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6"/>
  </p:notesMasterIdLst>
  <p:sldIdLst>
    <p:sldId id="332" r:id="rId4"/>
    <p:sldId id="256" r:id="rId5"/>
    <p:sldId id="331" r:id="rId7"/>
    <p:sldId id="321" r:id="rId8"/>
    <p:sldId id="342" r:id="rId9"/>
    <p:sldId id="299" r:id="rId10"/>
    <p:sldId id="304" r:id="rId11"/>
    <p:sldId id="323" r:id="rId12"/>
    <p:sldId id="324" r:id="rId13"/>
    <p:sldId id="325" r:id="rId14"/>
    <p:sldId id="326" r:id="rId15"/>
    <p:sldId id="327" r:id="rId16"/>
    <p:sldId id="328" r:id="rId17"/>
    <p:sldId id="322" r:id="rId18"/>
    <p:sldId id="333" r:id="rId19"/>
    <p:sldId id="334" r:id="rId20"/>
    <p:sldId id="336" r:id="rId21"/>
    <p:sldId id="337" r:id="rId22"/>
    <p:sldId id="338" r:id="rId23"/>
    <p:sldId id="335" r:id="rId24"/>
    <p:sldId id="340" r:id="rId25"/>
    <p:sldId id="339" r:id="rId26"/>
    <p:sldId id="329" r:id="rId27"/>
    <p:sldId id="341" r:id="rId28"/>
    <p:sldId id="297" r:id="rId2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59" userDrawn="1">
          <p15:clr>
            <a:srgbClr val="5ACBF0"/>
          </p15:clr>
        </p15:guide>
        <p15:guide id="2" pos="3840" userDrawn="1">
          <p15:clr>
            <a:srgbClr val="5ACBF0"/>
          </p15:clr>
        </p15:guide>
        <p15:guide id="3" orient="horz" pos="3952" userDrawn="1">
          <p15:clr>
            <a:srgbClr val="5ACBF0"/>
          </p15:clr>
        </p15:guide>
        <p15:guide id="4" pos="461" userDrawn="1">
          <p15:clr>
            <a:srgbClr val="5ACBF0"/>
          </p15:clr>
        </p15:guide>
        <p15:guide id="5" pos="7123" userDrawn="1">
          <p15:clr>
            <a:srgbClr val="5ACBF0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yishukexuexiehui@outlook.com" initials="y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BBE1FC"/>
    <a:srgbClr val="306CF6"/>
    <a:srgbClr val="00B0F0"/>
    <a:srgbClr val="E6E6E6"/>
    <a:srgbClr val="C7D8F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144" autoAdjust="0"/>
    <p:restoredTop sz="94660"/>
  </p:normalViewPr>
  <p:slideViewPr>
    <p:cSldViewPr snapToGrid="0" showGuides="1">
      <p:cViewPr varScale="1">
        <p:scale>
          <a:sx n="86" d="100"/>
          <a:sy n="86" d="100"/>
        </p:scale>
        <p:origin x="509" y="62"/>
      </p:cViewPr>
      <p:guideLst>
        <p:guide orient="horz" pos="459"/>
        <p:guide pos="3840"/>
        <p:guide orient="horz" pos="3952"/>
        <p:guide pos="461"/>
        <p:guide pos="7123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3" Type="http://schemas.openxmlformats.org/officeDocument/2006/relationships/commentAuthors" Target="commentAuthors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CD7375B-645A-4B83-93EC-8A3A766EDBB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EBF8934-6CED-46F5-B7D3-6CA103631274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EBF8934-6CED-46F5-B7D3-6CA10363127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EBF8934-6CED-46F5-B7D3-6CA10363127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EBF8934-6CED-46F5-B7D3-6CA10363127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EBF8934-6CED-46F5-B7D3-6CA10363127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EBF8934-6CED-46F5-B7D3-6CA10363127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EBF8934-6CED-46F5-B7D3-6CA10363127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EBF8934-6CED-46F5-B7D3-6CA10363127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EBF8934-6CED-46F5-B7D3-6CA10363127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EBF8934-6CED-46F5-B7D3-6CA10363127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EBF8934-6CED-46F5-B7D3-6CA10363127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EBF8934-6CED-46F5-B7D3-6CA10363127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EBF8934-6CED-46F5-B7D3-6CA10363127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EBF8934-6CED-46F5-B7D3-6CA10363127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EBF8934-6CED-46F5-B7D3-6CA10363127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EBF8934-6CED-46F5-B7D3-6CA10363127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EBF8934-6CED-46F5-B7D3-6CA10363127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EBF8934-6CED-46F5-B7D3-6CA10363127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EBF8934-6CED-46F5-B7D3-6CA10363127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EBF8934-6CED-46F5-B7D3-6CA10363127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EBF8934-6CED-46F5-B7D3-6CA10363127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EBF8934-6CED-46F5-B7D3-6CA10363127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EBF8934-6CED-46F5-B7D3-6CA10363127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9" Type="http://schemas.openxmlformats.org/officeDocument/2006/relationships/tags" Target="../tags/tag7.xml"/><Relationship Id="rId8" Type="http://schemas.openxmlformats.org/officeDocument/2006/relationships/tags" Target="../tags/tag6.xml"/><Relationship Id="rId7" Type="http://schemas.openxmlformats.org/officeDocument/2006/relationships/tags" Target="../tags/tag5.xml"/><Relationship Id="rId6" Type="http://schemas.openxmlformats.org/officeDocument/2006/relationships/tags" Target="../tags/tag4.xml"/><Relationship Id="rId5" Type="http://schemas.openxmlformats.org/officeDocument/2006/relationships/tags" Target="../tags/tag3.xml"/><Relationship Id="rId4" Type="http://schemas.openxmlformats.org/officeDocument/2006/relationships/image" Target="../media/image1.png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1" Type="http://schemas.openxmlformats.org/officeDocument/2006/relationships/tags" Target="../tags/tag9.xml"/><Relationship Id="rId10" Type="http://schemas.openxmlformats.org/officeDocument/2006/relationships/tags" Target="../tags/tag8.xml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6" Type="http://schemas.openxmlformats.org/officeDocument/2006/relationships/tags" Target="../tags/tag14.xml"/><Relationship Id="rId5" Type="http://schemas.openxmlformats.org/officeDocument/2006/relationships/tags" Target="../tags/tag13.xml"/><Relationship Id="rId4" Type="http://schemas.openxmlformats.org/officeDocument/2006/relationships/tags" Target="../tags/tag12.xml"/><Relationship Id="rId3" Type="http://schemas.openxmlformats.org/officeDocument/2006/relationships/tags" Target="../tags/tag11.xml"/><Relationship Id="rId2" Type="http://schemas.openxmlformats.org/officeDocument/2006/relationships/tags" Target="../tags/tag10.xml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9" Type="http://schemas.openxmlformats.org/officeDocument/2006/relationships/tags" Target="../tags/tag21.xml"/><Relationship Id="rId8" Type="http://schemas.openxmlformats.org/officeDocument/2006/relationships/tags" Target="../tags/tag20.xml"/><Relationship Id="rId7" Type="http://schemas.openxmlformats.org/officeDocument/2006/relationships/tags" Target="../tags/tag19.xml"/><Relationship Id="rId6" Type="http://schemas.openxmlformats.org/officeDocument/2006/relationships/tags" Target="../tags/tag18.xml"/><Relationship Id="rId5" Type="http://schemas.openxmlformats.org/officeDocument/2006/relationships/tags" Target="../tags/tag17.xml"/><Relationship Id="rId4" Type="http://schemas.openxmlformats.org/officeDocument/2006/relationships/tags" Target="../tags/tag16.xml"/><Relationship Id="rId3" Type="http://schemas.openxmlformats.org/officeDocument/2006/relationships/image" Target="../media/image2.png"/><Relationship Id="rId2" Type="http://schemas.openxmlformats.org/officeDocument/2006/relationships/tags" Target="../tags/tag15.xml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1" Type="http://schemas.openxmlformats.org/officeDocument/2006/relationships/tags" Target="../tags/tag30.xml"/><Relationship Id="rId10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7" Type="http://schemas.openxmlformats.org/officeDocument/2006/relationships/tags" Target="../tags/tag36.xml"/><Relationship Id="rId6" Type="http://schemas.openxmlformats.org/officeDocument/2006/relationships/tags" Target="../tags/tag35.xml"/><Relationship Id="rId5" Type="http://schemas.openxmlformats.org/officeDocument/2006/relationships/tags" Target="../tags/tag34.xml"/><Relationship Id="rId4" Type="http://schemas.openxmlformats.org/officeDocument/2006/relationships/tags" Target="../tags/tag33.xml"/><Relationship Id="rId3" Type="http://schemas.openxmlformats.org/officeDocument/2006/relationships/tags" Target="../tags/tag32.xml"/><Relationship Id="rId2" Type="http://schemas.openxmlformats.org/officeDocument/2006/relationships/tags" Target="../tags/tag31.xml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9" Type="http://schemas.openxmlformats.org/officeDocument/2006/relationships/tags" Target="../tags/tag44.xml"/><Relationship Id="rId8" Type="http://schemas.openxmlformats.org/officeDocument/2006/relationships/tags" Target="../tags/tag43.xml"/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5" Type="http://schemas.openxmlformats.org/officeDocument/2006/relationships/tags" Target="../tags/tag48.xml"/><Relationship Id="rId4" Type="http://schemas.openxmlformats.org/officeDocument/2006/relationships/tags" Target="../tags/tag47.xml"/><Relationship Id="rId3" Type="http://schemas.openxmlformats.org/officeDocument/2006/relationships/tags" Target="../tags/tag46.xml"/><Relationship Id="rId2" Type="http://schemas.openxmlformats.org/officeDocument/2006/relationships/tags" Target="../tags/tag45.xml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4" Type="http://schemas.openxmlformats.org/officeDocument/2006/relationships/tags" Target="../tags/tag51.xml"/><Relationship Id="rId3" Type="http://schemas.openxmlformats.org/officeDocument/2006/relationships/tags" Target="../tags/tag50.xml"/><Relationship Id="rId2" Type="http://schemas.openxmlformats.org/officeDocument/2006/relationships/tags" Target="../tags/tag49.xml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6" Type="http://schemas.openxmlformats.org/officeDocument/2006/relationships/tags" Target="../tags/tag60.xml"/><Relationship Id="rId5" Type="http://schemas.openxmlformats.org/officeDocument/2006/relationships/tags" Target="../tags/tag59.xml"/><Relationship Id="rId4" Type="http://schemas.openxmlformats.org/officeDocument/2006/relationships/tags" Target="../tags/tag58.xml"/><Relationship Id="rId3" Type="http://schemas.openxmlformats.org/officeDocument/2006/relationships/tags" Target="../tags/tag57.xml"/><Relationship Id="rId2" Type="http://schemas.openxmlformats.org/officeDocument/2006/relationships/tags" Target="../tags/tag56.xml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9" Type="http://schemas.openxmlformats.org/officeDocument/2006/relationships/tags" Target="../tags/tag67.xml"/><Relationship Id="rId8" Type="http://schemas.openxmlformats.org/officeDocument/2006/relationships/tags" Target="../tags/tag66.xml"/><Relationship Id="rId7" Type="http://schemas.openxmlformats.org/officeDocument/2006/relationships/tags" Target="../tags/tag65.xml"/><Relationship Id="rId6" Type="http://schemas.openxmlformats.org/officeDocument/2006/relationships/tags" Target="../tags/tag64.xml"/><Relationship Id="rId5" Type="http://schemas.openxmlformats.org/officeDocument/2006/relationships/tags" Target="../tags/tag63.xml"/><Relationship Id="rId4" Type="http://schemas.openxmlformats.org/officeDocument/2006/relationships/tags" Target="../tags/tag62.xml"/><Relationship Id="rId3" Type="http://schemas.openxmlformats.org/officeDocument/2006/relationships/image" Target="../media/image4.png"/><Relationship Id="rId2" Type="http://schemas.openxmlformats.org/officeDocument/2006/relationships/tags" Target="../tags/tag61.xml"/><Relationship Id="rId13" Type="http://schemas.openxmlformats.org/officeDocument/2006/relationships/tags" Target="../tags/tag71.xml"/><Relationship Id="rId12" Type="http://schemas.openxmlformats.org/officeDocument/2006/relationships/tags" Target="../tags/tag70.xml"/><Relationship Id="rId11" Type="http://schemas.openxmlformats.org/officeDocument/2006/relationships/tags" Target="../tags/tag69.xml"/><Relationship Id="rId10" Type="http://schemas.openxmlformats.org/officeDocument/2006/relationships/tags" Target="../tags/tag68.xml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3E8761-A14E-4E6E-B19C-D0ABAA7747F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410F0F-E077-475B-A7EC-03CDC27F5B8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3000">
        <p14:flip dir="r"/>
      </p:transition>
    </mc:Choice>
    <mc:Fallback>
      <p:transition spd="slow" advTm="300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3E8761-A14E-4E6E-B19C-D0ABAA7747F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410F0F-E077-475B-A7EC-03CDC27F5B8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3000">
        <p14:flip dir="r"/>
      </p:transition>
    </mc:Choice>
    <mc:Fallback>
      <p:transition spd="slow" advTm="300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3E8761-A14E-4E6E-B19C-D0ABAA7747F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410F0F-E077-475B-A7EC-03CDC27F5B8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3000">
        <p14:flip dir="r"/>
      </p:transition>
    </mc:Choice>
    <mc:Fallback>
      <p:transition spd="slow" advTm="3000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任意多边形: 形状 18"/>
          <p:cNvSpPr/>
          <p:nvPr userDrawn="1">
            <p:custDataLst>
              <p:tags r:id="rId2"/>
            </p:custDataLst>
          </p:nvPr>
        </p:nvSpPr>
        <p:spPr>
          <a:xfrm>
            <a:off x="5960046" y="-19054"/>
            <a:ext cx="3204600" cy="6875254"/>
          </a:xfrm>
          <a:custGeom>
            <a:avLst/>
            <a:gdLst>
              <a:gd name="connsiteX0" fmla="*/ 1105000 w 3204600"/>
              <a:gd name="connsiteY0" fmla="*/ 5113594 h 6875254"/>
              <a:gd name="connsiteX1" fmla="*/ 1222201 w 3204600"/>
              <a:gd name="connsiteY1" fmla="*/ 5162140 h 6875254"/>
              <a:gd name="connsiteX2" fmla="*/ 2161454 w 3204600"/>
              <a:gd name="connsiteY2" fmla="*/ 6101393 h 6875254"/>
              <a:gd name="connsiteX3" fmla="*/ 2161454 w 3204600"/>
              <a:gd name="connsiteY3" fmla="*/ 6335795 h 6875254"/>
              <a:gd name="connsiteX4" fmla="*/ 1621994 w 3204600"/>
              <a:gd name="connsiteY4" fmla="*/ 6875254 h 6875254"/>
              <a:gd name="connsiteX5" fmla="*/ 588007 w 3204600"/>
              <a:gd name="connsiteY5" fmla="*/ 6875254 h 6875254"/>
              <a:gd name="connsiteX6" fmla="*/ 48547 w 3204600"/>
              <a:gd name="connsiteY6" fmla="*/ 6335795 h 6875254"/>
              <a:gd name="connsiteX7" fmla="*/ 48547 w 3204600"/>
              <a:gd name="connsiteY7" fmla="*/ 6101393 h 6875254"/>
              <a:gd name="connsiteX8" fmla="*/ 987800 w 3204600"/>
              <a:gd name="connsiteY8" fmla="*/ 5162140 h 6875254"/>
              <a:gd name="connsiteX9" fmla="*/ 1105000 w 3204600"/>
              <a:gd name="connsiteY9" fmla="*/ 5113594 h 6875254"/>
              <a:gd name="connsiteX10" fmla="*/ 2204460 w 3204600"/>
              <a:gd name="connsiteY10" fmla="*/ 0 h 6875254"/>
              <a:gd name="connsiteX11" fmla="*/ 3204600 w 3204600"/>
              <a:gd name="connsiteY11" fmla="*/ 0 h 6875254"/>
              <a:gd name="connsiteX12" fmla="*/ 2821731 w 3204600"/>
              <a:gd name="connsiteY12" fmla="*/ 382870 h 6875254"/>
              <a:gd name="connsiteX13" fmla="*/ 2587329 w 3204600"/>
              <a:gd name="connsiteY13" fmla="*/ 382870 h 68752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3204600" h="6875254">
                <a:moveTo>
                  <a:pt x="1105000" y="5113594"/>
                </a:moveTo>
                <a:cubicBezTo>
                  <a:pt x="1147418" y="5113594"/>
                  <a:pt x="1189837" y="5129776"/>
                  <a:pt x="1222201" y="5162140"/>
                </a:cubicBezTo>
                <a:lnTo>
                  <a:pt x="2161454" y="6101393"/>
                </a:lnTo>
                <a:cubicBezTo>
                  <a:pt x="2226183" y="6166122"/>
                  <a:pt x="2226183" y="6271066"/>
                  <a:pt x="2161454" y="6335795"/>
                </a:cubicBezTo>
                <a:lnTo>
                  <a:pt x="1621994" y="6875254"/>
                </a:lnTo>
                <a:lnTo>
                  <a:pt x="588007" y="6875254"/>
                </a:lnTo>
                <a:lnTo>
                  <a:pt x="48547" y="6335795"/>
                </a:lnTo>
                <a:cubicBezTo>
                  <a:pt x="-16182" y="6271066"/>
                  <a:pt x="-16182" y="6166122"/>
                  <a:pt x="48547" y="6101393"/>
                </a:cubicBezTo>
                <a:lnTo>
                  <a:pt x="987800" y="5162140"/>
                </a:lnTo>
                <a:cubicBezTo>
                  <a:pt x="1020164" y="5129776"/>
                  <a:pt x="1062582" y="5113594"/>
                  <a:pt x="1105000" y="5113594"/>
                </a:cubicBezTo>
                <a:close/>
                <a:moveTo>
                  <a:pt x="2204460" y="0"/>
                </a:moveTo>
                <a:lnTo>
                  <a:pt x="3204600" y="0"/>
                </a:lnTo>
                <a:lnTo>
                  <a:pt x="2821731" y="382870"/>
                </a:lnTo>
                <a:cubicBezTo>
                  <a:pt x="2757002" y="447598"/>
                  <a:pt x="2652058" y="447598"/>
                  <a:pt x="2587329" y="38287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14" name="图片 13" descr="C:\Users\Administrator\Desktop\画板 1.png画板 1"/>
          <p:cNvPicPr/>
          <p:nvPr userDrawn="1">
            <p:custDataLst>
              <p:tags r:id="rId3"/>
            </p:custDataLst>
          </p:nvPr>
        </p:nvPicPr>
        <p:blipFill>
          <a:blip r:embed="rId4"/>
          <a:srcRect b="301"/>
          <a:stretch>
            <a:fillRect/>
          </a:stretch>
        </p:blipFill>
        <p:spPr>
          <a:xfrm>
            <a:off x="6022524" y="1801"/>
            <a:ext cx="6168806" cy="6833767"/>
          </a:xfrm>
          <a:custGeom>
            <a:avLst/>
            <a:gdLst>
              <a:gd name="connsiteX0" fmla="*/ 3092421 w 6168806"/>
              <a:gd name="connsiteY0" fmla="*/ 0 h 6833767"/>
              <a:gd name="connsiteX1" fmla="*/ 6168806 w 6168806"/>
              <a:gd name="connsiteY1" fmla="*/ 0 h 6833767"/>
              <a:gd name="connsiteX2" fmla="*/ 6168806 w 6168806"/>
              <a:gd name="connsiteY2" fmla="*/ 6833767 h 6833767"/>
              <a:gd name="connsiteX3" fmla="*/ 3149842 w 6168806"/>
              <a:gd name="connsiteY3" fmla="*/ 6833767 h 6833767"/>
              <a:gd name="connsiteX4" fmla="*/ 0 w 6168806"/>
              <a:gd name="connsiteY4" fmla="*/ 3683924 h 6833767"/>
              <a:gd name="connsiteX5" fmla="*/ 0 w 6168806"/>
              <a:gd name="connsiteY5" fmla="*/ 3092422 h 68337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168806" h="6833767">
                <a:moveTo>
                  <a:pt x="3092421" y="0"/>
                </a:moveTo>
                <a:lnTo>
                  <a:pt x="6168806" y="0"/>
                </a:lnTo>
                <a:lnTo>
                  <a:pt x="6168806" y="6833767"/>
                </a:lnTo>
                <a:lnTo>
                  <a:pt x="3149842" y="6833767"/>
                </a:lnTo>
                <a:lnTo>
                  <a:pt x="0" y="3683924"/>
                </a:lnTo>
                <a:lnTo>
                  <a:pt x="0" y="3092422"/>
                </a:lnTo>
                <a:close/>
              </a:path>
            </a:pathLst>
          </a:custGeom>
        </p:spPr>
      </p:pic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5"/>
            </p:custDataLst>
          </p:nvPr>
        </p:nvSpPr>
        <p:spPr>
          <a:xfrm>
            <a:off x="997584" y="2288040"/>
            <a:ext cx="5199177" cy="2406650"/>
          </a:xfrm>
        </p:spPr>
        <p:txBody>
          <a:bodyPr vert="horz" wrap="square" lIns="0" tIns="38100" rIns="76200" bIns="38100" rtlCol="0" anchor="ctr" anchorCtr="0">
            <a:normAutofit/>
          </a:bodyPr>
          <a:lstStyle>
            <a:lvl1pPr marL="0" indent="0" algn="l">
              <a:buFont typeface="Arial" panose="020B0604020202020204" pitchFamily="34" charset="0"/>
              <a:buNone/>
              <a:defRPr kumimoji="0" lang="zh-CN" altLang="en-US" sz="7200" i="0" u="none" strike="noStrike" kern="0" cap="none" spc="0" normalizeH="0" baseline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+mj-ea"/>
                <a:ea typeface="+mj-ea"/>
              </a:defRPr>
            </a:lvl1pPr>
          </a:lstStyle>
          <a:p>
            <a:pPr marL="0" marR="0" lvl="0" fontAlgn="auto" hangingPunct="0">
              <a:lnSpc>
                <a:spcPct val="9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r>
              <a:rPr lang="zh-CN" altLang="en-US" dirty="0"/>
              <a:t>单击编辑母版标题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6"/>
            </p:custDataLst>
          </p:nvPr>
        </p:nvSpPr>
        <p:spPr>
          <a:xfrm>
            <a:off x="997584" y="4798195"/>
            <a:ext cx="5199177" cy="1244534"/>
          </a:xfrm>
        </p:spPr>
        <p:txBody>
          <a:bodyPr vert="horz" wrap="square" lIns="101600" tIns="0" rIns="82550" bIns="0" rtlCol="0" anchor="t" anchorCtr="0">
            <a:normAutofit/>
          </a:bodyPr>
          <a:lstStyle>
            <a:lvl1pPr marL="0" indent="0" algn="l">
              <a:buFont typeface="Arial" panose="020B0604020202020204" pitchFamily="34" charset="0"/>
              <a:buNone/>
              <a:defRPr kumimoji="0" lang="zh-CN" altLang="en-US" sz="1800" b="0" i="0" u="none" strike="noStrike" kern="0" cap="none" spc="0" normalizeH="0" baseline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+mj-ea"/>
                <a:ea typeface="+mj-ea"/>
                <a:cs typeface="+mj-cs"/>
              </a:defRPr>
            </a:lvl1pPr>
          </a:lstStyle>
          <a:p>
            <a:pPr marL="57150" marR="0" lvl="0" indent="-285750" fontAlgn="auto" hangingPunct="0">
              <a:lnSpc>
                <a:spcPct val="111000"/>
              </a:lnSpc>
              <a:spcBef>
                <a:spcPts val="0"/>
              </a:spcBef>
              <a:spcAft>
                <a:spcPts val="0"/>
              </a:spcAft>
              <a:buClrTx/>
              <a:buSzTx/>
            </a:pPr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>
          <a:xfrm>
            <a:off x="8610600" y="6356350"/>
            <a:ext cx="2743200" cy="365125"/>
          </a:xfrm>
        </p:spPr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18" name="年号占位符 8"/>
          <p:cNvSpPr>
            <a:spLocks noGrp="1"/>
          </p:cNvSpPr>
          <p:nvPr>
            <p:ph type="body" sz="quarter" idx="15" hasCustomPrompt="1"/>
            <p:custDataLst>
              <p:tags r:id="rId10"/>
            </p:custDataLst>
          </p:nvPr>
        </p:nvSpPr>
        <p:spPr>
          <a:xfrm>
            <a:off x="997584" y="317501"/>
            <a:ext cx="5199177" cy="1912120"/>
          </a:xfrm>
          <a:ln>
            <a:noFill/>
          </a:ln>
        </p:spPr>
        <p:txBody>
          <a:bodyPr vert="horz" wrap="square" lIns="101600" tIns="0" rIns="82550" bIns="0" rtlCol="0" anchor="b" anchorCtr="0">
            <a:normAutofit/>
          </a:bodyPr>
          <a:lstStyle>
            <a:lvl1pPr marL="0" indent="0" algn="l">
              <a:buFont typeface="Arial" panose="020B0604020202020204" pitchFamily="34" charset="0"/>
              <a:buNone/>
              <a:defRPr kumimoji="0" lang="zh-CN" altLang="en-US" sz="4800" b="1" i="0" u="none" strike="noStrike" kern="0" cap="none" spc="0" normalizeH="0" baseline="0" dirty="0">
                <a:ln w="2381" cmpd="sng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+mn-ea"/>
                <a:ea typeface="+mn-ea"/>
                <a:cs typeface="+mj-cs"/>
              </a:defRPr>
            </a:lvl1pPr>
          </a:lstStyle>
          <a:p>
            <a:pPr marL="457200" marR="0" lvl="0" indent="-685800" fontAlgn="auto" hangingPunct="0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Tx/>
            </a:pPr>
            <a:r>
              <a:rPr lang="zh-CN" altLang="en-US" dirty="0"/>
              <a:t>年号</a:t>
            </a:r>
            <a:endParaRPr lang="zh-CN" altLang="en-US" dirty="0"/>
          </a:p>
        </p:txBody>
      </p:sp>
      <p:sp>
        <p:nvSpPr>
          <p:cNvPr id="23" name="任意多边形: 形状 22"/>
          <p:cNvSpPr/>
          <p:nvPr userDrawn="1">
            <p:custDataLst>
              <p:tags r:id="rId11"/>
            </p:custDataLst>
          </p:nvPr>
        </p:nvSpPr>
        <p:spPr>
          <a:xfrm rot="2700000">
            <a:off x="10769192" y="1996545"/>
            <a:ext cx="2844279" cy="2844278"/>
          </a:xfrm>
          <a:custGeom>
            <a:avLst/>
            <a:gdLst>
              <a:gd name="connsiteX0" fmla="*/ 0 w 2844279"/>
              <a:gd name="connsiteY0" fmla="*/ 0 h 2844278"/>
              <a:gd name="connsiteX1" fmla="*/ 2844279 w 2844279"/>
              <a:gd name="connsiteY1" fmla="*/ 2844278 h 2844278"/>
              <a:gd name="connsiteX2" fmla="*/ 405251 w 2844279"/>
              <a:gd name="connsiteY2" fmla="*/ 2844278 h 2844278"/>
              <a:gd name="connsiteX3" fmla="*/ 0 w 2844279"/>
              <a:gd name="connsiteY3" fmla="*/ 2439027 h 28442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44279" h="2844278">
                <a:moveTo>
                  <a:pt x="0" y="0"/>
                </a:moveTo>
                <a:lnTo>
                  <a:pt x="2844279" y="2844278"/>
                </a:lnTo>
                <a:lnTo>
                  <a:pt x="405251" y="2844278"/>
                </a:lnTo>
                <a:cubicBezTo>
                  <a:pt x="181437" y="2844278"/>
                  <a:pt x="0" y="2662841"/>
                  <a:pt x="0" y="2439027"/>
                </a:cubicBezTo>
                <a:close/>
              </a:path>
            </a:pathLst>
          </a:custGeom>
          <a:solidFill>
            <a:schemeClr val="accent4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wrap="square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C:\Users\Administrator\Desktop\画板 5.png画板 5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/>
          <a:srcRect t="2341"/>
          <a:stretch>
            <a:fillRect/>
          </a:stretch>
        </p:blipFill>
        <p:spPr>
          <a:xfrm>
            <a:off x="7303341" y="0"/>
            <a:ext cx="4888659" cy="6858000"/>
          </a:xfrm>
          <a:prstGeom prst="rect">
            <a:avLst/>
          </a:prstGeom>
        </p:spPr>
      </p:pic>
      <p:sp>
        <p:nvSpPr>
          <p:cNvPr id="13" name="矩形 12"/>
          <p:cNvSpPr/>
          <p:nvPr userDrawn="1">
            <p:custDataLst>
              <p:tags r:id="rId4"/>
            </p:custDataLst>
          </p:nvPr>
        </p:nvSpPr>
        <p:spPr>
          <a:xfrm>
            <a:off x="-28471" y="1871981"/>
            <a:ext cx="8297684" cy="4249810"/>
          </a:xfrm>
          <a:prstGeom prst="rect">
            <a:avLst/>
          </a:prstGeom>
          <a:solidFill>
            <a:schemeClr val="accent4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513276" y="1776372"/>
            <a:ext cx="5829300" cy="1013977"/>
          </a:xfrm>
        </p:spPr>
        <p:txBody>
          <a:bodyPr vert="horz" wrap="square" lIns="0" tIns="0" rIns="0" bIns="0" rtlCol="0" anchor="b" anchorCtr="0">
            <a:normAutofit/>
          </a:bodyPr>
          <a:lstStyle>
            <a:lvl1pPr marL="0" indent="0" algn="l">
              <a:buFont typeface="Arial" panose="020B0604020202020204" pitchFamily="34" charset="0"/>
              <a:buNone/>
              <a:defRPr lang="zh-CN" altLang="en-US" sz="5600" dirty="0">
                <a:solidFill>
                  <a:schemeClr val="lt1">
                    <a:lumMod val="100000"/>
                  </a:schemeClr>
                </a:solidFill>
                <a:latin typeface="+mj-ea"/>
                <a:ea typeface="+mj-ea"/>
                <a:cs typeface="汉仪雅酷黑简" panose="00020600040101010101" charset="-122"/>
              </a:defRPr>
            </a:lvl1pPr>
          </a:lstStyle>
          <a:p>
            <a:pPr marL="0" lvl="0">
              <a:lnSpc>
                <a:spcPct val="114000"/>
              </a:lnSpc>
            </a:pPr>
            <a:r>
              <a:rPr lang="zh-CN" altLang="en-US" dirty="0"/>
              <a:t>标题</a:t>
            </a:r>
            <a:endParaRPr lang="zh-CN" altLang="en-US" dirty="0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14" name="矩形 13"/>
          <p:cNvSpPr/>
          <p:nvPr userDrawn="1">
            <p:custDataLst>
              <p:tags r:id="rId9"/>
            </p:custDataLst>
          </p:nvPr>
        </p:nvSpPr>
        <p:spPr>
          <a:xfrm>
            <a:off x="11779270" y="1871981"/>
            <a:ext cx="412730" cy="4249810"/>
          </a:xfrm>
          <a:prstGeom prst="rect">
            <a:avLst/>
          </a:prstGeom>
          <a:solidFill>
            <a:schemeClr val="accent4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 userDrawn="1">
            <p:custDataLst>
              <p:tags r:id="rId2"/>
            </p:custDataLst>
          </p:nvPr>
        </p:nvSpPr>
        <p:spPr>
          <a:xfrm>
            <a:off x="0" y="-1"/>
            <a:ext cx="3390264" cy="6856713"/>
          </a:xfrm>
          <a:prstGeom prst="rect">
            <a:avLst/>
          </a:prstGeom>
          <a:solidFill>
            <a:schemeClr val="accent4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6675613" y="2941823"/>
            <a:ext cx="5330939" cy="759320"/>
          </a:xfrm>
        </p:spPr>
        <p:txBody>
          <a:bodyPr vert="horz" wrap="square" lIns="101600" tIns="38100" rIns="76200" bIns="38100" rtlCol="0" anchor="t" anchorCtr="0">
            <a:normAutofit/>
          </a:bodyPr>
          <a:lstStyle>
            <a:lvl1pPr marL="0" indent="0">
              <a:buFont typeface="Arial" panose="020B0604020202020204" pitchFamily="34" charset="0"/>
              <a:buNone/>
              <a:defRPr kumimoji="0" lang="zh-CN" altLang="en-US" sz="3000" b="1" i="0" u="none" strike="noStrike" cap="none" spc="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j-ea"/>
                <a:ea typeface="+mj-ea"/>
                <a:cs typeface="+mn-cs"/>
              </a:defRPr>
            </a:lvl1pPr>
          </a:lstStyle>
          <a:p>
            <a:pPr marL="0" marR="0" lvl="0" fontAlgn="auto">
              <a:lnSpc>
                <a:spcPct val="83000"/>
              </a:lnSpc>
              <a:buClrTx/>
              <a:buSzTx/>
              <a:buFontTx/>
            </a:pPr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4"/>
            </p:custDataLst>
          </p:nvPr>
        </p:nvSpPr>
        <p:spPr>
          <a:xfrm>
            <a:off x="6675613" y="4065311"/>
            <a:ext cx="5330938" cy="1264219"/>
          </a:xfrm>
        </p:spPr>
        <p:txBody>
          <a:bodyPr vert="horz" wrap="square" lIns="101600" tIns="0" rIns="82550" bIns="0" rtlCol="0" anchor="t" anchorCtr="0">
            <a:normAutofit/>
          </a:bodyPr>
          <a:lstStyle>
            <a:lvl1pPr marL="0" indent="0">
              <a:buFont typeface="Arial" panose="020B0604020202020204" pitchFamily="34" charset="0"/>
              <a:buNone/>
              <a:defRPr kumimoji="0" lang="zh-CN" altLang="en-US" sz="1600" b="1" i="0" u="none" strike="noStrike" cap="none" spc="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j-ea"/>
                <a:ea typeface="+mj-ea"/>
              </a:defRPr>
            </a:lvl1pPr>
          </a:lstStyle>
          <a:p>
            <a:pPr marL="57150" marR="0" lvl="0" indent="-285750" fontAlgn="auto">
              <a:lnSpc>
                <a:spcPct val="139000"/>
              </a:lnSpc>
              <a:spcBef>
                <a:spcPts val="0"/>
              </a:spcBef>
              <a:spcAft>
                <a:spcPts val="1000"/>
              </a:spcAft>
              <a:buClrTx/>
              <a:buSzTx/>
            </a:pPr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8" name="节编号 3"/>
          <p:cNvSpPr>
            <a:spLocks noGrp="1"/>
          </p:cNvSpPr>
          <p:nvPr>
            <p:ph type="body" sz="quarter" idx="13" hasCustomPrompt="1"/>
            <p:custDataLst>
              <p:tags r:id="rId5"/>
            </p:custDataLst>
          </p:nvPr>
        </p:nvSpPr>
        <p:spPr>
          <a:xfrm>
            <a:off x="6675613" y="740228"/>
            <a:ext cx="5330939" cy="2069197"/>
          </a:xfrm>
        </p:spPr>
        <p:txBody>
          <a:bodyPr vert="horz" wrap="square" rtlCol="0" anchor="b" anchorCtr="0">
            <a:normAutofit fontScale="97500"/>
          </a:bodyPr>
          <a:lstStyle>
            <a:lvl1pPr marL="0" indent="0">
              <a:buFont typeface="Arial" panose="020B0604020202020204" pitchFamily="34" charset="0"/>
              <a:buNone/>
              <a:defRPr lang="zh-CN" altLang="en-US" sz="8000" b="1" i="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defRPr>
            </a:lvl1pPr>
          </a:lstStyle>
          <a:p>
            <a:pPr marL="0" lvl="0">
              <a:lnSpc>
                <a:spcPct val="83000"/>
              </a:lnSpc>
            </a:pPr>
            <a:r>
              <a:rPr lang="zh-CN" altLang="en-US" dirty="0"/>
              <a:t>节编号</a:t>
            </a:r>
            <a:endParaRPr lang="zh-CN" altLang="en-US" dirty="0"/>
          </a:p>
        </p:txBody>
      </p:sp>
      <p:sp>
        <p:nvSpPr>
          <p:cNvPr id="4" name="日期占位符 4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5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6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pic>
        <p:nvPicPr>
          <p:cNvPr id="10" name="图片 9" descr="画板 1"/>
          <p:cNvPicPr>
            <a:picLocks noChangeAspect="1"/>
          </p:cNvPicPr>
          <p:nvPr userDrawn="1">
            <p:custDataLst>
              <p:tags r:id="rId9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942975" y="1016535"/>
            <a:ext cx="5619069" cy="5004000"/>
          </a:xfrm>
          <a:prstGeom prst="rect">
            <a:avLst/>
          </a:prstGeom>
        </p:spPr>
      </p:pic>
      <p:cxnSp>
        <p:nvCxnSpPr>
          <p:cNvPr id="11" name="直接连接符 10"/>
          <p:cNvCxnSpPr/>
          <p:nvPr userDrawn="1">
            <p:custDataLst>
              <p:tags r:id="rId11"/>
            </p:custDataLst>
          </p:nvPr>
        </p:nvCxnSpPr>
        <p:spPr>
          <a:xfrm>
            <a:off x="6825342" y="3860799"/>
            <a:ext cx="3628571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vert="horz" wrap="square" lIns="0" tIns="0" rIns="0" bIns="0" rtlCol="0" anchor="ctr">
            <a:normAutofit/>
          </a:bodyPr>
          <a:lstStyle>
            <a:lvl1pPr>
              <a:defRPr lang="zh-CN" altLang="en-US" dirty="0"/>
            </a:lvl1pPr>
          </a:lstStyle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95960" y="1301750"/>
            <a:ext cx="5323840" cy="4875850"/>
          </a:xfrm>
        </p:spPr>
        <p:txBody>
          <a:bodyPr wrap="square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172200" y="1301750"/>
            <a:ext cx="5323840" cy="4875850"/>
          </a:xfrm>
        </p:spPr>
        <p:txBody>
          <a:bodyPr wrap="square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9788" y="360000"/>
            <a:ext cx="10515600" cy="864000"/>
          </a:xfrm>
        </p:spPr>
        <p:txBody>
          <a:bodyPr vert="horz" wrap="square" lIns="0" tIns="0" rIns="0" bIns="0" rtlCol="0" anchor="ctr">
            <a:normAutofit/>
          </a:bodyPr>
          <a:lstStyle>
            <a:lvl1pPr>
              <a:defRPr lang="zh-CN" altLang="en-US" dirty="0"/>
            </a:lvl1pPr>
          </a:lstStyle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695960" y="1301750"/>
            <a:ext cx="5323840" cy="411303"/>
          </a:xfrm>
        </p:spPr>
        <p:txBody>
          <a:bodyPr wrap="square" anchor="b">
            <a:normAutofit/>
          </a:bodyPr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95960" y="1875099"/>
            <a:ext cx="5323840" cy="4300276"/>
          </a:xfrm>
        </p:spPr>
        <p:txBody>
          <a:bodyPr wrap="square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  <p:custDataLst>
              <p:tags r:id="rId5"/>
            </p:custDataLst>
          </p:nvPr>
        </p:nvSpPr>
        <p:spPr>
          <a:xfrm>
            <a:off x="6172200" y="1301750"/>
            <a:ext cx="5323840" cy="411303"/>
          </a:xfrm>
        </p:spPr>
        <p:txBody>
          <a:bodyPr wrap="square" anchor="b">
            <a:normAutofit/>
          </a:bodyPr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172200" y="1875099"/>
            <a:ext cx="5323840" cy="4300276"/>
          </a:xfrm>
        </p:spPr>
        <p:txBody>
          <a:bodyPr wrap="square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wrap="square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3E8761-A14E-4E6E-B19C-D0ABAA7747F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410F0F-E077-475B-A7EC-03CDC27F5B8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3000">
        <p14:flip dir="r"/>
      </p:transition>
    </mc:Choice>
    <mc:Fallback>
      <p:transition spd="slow" advTm="3000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1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95960" y="360045"/>
            <a:ext cx="10801985" cy="5817870"/>
          </a:xfrm>
        </p:spPr>
        <p:txBody>
          <a:bodyPr wrap="square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4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副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9788" y="360000"/>
            <a:ext cx="10515600" cy="864000"/>
          </a:xfrm>
        </p:spPr>
        <p:txBody>
          <a:bodyPr wrap="square">
            <a:normAutofit/>
          </a:bodyPr>
          <a:lstStyle>
            <a:lvl1pPr>
              <a:defRPr>
                <a:latin typeface="+mj-ea"/>
                <a:ea typeface="+mj-ea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95960" y="1301750"/>
            <a:ext cx="10799088" cy="405553"/>
          </a:xfrm>
        </p:spPr>
        <p:txBody>
          <a:bodyPr wrap="square" anchor="t">
            <a:normAutofit/>
          </a:bodyPr>
          <a:lstStyle>
            <a:lvl1pPr marL="0" indent="0">
              <a:buNone/>
              <a:defRPr sz="2400" b="0">
                <a:latin typeface="+mj-ea"/>
                <a:ea typeface="+mj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image 101" descr="/Users/mac/Desktop/画板 2.png画板 2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/>
          <a:srcRect/>
          <a:stretch>
            <a:fillRect/>
          </a:stretch>
        </p:blipFill>
        <p:spPr>
          <a:xfrm>
            <a:off x="1200" y="695"/>
            <a:ext cx="12189600" cy="6856611"/>
          </a:xfrm>
          <a:prstGeom prst="rect">
            <a:avLst/>
          </a:prstGeom>
          <a:ln w="12700">
            <a:miter lim="400000"/>
            <a:headEnd/>
            <a:tailEnd/>
          </a:ln>
        </p:spPr>
      </p:pic>
      <p:sp>
        <p:nvSpPr>
          <p:cNvPr id="8" name="矩形 7"/>
          <p:cNvSpPr/>
          <p:nvPr userDrawn="1">
            <p:custDataLst>
              <p:tags r:id="rId4"/>
            </p:custDataLst>
          </p:nvPr>
        </p:nvSpPr>
        <p:spPr>
          <a:xfrm>
            <a:off x="625158" y="622446"/>
            <a:ext cx="10941684" cy="5613107"/>
          </a:xfrm>
          <a:prstGeom prst="rect">
            <a:avLst/>
          </a:prstGeom>
          <a:solidFill>
            <a:schemeClr val="accent4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5"/>
            </p:custDataLst>
          </p:nvPr>
        </p:nvSpPr>
        <p:spPr>
          <a:xfrm>
            <a:off x="2050691" y="1630605"/>
            <a:ext cx="8090616" cy="2107640"/>
          </a:xfrm>
          <a:noFill/>
        </p:spPr>
        <p:txBody>
          <a:bodyPr vert="horz" wrap="square" lIns="91440" tIns="45720" rIns="0" bIns="45720" rtlCol="0" anchor="b" anchorCtr="0">
            <a:normAutofit/>
          </a:bodyPr>
          <a:lstStyle>
            <a:lvl1pPr marL="0" indent="0" algn="ctr">
              <a:buFont typeface="Arial" panose="020B0604020202020204" pitchFamily="34" charset="0"/>
              <a:buNone/>
              <a:defRPr kumimoji="0" lang="zh-CN" altLang="en-US" sz="6600" b="1" i="0" u="none" strike="noStrike" cap="none" spc="0" normalizeH="0" baseline="0" noProof="1" dirty="0">
                <a:solidFill>
                  <a:schemeClr val="lt1">
                    <a:lumMod val="100000"/>
                  </a:schemeClr>
                </a:solidFill>
                <a:uFillTx/>
                <a:latin typeface="+mj-ea"/>
                <a:ea typeface="+mj-ea"/>
                <a:cs typeface="汉仪旗黑-90S" panose="00020600040101010101" charset="-122"/>
              </a:defRPr>
            </a:lvl1pPr>
          </a:lstStyle>
          <a:p>
            <a:pPr marL="0" marR="0" lvl="0" algn="ctr" fontAlgn="auto">
              <a:buClrTx/>
              <a:buSzTx/>
              <a:buFontTx/>
            </a:pPr>
            <a:r>
              <a:rPr lang="zh-CN" altLang="en-US" dirty="0"/>
              <a:t>单击编辑母版标题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6"/>
            </p:custDataLst>
          </p:nvPr>
        </p:nvSpPr>
        <p:spPr>
          <a:xfrm>
            <a:off x="2050691" y="3850640"/>
            <a:ext cx="8090616" cy="1229360"/>
          </a:xfrm>
          <a:noFill/>
        </p:spPr>
        <p:txBody>
          <a:bodyPr vert="horz" wrap="square" lIns="0" tIns="0" rIns="0" bIns="0" rtlCol="0">
            <a:normAutofit/>
          </a:bodyPr>
          <a:lstStyle>
            <a:lvl1pPr marL="0" indent="0" algn="ctr">
              <a:buFont typeface="Arial" panose="020B0604020202020204" pitchFamily="34" charset="0"/>
              <a:buNone/>
              <a:defRPr kumimoji="0" lang="zh-CN" altLang="en-US" b="1" i="0" u="none" strike="noStrike" cap="none" spc="2500" normalizeH="0" baseline="0" noProof="1" dirty="0">
                <a:solidFill>
                  <a:schemeClr val="lt1">
                    <a:lumMod val="100000"/>
                  </a:schemeClr>
                </a:solidFill>
                <a:uFillTx/>
                <a:latin typeface="+mj-ea"/>
                <a:ea typeface="+mj-ea"/>
              </a:defRPr>
            </a:lvl1pPr>
          </a:lstStyle>
          <a:p>
            <a:pPr marL="114300" marR="0" lvl="0" indent="-342900" algn="ctr" fontAlgn="auto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Tx/>
              <a:buSzTx/>
            </a:pPr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>
          <a:xfrm>
            <a:off x="8610600" y="6356350"/>
            <a:ext cx="2743200" cy="365125"/>
          </a:xfrm>
        </p:spPr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11" name="任意多边形: 形状 10"/>
          <p:cNvSpPr/>
          <p:nvPr userDrawn="1">
            <p:custDataLst>
              <p:tags r:id="rId10"/>
            </p:custDataLst>
          </p:nvPr>
        </p:nvSpPr>
        <p:spPr>
          <a:xfrm>
            <a:off x="984528" y="5603105"/>
            <a:ext cx="1304717" cy="634895"/>
          </a:xfrm>
          <a:custGeom>
            <a:avLst/>
            <a:gdLst>
              <a:gd name="connsiteX0" fmla="*/ 652358 w 1304717"/>
              <a:gd name="connsiteY0" fmla="*/ 1 h 634895"/>
              <a:gd name="connsiteX1" fmla="*/ 721998 w 1304717"/>
              <a:gd name="connsiteY1" fmla="*/ 28846 h 634895"/>
              <a:gd name="connsiteX2" fmla="*/ 1280090 w 1304717"/>
              <a:gd name="connsiteY2" fmla="*/ 586939 h 634895"/>
              <a:gd name="connsiteX3" fmla="*/ 1301724 w 1304717"/>
              <a:gd name="connsiteY3" fmla="*/ 619518 h 634895"/>
              <a:gd name="connsiteX4" fmla="*/ 1304717 w 1304717"/>
              <a:gd name="connsiteY4" fmla="*/ 634895 h 634895"/>
              <a:gd name="connsiteX5" fmla="*/ 0 w 1304717"/>
              <a:gd name="connsiteY5" fmla="*/ 634895 h 634895"/>
              <a:gd name="connsiteX6" fmla="*/ 2992 w 1304717"/>
              <a:gd name="connsiteY6" fmla="*/ 619518 h 634895"/>
              <a:gd name="connsiteX7" fmla="*/ 24626 w 1304717"/>
              <a:gd name="connsiteY7" fmla="*/ 586939 h 634895"/>
              <a:gd name="connsiteX8" fmla="*/ 582719 w 1304717"/>
              <a:gd name="connsiteY8" fmla="*/ 28846 h 634895"/>
              <a:gd name="connsiteX9" fmla="*/ 652358 w 1304717"/>
              <a:gd name="connsiteY9" fmla="*/ 1 h 6348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304717" h="634895">
                <a:moveTo>
                  <a:pt x="652358" y="1"/>
                </a:moveTo>
                <a:cubicBezTo>
                  <a:pt x="677563" y="0"/>
                  <a:pt x="702767" y="9616"/>
                  <a:pt x="721998" y="28846"/>
                </a:cubicBezTo>
                <a:lnTo>
                  <a:pt x="1280090" y="586939"/>
                </a:lnTo>
                <a:cubicBezTo>
                  <a:pt x="1289705" y="596554"/>
                  <a:pt x="1296917" y="607663"/>
                  <a:pt x="1301724" y="619518"/>
                </a:cubicBezTo>
                <a:lnTo>
                  <a:pt x="1304717" y="634895"/>
                </a:lnTo>
                <a:lnTo>
                  <a:pt x="0" y="634895"/>
                </a:lnTo>
                <a:lnTo>
                  <a:pt x="2992" y="619518"/>
                </a:lnTo>
                <a:cubicBezTo>
                  <a:pt x="7799" y="607663"/>
                  <a:pt x="15011" y="596554"/>
                  <a:pt x="24626" y="586939"/>
                </a:cubicBezTo>
                <a:lnTo>
                  <a:pt x="582719" y="28846"/>
                </a:lnTo>
                <a:cubicBezTo>
                  <a:pt x="601949" y="9616"/>
                  <a:pt x="627154" y="0"/>
                  <a:pt x="652358" y="1"/>
                </a:cubicBezTo>
                <a:close/>
              </a:path>
            </a:pathLst>
          </a:custGeom>
          <a:solidFill>
            <a:schemeClr val="accent4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4" name="任意多边形: 形状 13"/>
          <p:cNvSpPr/>
          <p:nvPr userDrawn="1">
            <p:custDataLst>
              <p:tags r:id="rId11"/>
            </p:custDataLst>
          </p:nvPr>
        </p:nvSpPr>
        <p:spPr>
          <a:xfrm>
            <a:off x="625158" y="5444995"/>
            <a:ext cx="1018554" cy="793006"/>
          </a:xfrm>
          <a:custGeom>
            <a:avLst/>
            <a:gdLst>
              <a:gd name="connsiteX0" fmla="*/ 328645 w 1018554"/>
              <a:gd name="connsiteY0" fmla="*/ 0 h 793006"/>
              <a:gd name="connsiteX1" fmla="*/ 401820 w 1018554"/>
              <a:gd name="connsiteY1" fmla="*/ 30310 h 793006"/>
              <a:gd name="connsiteX2" fmla="*/ 988245 w 1018554"/>
              <a:gd name="connsiteY2" fmla="*/ 616736 h 793006"/>
              <a:gd name="connsiteX3" fmla="*/ 988245 w 1018554"/>
              <a:gd name="connsiteY3" fmla="*/ 763086 h 793006"/>
              <a:gd name="connsiteX4" fmla="*/ 958325 w 1018554"/>
              <a:gd name="connsiteY4" fmla="*/ 793006 h 793006"/>
              <a:gd name="connsiteX5" fmla="*/ 0 w 1018554"/>
              <a:gd name="connsiteY5" fmla="*/ 793006 h 793006"/>
              <a:gd name="connsiteX6" fmla="*/ 0 w 1018554"/>
              <a:gd name="connsiteY6" fmla="*/ 285780 h 793006"/>
              <a:gd name="connsiteX7" fmla="*/ 255470 w 1018554"/>
              <a:gd name="connsiteY7" fmla="*/ 30310 h 793006"/>
              <a:gd name="connsiteX8" fmla="*/ 328645 w 1018554"/>
              <a:gd name="connsiteY8" fmla="*/ 0 h 7930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18554" h="793006">
                <a:moveTo>
                  <a:pt x="328645" y="0"/>
                </a:moveTo>
                <a:cubicBezTo>
                  <a:pt x="355129" y="0"/>
                  <a:pt x="381613" y="10103"/>
                  <a:pt x="401820" y="30310"/>
                </a:cubicBezTo>
                <a:lnTo>
                  <a:pt x="988245" y="616736"/>
                </a:lnTo>
                <a:cubicBezTo>
                  <a:pt x="1028658" y="657149"/>
                  <a:pt x="1028658" y="722672"/>
                  <a:pt x="988245" y="763086"/>
                </a:cubicBezTo>
                <a:lnTo>
                  <a:pt x="958325" y="793006"/>
                </a:lnTo>
                <a:lnTo>
                  <a:pt x="0" y="793006"/>
                </a:lnTo>
                <a:lnTo>
                  <a:pt x="0" y="285780"/>
                </a:lnTo>
                <a:lnTo>
                  <a:pt x="255470" y="30310"/>
                </a:lnTo>
                <a:cubicBezTo>
                  <a:pt x="275676" y="10103"/>
                  <a:pt x="302160" y="0"/>
                  <a:pt x="328645" y="0"/>
                </a:cubicBezTo>
                <a:close/>
              </a:path>
            </a:pathLst>
          </a:custGeom>
          <a:solidFill>
            <a:schemeClr val="accent4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9" name="任意多边形: 形状 18"/>
          <p:cNvSpPr/>
          <p:nvPr userDrawn="1">
            <p:custDataLst>
              <p:tags r:id="rId12"/>
            </p:custDataLst>
          </p:nvPr>
        </p:nvSpPr>
        <p:spPr>
          <a:xfrm>
            <a:off x="10399134" y="605445"/>
            <a:ext cx="1113718" cy="516065"/>
          </a:xfrm>
          <a:custGeom>
            <a:avLst/>
            <a:gdLst>
              <a:gd name="connsiteX0" fmla="*/ 0 w 1113718"/>
              <a:gd name="connsiteY0" fmla="*/ 0 h 516065"/>
              <a:gd name="connsiteX1" fmla="*/ 1113718 w 1113718"/>
              <a:gd name="connsiteY1" fmla="*/ 0 h 516065"/>
              <a:gd name="connsiteX2" fmla="*/ 626498 w 1113718"/>
              <a:gd name="connsiteY2" fmla="*/ 487220 h 516065"/>
              <a:gd name="connsiteX3" fmla="*/ 556859 w 1113718"/>
              <a:gd name="connsiteY3" fmla="*/ 516065 h 516065"/>
              <a:gd name="connsiteX4" fmla="*/ 487219 w 1113718"/>
              <a:gd name="connsiteY4" fmla="*/ 487220 h 5160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13718" h="516065">
                <a:moveTo>
                  <a:pt x="0" y="0"/>
                </a:moveTo>
                <a:lnTo>
                  <a:pt x="1113718" y="0"/>
                </a:lnTo>
                <a:lnTo>
                  <a:pt x="626498" y="487220"/>
                </a:lnTo>
                <a:cubicBezTo>
                  <a:pt x="607268" y="506450"/>
                  <a:pt x="582063" y="516066"/>
                  <a:pt x="556859" y="516065"/>
                </a:cubicBezTo>
                <a:cubicBezTo>
                  <a:pt x="531654" y="516066"/>
                  <a:pt x="506450" y="506450"/>
                  <a:pt x="487219" y="487220"/>
                </a:cubicBezTo>
                <a:close/>
              </a:path>
            </a:pathLst>
          </a:custGeom>
          <a:solidFill>
            <a:schemeClr val="accent4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1" name="任意多边形: 形状 20"/>
          <p:cNvSpPr/>
          <p:nvPr userDrawn="1">
            <p:custDataLst>
              <p:tags r:id="rId13"/>
            </p:custDataLst>
          </p:nvPr>
        </p:nvSpPr>
        <p:spPr>
          <a:xfrm>
            <a:off x="10952228" y="605445"/>
            <a:ext cx="614614" cy="644491"/>
          </a:xfrm>
          <a:custGeom>
            <a:avLst/>
            <a:gdLst>
              <a:gd name="connsiteX0" fmla="*/ 0 w 614614"/>
              <a:gd name="connsiteY0" fmla="*/ 0 h 644491"/>
              <a:gd name="connsiteX1" fmla="*/ 614614 w 614614"/>
              <a:gd name="connsiteY1" fmla="*/ 0 h 644491"/>
              <a:gd name="connsiteX2" fmla="*/ 614614 w 614614"/>
              <a:gd name="connsiteY2" fmla="*/ 644491 h 644491"/>
              <a:gd name="connsiteX3" fmla="*/ 613673 w 614614"/>
              <a:gd name="connsiteY3" fmla="*/ 643866 h 644491"/>
              <a:gd name="connsiteX4" fmla="*/ 27248 w 614614"/>
              <a:gd name="connsiteY4" fmla="*/ 57440 h 644491"/>
              <a:gd name="connsiteX5" fmla="*/ 4516 w 614614"/>
              <a:gd name="connsiteY5" fmla="*/ 23207 h 6444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14614" h="644491">
                <a:moveTo>
                  <a:pt x="0" y="0"/>
                </a:moveTo>
                <a:lnTo>
                  <a:pt x="614614" y="0"/>
                </a:lnTo>
                <a:lnTo>
                  <a:pt x="614614" y="644491"/>
                </a:lnTo>
                <a:lnTo>
                  <a:pt x="613673" y="643866"/>
                </a:lnTo>
                <a:lnTo>
                  <a:pt x="27248" y="57440"/>
                </a:lnTo>
                <a:cubicBezTo>
                  <a:pt x="17145" y="47337"/>
                  <a:pt x="9567" y="35664"/>
                  <a:pt x="4516" y="23207"/>
                </a:cubicBezTo>
                <a:close/>
              </a:path>
            </a:pathLst>
          </a:custGeom>
          <a:solidFill>
            <a:schemeClr val="accent4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3E8761-A14E-4E6E-B19C-D0ABAA7747F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410F0F-E077-475B-A7EC-03CDC27F5B8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3000">
        <p14:flip dir="r"/>
      </p:transition>
    </mc:Choice>
    <mc:Fallback>
      <p:transition spd="slow" advTm="300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3E8761-A14E-4E6E-B19C-D0ABAA7747F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410F0F-E077-475B-A7EC-03CDC27F5B8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3000">
        <p14:flip dir="r"/>
      </p:transition>
    </mc:Choice>
    <mc:Fallback>
      <p:transition spd="slow" advTm="300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3E8761-A14E-4E6E-B19C-D0ABAA7747FF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410F0F-E077-475B-A7EC-03CDC27F5B8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3000">
        <p14:flip dir="r"/>
      </p:transition>
    </mc:Choice>
    <mc:Fallback>
      <p:transition spd="slow" advTm="300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3E8761-A14E-4E6E-B19C-D0ABAA7747F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410F0F-E077-475B-A7EC-03CDC27F5B8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3000">
        <p14:flip dir="r"/>
      </p:transition>
    </mc:Choice>
    <mc:Fallback>
      <p:transition spd="slow" advTm="300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3E8761-A14E-4E6E-B19C-D0ABAA7747FF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410F0F-E077-475B-A7EC-03CDC27F5B8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3000">
        <p14:flip dir="r"/>
      </p:transition>
    </mc:Choice>
    <mc:Fallback>
      <p:transition spd="slow" advTm="300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3E8761-A14E-4E6E-B19C-D0ABAA7747F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410F0F-E077-475B-A7EC-03CDC27F5B8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3000">
        <p14:flip dir="r"/>
      </p:transition>
    </mc:Choice>
    <mc:Fallback>
      <p:transition spd="slow" advTm="300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3E8761-A14E-4E6E-B19C-D0ABAA7747F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410F0F-E077-475B-A7EC-03CDC27F5B8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3000">
        <p14:flip dir="r"/>
      </p:transition>
    </mc:Choice>
    <mc:Fallback>
      <p:transition spd="slow" advTm="300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3" Type="http://schemas.openxmlformats.org/officeDocument/2006/relationships/theme" Target="../theme/theme2.xml"/><Relationship Id="rId22" Type="http://schemas.openxmlformats.org/officeDocument/2006/relationships/tags" Target="../tags/tag82.xml"/><Relationship Id="rId21" Type="http://schemas.openxmlformats.org/officeDocument/2006/relationships/tags" Target="../tags/tag81.xml"/><Relationship Id="rId20" Type="http://schemas.openxmlformats.org/officeDocument/2006/relationships/tags" Target="../tags/tag80.xml"/><Relationship Id="rId2" Type="http://schemas.openxmlformats.org/officeDocument/2006/relationships/slideLayout" Target="../slideLayouts/slideLayout13.xml"/><Relationship Id="rId19" Type="http://schemas.openxmlformats.org/officeDocument/2006/relationships/tags" Target="../tags/tag79.xml"/><Relationship Id="rId18" Type="http://schemas.openxmlformats.org/officeDocument/2006/relationships/tags" Target="../tags/tag78.xml"/><Relationship Id="rId17" Type="http://schemas.openxmlformats.org/officeDocument/2006/relationships/tags" Target="../tags/tag77.xml"/><Relationship Id="rId16" Type="http://schemas.openxmlformats.org/officeDocument/2006/relationships/tags" Target="../tags/tag76.xml"/><Relationship Id="rId15" Type="http://schemas.openxmlformats.org/officeDocument/2006/relationships/tags" Target="../tags/tag75.xml"/><Relationship Id="rId14" Type="http://schemas.openxmlformats.org/officeDocument/2006/relationships/tags" Target="../tags/tag74.xml"/><Relationship Id="rId13" Type="http://schemas.openxmlformats.org/officeDocument/2006/relationships/tags" Target="../tags/tag73.xml"/><Relationship Id="rId12" Type="http://schemas.openxmlformats.org/officeDocument/2006/relationships/tags" Target="../tags/tag72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83E8761-A14E-4E6E-B19C-D0ABAA7747F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410F0F-E077-475B-A7EC-03CDC27F5B8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Requires="p14">
      <p:transition spd="slow" p14:dur="1250" advTm="3000">
        <p14:flip dir="r"/>
      </p:transition>
    </mc:Choice>
    <mc:Fallback>
      <p:transition spd="slow" advTm="3000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矩形 28"/>
          <p:cNvSpPr/>
          <p:nvPr userDrawn="1">
            <p:custDataLst>
              <p:tags r:id="rId12"/>
            </p:custDataLst>
          </p:nvPr>
        </p:nvSpPr>
        <p:spPr>
          <a:xfrm>
            <a:off x="0" y="0"/>
            <a:ext cx="12192000" cy="45719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695960" y="360000"/>
            <a:ext cx="10800000" cy="720000"/>
          </a:xfrm>
          <a:prstGeom prst="rect">
            <a:avLst/>
          </a:prstGeom>
        </p:spPr>
        <p:txBody>
          <a:bodyPr vert="horz" wrap="square" lIns="0" tIns="0" rIns="0" bIns="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695960" y="1301749"/>
            <a:ext cx="10800000" cy="4873625"/>
          </a:xfrm>
          <a:prstGeom prst="rect">
            <a:avLst/>
          </a:prstGeom>
        </p:spPr>
        <p:txBody>
          <a:bodyPr vert="horz" wrap="square" lIns="0" tIns="0" rIns="0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69596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8753983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20" name="任意多边形: 形状 19"/>
          <p:cNvSpPr/>
          <p:nvPr userDrawn="1">
            <p:custDataLst>
              <p:tags r:id="rId18"/>
            </p:custDataLst>
          </p:nvPr>
        </p:nvSpPr>
        <p:spPr>
          <a:xfrm rot="2700000">
            <a:off x="-80199" y="5734664"/>
            <a:ext cx="332666" cy="332666"/>
          </a:xfrm>
          <a:custGeom>
            <a:avLst/>
            <a:gdLst>
              <a:gd name="connsiteX0" fmla="*/ 9730 w 332666"/>
              <a:gd name="connsiteY0" fmla="*/ 9730 h 332666"/>
              <a:gd name="connsiteX1" fmla="*/ 33220 w 332666"/>
              <a:gd name="connsiteY1" fmla="*/ 0 h 332666"/>
              <a:gd name="connsiteX2" fmla="*/ 299446 w 332666"/>
              <a:gd name="connsiteY2" fmla="*/ 0 h 332666"/>
              <a:gd name="connsiteX3" fmla="*/ 332666 w 332666"/>
              <a:gd name="connsiteY3" fmla="*/ 33220 h 332666"/>
              <a:gd name="connsiteX4" fmla="*/ 332666 w 332666"/>
              <a:gd name="connsiteY4" fmla="*/ 299446 h 332666"/>
              <a:gd name="connsiteX5" fmla="*/ 299446 w 332666"/>
              <a:gd name="connsiteY5" fmla="*/ 332666 h 332666"/>
              <a:gd name="connsiteX6" fmla="*/ 210854 w 332666"/>
              <a:gd name="connsiteY6" fmla="*/ 332666 h 332666"/>
              <a:gd name="connsiteX7" fmla="*/ 0 w 332666"/>
              <a:gd name="connsiteY7" fmla="*/ 121812 h 332666"/>
              <a:gd name="connsiteX8" fmla="*/ 0 w 332666"/>
              <a:gd name="connsiteY8" fmla="*/ 33220 h 332666"/>
              <a:gd name="connsiteX9" fmla="*/ 9730 w 332666"/>
              <a:gd name="connsiteY9" fmla="*/ 9730 h 3326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32666" h="332666">
                <a:moveTo>
                  <a:pt x="9730" y="9730"/>
                </a:moveTo>
                <a:cubicBezTo>
                  <a:pt x="15742" y="3718"/>
                  <a:pt x="24047" y="0"/>
                  <a:pt x="33220" y="0"/>
                </a:cubicBezTo>
                <a:lnTo>
                  <a:pt x="299446" y="0"/>
                </a:lnTo>
                <a:cubicBezTo>
                  <a:pt x="317793" y="0"/>
                  <a:pt x="332666" y="14873"/>
                  <a:pt x="332666" y="33220"/>
                </a:cubicBezTo>
                <a:lnTo>
                  <a:pt x="332666" y="299446"/>
                </a:lnTo>
                <a:cubicBezTo>
                  <a:pt x="332666" y="317793"/>
                  <a:pt x="317793" y="332666"/>
                  <a:pt x="299446" y="332666"/>
                </a:cubicBezTo>
                <a:lnTo>
                  <a:pt x="210854" y="332666"/>
                </a:lnTo>
                <a:lnTo>
                  <a:pt x="0" y="121812"/>
                </a:lnTo>
                <a:lnTo>
                  <a:pt x="0" y="33220"/>
                </a:lnTo>
                <a:cubicBezTo>
                  <a:pt x="0" y="24047"/>
                  <a:pt x="3718" y="15742"/>
                  <a:pt x="9730" y="973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8" name="任意多边形: 形状 17"/>
          <p:cNvSpPr/>
          <p:nvPr userDrawn="1">
            <p:custDataLst>
              <p:tags r:id="rId19"/>
            </p:custDataLst>
          </p:nvPr>
        </p:nvSpPr>
        <p:spPr>
          <a:xfrm>
            <a:off x="366379" y="6222469"/>
            <a:ext cx="1304717" cy="634895"/>
          </a:xfrm>
          <a:custGeom>
            <a:avLst/>
            <a:gdLst>
              <a:gd name="connsiteX0" fmla="*/ 652358 w 1304717"/>
              <a:gd name="connsiteY0" fmla="*/ 1 h 634895"/>
              <a:gd name="connsiteX1" fmla="*/ 721998 w 1304717"/>
              <a:gd name="connsiteY1" fmla="*/ 28846 h 634895"/>
              <a:gd name="connsiteX2" fmla="*/ 1280090 w 1304717"/>
              <a:gd name="connsiteY2" fmla="*/ 586939 h 634895"/>
              <a:gd name="connsiteX3" fmla="*/ 1301724 w 1304717"/>
              <a:gd name="connsiteY3" fmla="*/ 619518 h 634895"/>
              <a:gd name="connsiteX4" fmla="*/ 1304717 w 1304717"/>
              <a:gd name="connsiteY4" fmla="*/ 634895 h 634895"/>
              <a:gd name="connsiteX5" fmla="*/ 0 w 1304717"/>
              <a:gd name="connsiteY5" fmla="*/ 634895 h 634895"/>
              <a:gd name="connsiteX6" fmla="*/ 2992 w 1304717"/>
              <a:gd name="connsiteY6" fmla="*/ 619518 h 634895"/>
              <a:gd name="connsiteX7" fmla="*/ 24626 w 1304717"/>
              <a:gd name="connsiteY7" fmla="*/ 586939 h 634895"/>
              <a:gd name="connsiteX8" fmla="*/ 582719 w 1304717"/>
              <a:gd name="connsiteY8" fmla="*/ 28846 h 634895"/>
              <a:gd name="connsiteX9" fmla="*/ 652358 w 1304717"/>
              <a:gd name="connsiteY9" fmla="*/ 1 h 6348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304717" h="634895">
                <a:moveTo>
                  <a:pt x="652358" y="1"/>
                </a:moveTo>
                <a:cubicBezTo>
                  <a:pt x="677563" y="0"/>
                  <a:pt x="702767" y="9616"/>
                  <a:pt x="721998" y="28846"/>
                </a:cubicBezTo>
                <a:lnTo>
                  <a:pt x="1280090" y="586939"/>
                </a:lnTo>
                <a:cubicBezTo>
                  <a:pt x="1289705" y="596554"/>
                  <a:pt x="1296917" y="607663"/>
                  <a:pt x="1301724" y="619518"/>
                </a:cubicBezTo>
                <a:lnTo>
                  <a:pt x="1304717" y="634895"/>
                </a:lnTo>
                <a:lnTo>
                  <a:pt x="0" y="634895"/>
                </a:lnTo>
                <a:lnTo>
                  <a:pt x="2992" y="619518"/>
                </a:lnTo>
                <a:cubicBezTo>
                  <a:pt x="7799" y="607663"/>
                  <a:pt x="15011" y="596554"/>
                  <a:pt x="24626" y="586939"/>
                </a:cubicBezTo>
                <a:lnTo>
                  <a:pt x="582719" y="28846"/>
                </a:lnTo>
                <a:cubicBezTo>
                  <a:pt x="601949" y="9616"/>
                  <a:pt x="627154" y="0"/>
                  <a:pt x="652358" y="1"/>
                </a:cubicBezTo>
                <a:close/>
              </a:path>
            </a:pathLst>
          </a:custGeom>
          <a:solidFill>
            <a:schemeClr val="accent4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2" name="任意多边形: 形状 21"/>
          <p:cNvSpPr/>
          <p:nvPr userDrawn="1">
            <p:custDataLst>
              <p:tags r:id="rId20"/>
            </p:custDataLst>
          </p:nvPr>
        </p:nvSpPr>
        <p:spPr>
          <a:xfrm>
            <a:off x="7009" y="6064359"/>
            <a:ext cx="1018554" cy="793006"/>
          </a:xfrm>
          <a:custGeom>
            <a:avLst/>
            <a:gdLst>
              <a:gd name="connsiteX0" fmla="*/ 328645 w 1018554"/>
              <a:gd name="connsiteY0" fmla="*/ 0 h 793006"/>
              <a:gd name="connsiteX1" fmla="*/ 401820 w 1018554"/>
              <a:gd name="connsiteY1" fmla="*/ 30310 h 793006"/>
              <a:gd name="connsiteX2" fmla="*/ 988245 w 1018554"/>
              <a:gd name="connsiteY2" fmla="*/ 616736 h 793006"/>
              <a:gd name="connsiteX3" fmla="*/ 988245 w 1018554"/>
              <a:gd name="connsiteY3" fmla="*/ 763086 h 793006"/>
              <a:gd name="connsiteX4" fmla="*/ 958325 w 1018554"/>
              <a:gd name="connsiteY4" fmla="*/ 793006 h 793006"/>
              <a:gd name="connsiteX5" fmla="*/ 0 w 1018554"/>
              <a:gd name="connsiteY5" fmla="*/ 793006 h 793006"/>
              <a:gd name="connsiteX6" fmla="*/ 0 w 1018554"/>
              <a:gd name="connsiteY6" fmla="*/ 285780 h 793006"/>
              <a:gd name="connsiteX7" fmla="*/ 255470 w 1018554"/>
              <a:gd name="connsiteY7" fmla="*/ 30310 h 793006"/>
              <a:gd name="connsiteX8" fmla="*/ 328645 w 1018554"/>
              <a:gd name="connsiteY8" fmla="*/ 0 h 7930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18554" h="793006">
                <a:moveTo>
                  <a:pt x="328645" y="0"/>
                </a:moveTo>
                <a:cubicBezTo>
                  <a:pt x="355129" y="0"/>
                  <a:pt x="381613" y="10103"/>
                  <a:pt x="401820" y="30310"/>
                </a:cubicBezTo>
                <a:lnTo>
                  <a:pt x="988245" y="616736"/>
                </a:lnTo>
                <a:cubicBezTo>
                  <a:pt x="1028658" y="657149"/>
                  <a:pt x="1028658" y="722672"/>
                  <a:pt x="988245" y="763086"/>
                </a:cubicBezTo>
                <a:lnTo>
                  <a:pt x="958325" y="793006"/>
                </a:lnTo>
                <a:lnTo>
                  <a:pt x="0" y="793006"/>
                </a:lnTo>
                <a:lnTo>
                  <a:pt x="0" y="285780"/>
                </a:lnTo>
                <a:lnTo>
                  <a:pt x="255470" y="30310"/>
                </a:lnTo>
                <a:cubicBezTo>
                  <a:pt x="275676" y="10103"/>
                  <a:pt x="302160" y="0"/>
                  <a:pt x="328645" y="0"/>
                </a:cubicBezTo>
                <a:close/>
              </a:path>
            </a:pathLst>
          </a:custGeom>
          <a:solidFill>
            <a:schemeClr val="accent4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6" name="任意多边形: 形状 35"/>
          <p:cNvSpPr/>
          <p:nvPr userDrawn="1">
            <p:custDataLst>
              <p:tags r:id="rId21"/>
            </p:custDataLst>
          </p:nvPr>
        </p:nvSpPr>
        <p:spPr>
          <a:xfrm>
            <a:off x="11017752" y="0"/>
            <a:ext cx="1167239" cy="517298"/>
          </a:xfrm>
          <a:custGeom>
            <a:avLst/>
            <a:gdLst>
              <a:gd name="connsiteX0" fmla="*/ 839552 w 1167239"/>
              <a:gd name="connsiteY0" fmla="*/ 189056 h 517298"/>
              <a:gd name="connsiteX1" fmla="*/ 855602 w 1167239"/>
              <a:gd name="connsiteY1" fmla="*/ 195704 h 517298"/>
              <a:gd name="connsiteX2" fmla="*/ 984236 w 1167239"/>
              <a:gd name="connsiteY2" fmla="*/ 324337 h 517298"/>
              <a:gd name="connsiteX3" fmla="*/ 984236 w 1167239"/>
              <a:gd name="connsiteY3" fmla="*/ 356438 h 517298"/>
              <a:gd name="connsiteX4" fmla="*/ 855602 w 1167239"/>
              <a:gd name="connsiteY4" fmla="*/ 485072 h 517298"/>
              <a:gd name="connsiteX5" fmla="*/ 823501 w 1167239"/>
              <a:gd name="connsiteY5" fmla="*/ 485072 h 517298"/>
              <a:gd name="connsiteX6" fmla="*/ 694868 w 1167239"/>
              <a:gd name="connsiteY6" fmla="*/ 356438 h 517298"/>
              <a:gd name="connsiteX7" fmla="*/ 694868 w 1167239"/>
              <a:gd name="connsiteY7" fmla="*/ 324336 h 517298"/>
              <a:gd name="connsiteX8" fmla="*/ 823501 w 1167239"/>
              <a:gd name="connsiteY8" fmla="*/ 195704 h 517298"/>
              <a:gd name="connsiteX9" fmla="*/ 839552 w 1167239"/>
              <a:gd name="connsiteY9" fmla="*/ 189056 h 517298"/>
              <a:gd name="connsiteX10" fmla="*/ 792602 w 1167239"/>
              <a:gd name="connsiteY10" fmla="*/ 0 h 517298"/>
              <a:gd name="connsiteX11" fmla="*/ 1167239 w 1167239"/>
              <a:gd name="connsiteY11" fmla="*/ 0 h 517298"/>
              <a:gd name="connsiteX12" fmla="*/ 1167239 w 1167239"/>
              <a:gd name="connsiteY12" fmla="*/ 40732 h 517298"/>
              <a:gd name="connsiteX13" fmla="*/ 1035929 w 1167239"/>
              <a:gd name="connsiteY13" fmla="*/ 172042 h 517298"/>
              <a:gd name="connsiteX14" fmla="*/ 964644 w 1167239"/>
              <a:gd name="connsiteY14" fmla="*/ 172042 h 517298"/>
              <a:gd name="connsiteX15" fmla="*/ 160371 w 1167239"/>
              <a:gd name="connsiteY15" fmla="*/ 0 h 517298"/>
              <a:gd name="connsiteX16" fmla="*/ 511724 w 1167239"/>
              <a:gd name="connsiteY16" fmla="*/ 0 h 517298"/>
              <a:gd name="connsiteX17" fmla="*/ 657332 w 1167239"/>
              <a:gd name="connsiteY17" fmla="*/ 145608 h 517298"/>
              <a:gd name="connsiteX18" fmla="*/ 657332 w 1167239"/>
              <a:gd name="connsiteY18" fmla="*/ 216893 h 517298"/>
              <a:gd name="connsiteX19" fmla="*/ 371690 w 1167239"/>
              <a:gd name="connsiteY19" fmla="*/ 502535 h 517298"/>
              <a:gd name="connsiteX20" fmla="*/ 300405 w 1167239"/>
              <a:gd name="connsiteY20" fmla="*/ 502535 h 517298"/>
              <a:gd name="connsiteX21" fmla="*/ 14763 w 1167239"/>
              <a:gd name="connsiteY21" fmla="*/ 216893 h 517298"/>
              <a:gd name="connsiteX22" fmla="*/ 14763 w 1167239"/>
              <a:gd name="connsiteY22" fmla="*/ 145608 h 5172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1167239" h="517298">
                <a:moveTo>
                  <a:pt x="839552" y="189056"/>
                </a:moveTo>
                <a:cubicBezTo>
                  <a:pt x="845361" y="189055"/>
                  <a:pt x="851170" y="191272"/>
                  <a:pt x="855602" y="195704"/>
                </a:cubicBezTo>
                <a:lnTo>
                  <a:pt x="984236" y="324337"/>
                </a:lnTo>
                <a:cubicBezTo>
                  <a:pt x="993100" y="333201"/>
                  <a:pt x="993100" y="347574"/>
                  <a:pt x="984236" y="356438"/>
                </a:cubicBezTo>
                <a:lnTo>
                  <a:pt x="855602" y="485072"/>
                </a:lnTo>
                <a:cubicBezTo>
                  <a:pt x="846738" y="493936"/>
                  <a:pt x="832365" y="493936"/>
                  <a:pt x="823501" y="485072"/>
                </a:cubicBezTo>
                <a:lnTo>
                  <a:pt x="694868" y="356438"/>
                </a:lnTo>
                <a:cubicBezTo>
                  <a:pt x="686003" y="347574"/>
                  <a:pt x="686003" y="333201"/>
                  <a:pt x="694868" y="324336"/>
                </a:cubicBezTo>
                <a:lnTo>
                  <a:pt x="823501" y="195704"/>
                </a:lnTo>
                <a:cubicBezTo>
                  <a:pt x="827933" y="191272"/>
                  <a:pt x="833743" y="189056"/>
                  <a:pt x="839552" y="189056"/>
                </a:cubicBezTo>
                <a:close/>
                <a:moveTo>
                  <a:pt x="792602" y="0"/>
                </a:moveTo>
                <a:lnTo>
                  <a:pt x="1167239" y="0"/>
                </a:lnTo>
                <a:lnTo>
                  <a:pt x="1167239" y="40732"/>
                </a:lnTo>
                <a:lnTo>
                  <a:pt x="1035929" y="172042"/>
                </a:lnTo>
                <a:cubicBezTo>
                  <a:pt x="1016244" y="191727"/>
                  <a:pt x="984329" y="191726"/>
                  <a:pt x="964644" y="172042"/>
                </a:cubicBezTo>
                <a:close/>
                <a:moveTo>
                  <a:pt x="160371" y="0"/>
                </a:moveTo>
                <a:lnTo>
                  <a:pt x="511724" y="0"/>
                </a:lnTo>
                <a:lnTo>
                  <a:pt x="657332" y="145608"/>
                </a:lnTo>
                <a:cubicBezTo>
                  <a:pt x="677017" y="165292"/>
                  <a:pt x="677017" y="197209"/>
                  <a:pt x="657332" y="216893"/>
                </a:cubicBezTo>
                <a:lnTo>
                  <a:pt x="371690" y="502535"/>
                </a:lnTo>
                <a:cubicBezTo>
                  <a:pt x="352006" y="522220"/>
                  <a:pt x="320090" y="522220"/>
                  <a:pt x="300405" y="502535"/>
                </a:cubicBezTo>
                <a:lnTo>
                  <a:pt x="14763" y="216893"/>
                </a:lnTo>
                <a:cubicBezTo>
                  <a:pt x="-4921" y="197209"/>
                  <a:pt x="-4921" y="165292"/>
                  <a:pt x="14763" y="145608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" name="KSO_TEMPLATE" hidden="1"/>
          <p:cNvSpPr/>
          <p:nvPr userDrawn="1">
            <p:custDataLst>
              <p:tags r:id="rId22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32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3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38480" indent="-206375" algn="l" defTabSz="9144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20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798830" indent="-161925" algn="l" defTabSz="9144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030605" indent="-149225" algn="l" defTabSz="9144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16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1235075" indent="-127000" algn="l" defTabSz="9144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jpeg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8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96.xml"/><Relationship Id="rId2" Type="http://schemas.openxmlformats.org/officeDocument/2006/relationships/image" Target="../media/image21.png"/><Relationship Id="rId1" Type="http://schemas.openxmlformats.org/officeDocument/2006/relationships/image" Target="../media/image20.jpe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9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97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0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98.xml"/><Relationship Id="rId1" Type="http://schemas.openxmlformats.org/officeDocument/2006/relationships/image" Target="../media/image24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1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99.xml"/><Relationship Id="rId1" Type="http://schemas.openxmlformats.org/officeDocument/2006/relationships/image" Target="../media/image25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2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100.xml"/><Relationship Id="rId1" Type="http://schemas.openxmlformats.org/officeDocument/2006/relationships/image" Target="../media/image11.png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3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10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4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102.xml"/><Relationship Id="rId1" Type="http://schemas.openxmlformats.org/officeDocument/2006/relationships/image" Target="../media/image28.png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5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103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1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6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104.xml"/><Relationship Id="rId2" Type="http://schemas.openxmlformats.org/officeDocument/2006/relationships/image" Target="../media/image31.png"/><Relationship Id="rId1" Type="http://schemas.openxmlformats.org/officeDocument/2006/relationships/image" Target="../media/image29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7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105.xml"/><Relationship Id="rId1" Type="http://schemas.openxmlformats.org/officeDocument/2006/relationships/image" Target="../media/image32.pn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83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8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106.xml"/><Relationship Id="rId1" Type="http://schemas.openxmlformats.org/officeDocument/2006/relationships/image" Target="../media/image33.pn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9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107.xml"/><Relationship Id="rId1" Type="http://schemas.openxmlformats.org/officeDocument/2006/relationships/image" Target="../media/image34.png"/></Relationships>
</file>

<file path=ppt/slides/_rels/slide2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0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108.xml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1.xml"/><Relationship Id="rId7" Type="http://schemas.openxmlformats.org/officeDocument/2006/relationships/slideLayout" Target="../slideLayouts/slideLayout7.xml"/><Relationship Id="rId6" Type="http://schemas.openxmlformats.org/officeDocument/2006/relationships/tags" Target="../tags/tag109.xml"/><Relationship Id="rId5" Type="http://schemas.openxmlformats.org/officeDocument/2006/relationships/image" Target="../media/image41.png"/><Relationship Id="rId4" Type="http://schemas.openxmlformats.org/officeDocument/2006/relationships/image" Target="../media/image40.png"/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image" Target="../media/image37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2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110.xml"/><Relationship Id="rId2" Type="http://schemas.openxmlformats.org/officeDocument/2006/relationships/image" Target="../media/image7.png"/><Relationship Id="rId1" Type="http://schemas.openxmlformats.org/officeDocument/2006/relationships/image" Target="../media/image42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84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85.xml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4.xml"/><Relationship Id="rId6" Type="http://schemas.openxmlformats.org/officeDocument/2006/relationships/tags" Target="../tags/tag91.xml"/><Relationship Id="rId5" Type="http://schemas.openxmlformats.org/officeDocument/2006/relationships/tags" Target="../tags/tag90.xml"/><Relationship Id="rId4" Type="http://schemas.openxmlformats.org/officeDocument/2006/relationships/tags" Target="../tags/tag89.xml"/><Relationship Id="rId3" Type="http://schemas.openxmlformats.org/officeDocument/2006/relationships/tags" Target="../tags/tag88.xml"/><Relationship Id="rId2" Type="http://schemas.openxmlformats.org/officeDocument/2006/relationships/tags" Target="../tags/tag87.xml"/><Relationship Id="rId1" Type="http://schemas.openxmlformats.org/officeDocument/2006/relationships/tags" Target="../tags/tag86.xml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92.xml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93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6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94.xml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7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95.xml"/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3000">
        <p14:flip dir="r"/>
      </p:transition>
    </mc:Choice>
    <mc:Fallback>
      <p:transition spd="slow" advTm="3000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-265471" y="-870076"/>
            <a:ext cx="12722942" cy="8598152"/>
            <a:chOff x="-5715000" y="-6019800"/>
            <a:chExt cx="25031700" cy="16916400"/>
          </a:xfrm>
        </p:grpSpPr>
        <p:grpSp>
          <p:nvGrpSpPr>
            <p:cNvPr id="4" name="组合 3"/>
            <p:cNvGrpSpPr/>
            <p:nvPr/>
          </p:nvGrpSpPr>
          <p:grpSpPr>
            <a:xfrm>
              <a:off x="-5715000" y="-6019800"/>
              <a:ext cx="419100" cy="16916400"/>
              <a:chOff x="-5715000" y="-6019800"/>
              <a:chExt cx="419100" cy="16916400"/>
            </a:xfrm>
          </p:grpSpPr>
          <p:sp>
            <p:nvSpPr>
              <p:cNvPr id="2" name="椭圆 1"/>
              <p:cNvSpPr/>
              <p:nvPr/>
            </p:nvSpPr>
            <p:spPr>
              <a:xfrm>
                <a:off x="-5715000" y="-60198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" name="椭圆 2"/>
              <p:cNvSpPr/>
              <p:nvPr/>
            </p:nvSpPr>
            <p:spPr>
              <a:xfrm>
                <a:off x="-5715000" y="104775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" name="组合 4"/>
            <p:cNvGrpSpPr/>
            <p:nvPr/>
          </p:nvGrpSpPr>
          <p:grpSpPr>
            <a:xfrm>
              <a:off x="18897600" y="-6019800"/>
              <a:ext cx="419100" cy="16916400"/>
              <a:chOff x="-5715000" y="-6019800"/>
              <a:chExt cx="419100" cy="16916400"/>
            </a:xfrm>
          </p:grpSpPr>
          <p:sp>
            <p:nvSpPr>
              <p:cNvPr id="6" name="椭圆 5"/>
              <p:cNvSpPr/>
              <p:nvPr/>
            </p:nvSpPr>
            <p:spPr>
              <a:xfrm>
                <a:off x="-5715000" y="-60198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" name="椭圆 6"/>
              <p:cNvSpPr/>
              <p:nvPr/>
            </p:nvSpPr>
            <p:spPr>
              <a:xfrm>
                <a:off x="-5715000" y="104775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52" name="文本框 51"/>
          <p:cNvSpPr txBox="1"/>
          <p:nvPr/>
        </p:nvSpPr>
        <p:spPr>
          <a:xfrm>
            <a:off x="4284463" y="662442"/>
            <a:ext cx="35381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2400" dirty="0">
                <a:latin typeface="黑体" panose="02010609060101010101" pitchFamily="49" charset="-122"/>
                <a:ea typeface="黑体" panose="02010609060101010101" pitchFamily="49" charset="-122"/>
              </a:rPr>
              <a:t>(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四</a:t>
            </a:r>
            <a:r>
              <a:rPr lang="en-US" altLang="zh-CN" sz="2400" dirty="0">
                <a:latin typeface="黑体" panose="02010609060101010101" pitchFamily="49" charset="-122"/>
                <a:ea typeface="黑体" panose="02010609060101010101" pitchFamily="49" charset="-122"/>
              </a:rPr>
              <a:t>)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、科研部门通过审核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4168507" y="955226"/>
            <a:ext cx="3854985" cy="315231"/>
            <a:chOff x="4336755" y="812400"/>
            <a:chExt cx="3854985" cy="315231"/>
          </a:xfrm>
        </p:grpSpPr>
        <p:grpSp>
          <p:nvGrpSpPr>
            <p:cNvPr id="35" name="组合 34"/>
            <p:cNvGrpSpPr/>
            <p:nvPr/>
          </p:nvGrpSpPr>
          <p:grpSpPr>
            <a:xfrm>
              <a:off x="4336755" y="812400"/>
              <a:ext cx="425503" cy="315231"/>
              <a:chOff x="4679897" y="637140"/>
              <a:chExt cx="425503" cy="315231"/>
            </a:xfrm>
          </p:grpSpPr>
          <p:sp>
            <p:nvSpPr>
              <p:cNvPr id="44" name="椭圆 43"/>
              <p:cNvSpPr/>
              <p:nvPr/>
            </p:nvSpPr>
            <p:spPr>
              <a:xfrm>
                <a:off x="4679897" y="637140"/>
                <a:ext cx="193178" cy="193178"/>
              </a:xfrm>
              <a:prstGeom prst="ellipse">
                <a:avLst/>
              </a:prstGeom>
              <a:gradFill flip="none" rotWithShape="1">
                <a:gsLst>
                  <a:gs pos="0">
                    <a:srgbClr val="306CF6">
                      <a:alpha val="64000"/>
                    </a:srgbClr>
                  </a:gs>
                  <a:gs pos="100000">
                    <a:srgbClr val="00B0F0">
                      <a:alpha val="0"/>
                    </a:srgbClr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5" name="椭圆 44"/>
              <p:cNvSpPr/>
              <p:nvPr/>
            </p:nvSpPr>
            <p:spPr>
              <a:xfrm>
                <a:off x="5026651" y="843142"/>
                <a:ext cx="78749" cy="78749"/>
              </a:xfrm>
              <a:prstGeom prst="ellipse">
                <a:avLst/>
              </a:prstGeom>
              <a:gradFill flip="none" rotWithShape="1">
                <a:gsLst>
                  <a:gs pos="0">
                    <a:srgbClr val="306CF6">
                      <a:alpha val="64000"/>
                    </a:srgbClr>
                  </a:gs>
                  <a:gs pos="100000">
                    <a:srgbClr val="00B0F0">
                      <a:alpha val="0"/>
                    </a:srgbClr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6" name="椭圆 45"/>
              <p:cNvSpPr/>
              <p:nvPr/>
            </p:nvSpPr>
            <p:spPr>
              <a:xfrm>
                <a:off x="4795511" y="873622"/>
                <a:ext cx="78749" cy="78749"/>
              </a:xfrm>
              <a:prstGeom prst="ellipse">
                <a:avLst/>
              </a:prstGeom>
              <a:gradFill flip="none" rotWithShape="1">
                <a:gsLst>
                  <a:gs pos="0">
                    <a:srgbClr val="306CF6">
                      <a:alpha val="64000"/>
                    </a:srgbClr>
                  </a:gs>
                  <a:gs pos="100000">
                    <a:srgbClr val="00B0F0">
                      <a:alpha val="0"/>
                    </a:srgbClr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39" name="组合 38"/>
            <p:cNvGrpSpPr/>
            <p:nvPr/>
          </p:nvGrpSpPr>
          <p:grpSpPr>
            <a:xfrm flipH="1">
              <a:off x="7766237" y="812400"/>
              <a:ext cx="425503" cy="315231"/>
              <a:chOff x="4679897" y="637140"/>
              <a:chExt cx="425503" cy="315231"/>
            </a:xfrm>
          </p:grpSpPr>
          <p:sp>
            <p:nvSpPr>
              <p:cNvPr id="41" name="椭圆 40"/>
              <p:cNvSpPr/>
              <p:nvPr/>
            </p:nvSpPr>
            <p:spPr>
              <a:xfrm>
                <a:off x="4679897" y="637140"/>
                <a:ext cx="193178" cy="193178"/>
              </a:xfrm>
              <a:prstGeom prst="ellipse">
                <a:avLst/>
              </a:prstGeom>
              <a:gradFill flip="none" rotWithShape="1">
                <a:gsLst>
                  <a:gs pos="0">
                    <a:srgbClr val="306CF6">
                      <a:alpha val="64000"/>
                    </a:srgbClr>
                  </a:gs>
                  <a:gs pos="100000">
                    <a:srgbClr val="00B0F0">
                      <a:alpha val="0"/>
                    </a:srgbClr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2" name="椭圆 41"/>
              <p:cNvSpPr/>
              <p:nvPr/>
            </p:nvSpPr>
            <p:spPr>
              <a:xfrm>
                <a:off x="5026651" y="843142"/>
                <a:ext cx="78749" cy="78749"/>
              </a:xfrm>
              <a:prstGeom prst="ellipse">
                <a:avLst/>
              </a:prstGeom>
              <a:gradFill flip="none" rotWithShape="1">
                <a:gsLst>
                  <a:gs pos="0">
                    <a:srgbClr val="306CF6">
                      <a:alpha val="64000"/>
                    </a:srgbClr>
                  </a:gs>
                  <a:gs pos="100000">
                    <a:srgbClr val="00B0F0">
                      <a:alpha val="0"/>
                    </a:srgbClr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3" name="椭圆 42"/>
              <p:cNvSpPr/>
              <p:nvPr/>
            </p:nvSpPr>
            <p:spPr>
              <a:xfrm>
                <a:off x="4795511" y="873622"/>
                <a:ext cx="78749" cy="78749"/>
              </a:xfrm>
              <a:prstGeom prst="ellipse">
                <a:avLst/>
              </a:prstGeom>
              <a:gradFill flip="none" rotWithShape="1">
                <a:gsLst>
                  <a:gs pos="0">
                    <a:srgbClr val="306CF6">
                      <a:alpha val="64000"/>
                    </a:srgbClr>
                  </a:gs>
                  <a:gs pos="100000">
                    <a:srgbClr val="00B0F0">
                      <a:alpha val="0"/>
                    </a:srgbClr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9" name="组合 8"/>
          <p:cNvGrpSpPr/>
          <p:nvPr/>
        </p:nvGrpSpPr>
        <p:grpSpPr>
          <a:xfrm>
            <a:off x="3551003" y="1692698"/>
            <a:ext cx="7818798" cy="4765511"/>
            <a:chOff x="3551003" y="1692698"/>
            <a:chExt cx="7818798" cy="4765511"/>
          </a:xfrm>
        </p:grpSpPr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551003" y="4171511"/>
              <a:ext cx="7754551" cy="2286698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40" name="箭头: 右 39"/>
            <p:cNvSpPr/>
            <p:nvPr/>
          </p:nvSpPr>
          <p:spPr>
            <a:xfrm rot="5400000">
              <a:off x="7305251" y="3954239"/>
              <a:ext cx="318028" cy="306977"/>
            </a:xfrm>
            <a:prstGeom prst="rightArrow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551003" y="1692698"/>
              <a:ext cx="7818798" cy="2186356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</p:grpSp>
      <p:grpSp>
        <p:nvGrpSpPr>
          <p:cNvPr id="10" name="组合 9"/>
          <p:cNvGrpSpPr/>
          <p:nvPr/>
        </p:nvGrpSpPr>
        <p:grpSpPr>
          <a:xfrm>
            <a:off x="886446" y="1455938"/>
            <a:ext cx="2371659" cy="4572000"/>
            <a:chOff x="886446" y="1455938"/>
            <a:chExt cx="2371659" cy="4572000"/>
          </a:xfrm>
        </p:grpSpPr>
        <p:sp>
          <p:nvSpPr>
            <p:cNvPr id="50" name="文本框 49"/>
            <p:cNvSpPr txBox="1"/>
            <p:nvPr/>
          </p:nvSpPr>
          <p:spPr>
            <a:xfrm>
              <a:off x="1345240" y="1757543"/>
              <a:ext cx="1451226" cy="42430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 hangingPunct="0">
                <a:lnSpc>
                  <a:spcPct val="150000"/>
                </a:lnSpc>
              </a:pPr>
              <a:r>
                <a:rPr lang="zh-CN" altLang="en-US" sz="1400" dirty="0">
                  <a:latin typeface="黑体" panose="02010609060101010101" pitchFamily="49" charset="-122"/>
                  <a:ea typeface="黑体" panose="02010609060101010101" pitchFamily="49" charset="-122"/>
                  <a:cs typeface="+mn-ea"/>
                  <a:sym typeface="+mn-lt"/>
                </a:rPr>
                <a:t>    科研部门审核通过后会出现下载</a:t>
              </a:r>
              <a:r>
                <a:rPr lang="en-US" altLang="zh-CN" sz="1400" dirty="0">
                  <a:latin typeface="黑体" panose="02010609060101010101" pitchFamily="49" charset="-122"/>
                  <a:ea typeface="黑体" panose="02010609060101010101" pitchFamily="49" charset="-122"/>
                  <a:cs typeface="+mn-ea"/>
                  <a:sym typeface="+mn-lt"/>
                </a:rPr>
                <a:t>PDF</a:t>
              </a:r>
              <a:r>
                <a:rPr lang="zh-CN" altLang="en-US" sz="1400" dirty="0">
                  <a:latin typeface="黑体" panose="02010609060101010101" pitchFamily="49" charset="-122"/>
                  <a:ea typeface="黑体" panose="02010609060101010101" pitchFamily="49" charset="-122"/>
                  <a:cs typeface="+mn-ea"/>
                  <a:sym typeface="+mn-lt"/>
                </a:rPr>
                <a:t>盖章   的按钮，申报人下载</a:t>
              </a:r>
              <a:r>
                <a:rPr lang="en-US" altLang="zh-CN" sz="1400" dirty="0">
                  <a:latin typeface="黑体" panose="02010609060101010101" pitchFamily="49" charset="-122"/>
                  <a:ea typeface="黑体" panose="02010609060101010101" pitchFamily="49" charset="-122"/>
                  <a:cs typeface="+mn-ea"/>
                  <a:sym typeface="+mn-lt"/>
                </a:rPr>
                <a:t>PDF</a:t>
              </a:r>
              <a:r>
                <a:rPr lang="zh-CN" altLang="en-US" sz="1400" dirty="0">
                  <a:latin typeface="黑体" panose="02010609060101010101" pitchFamily="49" charset="-122"/>
                  <a:ea typeface="黑体" panose="02010609060101010101" pitchFamily="49" charset="-122"/>
                  <a:cs typeface="+mn-ea"/>
                  <a:sym typeface="+mn-lt"/>
                </a:rPr>
                <a:t>打印， 通过科研单位盖章后 ，再回到此页面，将盖章后的文件扫描成</a:t>
              </a:r>
              <a:r>
                <a:rPr lang="en-US" altLang="zh-CN" sz="1400" dirty="0">
                  <a:latin typeface="黑体" panose="02010609060101010101" pitchFamily="49" charset="-122"/>
                  <a:ea typeface="黑体" panose="02010609060101010101" pitchFamily="49" charset="-122"/>
                  <a:cs typeface="+mn-ea"/>
                  <a:sym typeface="+mn-lt"/>
                </a:rPr>
                <a:t>PDF</a:t>
              </a:r>
              <a:r>
                <a:rPr lang="zh-CN" altLang="en-US" sz="1400" dirty="0">
                  <a:latin typeface="黑体" panose="02010609060101010101" pitchFamily="49" charset="-122"/>
                  <a:ea typeface="黑体" panose="02010609060101010101" pitchFamily="49" charset="-122"/>
                  <a:cs typeface="+mn-ea"/>
                  <a:sym typeface="+mn-lt"/>
                </a:rPr>
                <a:t>文件上传、提交、待科研部门审核。</a:t>
              </a:r>
              <a:endParaRPr lang="zh-CN" altLang="en-US" sz="1400" dirty="0"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endParaRPr>
            </a:p>
            <a:p>
              <a:pPr algn="just" hangingPunct="0">
                <a:lnSpc>
                  <a:spcPct val="150000"/>
                </a:lnSpc>
              </a:pPr>
              <a:endParaRPr lang="zh-CN" altLang="en-US" sz="1400" dirty="0"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endParaRPr>
            </a:p>
          </p:txBody>
        </p:sp>
        <p:sp>
          <p:nvSpPr>
            <p:cNvPr id="19" name="对话气泡: 椭圆形 18"/>
            <p:cNvSpPr/>
            <p:nvPr/>
          </p:nvSpPr>
          <p:spPr>
            <a:xfrm>
              <a:off x="886446" y="1455938"/>
              <a:ext cx="2371659" cy="4572000"/>
            </a:xfrm>
            <a:prstGeom prst="wedgeEllipseCallout">
              <a:avLst>
                <a:gd name="adj1" fmla="val 61144"/>
                <a:gd name="adj2" fmla="val -29036"/>
              </a:avLst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6" name="文本框 25"/>
          <p:cNvSpPr txBox="1"/>
          <p:nvPr/>
        </p:nvSpPr>
        <p:spPr>
          <a:xfrm>
            <a:off x="2796466" y="6523550"/>
            <a:ext cx="729724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spc="2500" dirty="0">
                <a:solidFill>
                  <a:schemeClr val="accent1">
                    <a:lumMod val="40000"/>
                    <a:lumOff val="60000"/>
                  </a:schemeClr>
                </a:solidFill>
                <a:latin typeface="思源宋体 Heavy" panose="02020900000000000000" pitchFamily="18" charset="-122"/>
                <a:ea typeface="思源宋体 Heavy" panose="02020900000000000000" pitchFamily="18" charset="-122"/>
              </a:rPr>
              <a:t>申报管理系统应用说明 </a:t>
            </a:r>
            <a:endParaRPr lang="zh-CN" altLang="en-US" sz="1400" spc="2500" dirty="0">
              <a:solidFill>
                <a:schemeClr val="accent1">
                  <a:lumMod val="40000"/>
                  <a:lumOff val="60000"/>
                </a:schemeClr>
              </a:solidFill>
              <a:latin typeface="思源宋体 Heavy" panose="02020900000000000000" pitchFamily="18" charset="-122"/>
              <a:ea typeface="思源宋体 Heavy" panose="02020900000000000000" pitchFamily="18" charset="-122"/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3000">
        <p14:flip dir="r"/>
      </p:transition>
    </mc:Choice>
    <mc:Fallback>
      <p:transition spd="slow" advTm="3000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-265471" y="-870076"/>
            <a:ext cx="12722942" cy="8598152"/>
            <a:chOff x="-5715000" y="-6019800"/>
            <a:chExt cx="25031700" cy="16916400"/>
          </a:xfrm>
        </p:grpSpPr>
        <p:grpSp>
          <p:nvGrpSpPr>
            <p:cNvPr id="4" name="组合 3"/>
            <p:cNvGrpSpPr/>
            <p:nvPr/>
          </p:nvGrpSpPr>
          <p:grpSpPr>
            <a:xfrm>
              <a:off x="-5715000" y="-6019800"/>
              <a:ext cx="419100" cy="16916400"/>
              <a:chOff x="-5715000" y="-6019800"/>
              <a:chExt cx="419100" cy="16916400"/>
            </a:xfrm>
          </p:grpSpPr>
          <p:sp>
            <p:nvSpPr>
              <p:cNvPr id="2" name="椭圆 1"/>
              <p:cNvSpPr/>
              <p:nvPr/>
            </p:nvSpPr>
            <p:spPr>
              <a:xfrm>
                <a:off x="-5715000" y="-60198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" name="椭圆 2"/>
              <p:cNvSpPr/>
              <p:nvPr/>
            </p:nvSpPr>
            <p:spPr>
              <a:xfrm>
                <a:off x="-5715000" y="104775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" name="组合 4"/>
            <p:cNvGrpSpPr/>
            <p:nvPr/>
          </p:nvGrpSpPr>
          <p:grpSpPr>
            <a:xfrm>
              <a:off x="18897600" y="-6019800"/>
              <a:ext cx="419100" cy="16916400"/>
              <a:chOff x="-5715000" y="-6019800"/>
              <a:chExt cx="419100" cy="16916400"/>
            </a:xfrm>
          </p:grpSpPr>
          <p:sp>
            <p:nvSpPr>
              <p:cNvPr id="6" name="椭圆 5"/>
              <p:cNvSpPr/>
              <p:nvPr/>
            </p:nvSpPr>
            <p:spPr>
              <a:xfrm>
                <a:off x="-5715000" y="-60198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" name="椭圆 6"/>
              <p:cNvSpPr/>
              <p:nvPr/>
            </p:nvSpPr>
            <p:spPr>
              <a:xfrm>
                <a:off x="-5715000" y="104775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23" name="组合 22"/>
          <p:cNvGrpSpPr/>
          <p:nvPr/>
        </p:nvGrpSpPr>
        <p:grpSpPr>
          <a:xfrm>
            <a:off x="1082015" y="2579890"/>
            <a:ext cx="10027970" cy="3676840"/>
            <a:chOff x="1082015" y="2579890"/>
            <a:chExt cx="10027970" cy="3676840"/>
          </a:xfrm>
        </p:grpSpPr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82015" y="3357442"/>
              <a:ext cx="4414668" cy="2899288"/>
            </a:xfrm>
            <a:prstGeom prst="rect">
              <a:avLst/>
            </a:prstGeom>
          </p:spPr>
        </p:pic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376263" y="3357442"/>
              <a:ext cx="4733722" cy="2820539"/>
            </a:xfrm>
            <a:prstGeom prst="rect">
              <a:avLst/>
            </a:prstGeom>
          </p:spPr>
        </p:pic>
        <p:sp>
          <p:nvSpPr>
            <p:cNvPr id="36" name="对话气泡: 椭圆形 35"/>
            <p:cNvSpPr/>
            <p:nvPr/>
          </p:nvSpPr>
          <p:spPr>
            <a:xfrm>
              <a:off x="6759053" y="2579890"/>
              <a:ext cx="3755254" cy="648070"/>
            </a:xfrm>
            <a:prstGeom prst="wedgeEllipseCallout">
              <a:avLst>
                <a:gd name="adj1" fmla="val 39924"/>
                <a:gd name="adj2" fmla="val 69349"/>
              </a:avLst>
            </a:prstGeom>
            <a:solidFill>
              <a:srgbClr val="BBE1FC"/>
            </a:solidFill>
            <a:ln>
              <a:solidFill>
                <a:schemeClr val="bg2">
                  <a:lumMod val="9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7078472" y="2731392"/>
              <a:ext cx="3329303" cy="34506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dirty="0">
                  <a:latin typeface="黑体" panose="02010609060101010101" pitchFamily="49" charset="-122"/>
                  <a:ea typeface="黑体" panose="02010609060101010101" pitchFamily="49" charset="-122"/>
                </a:rPr>
                <a:t>科研管理部门登录后进入申报系统</a:t>
              </a:r>
              <a:endParaRPr lang="zh-CN" altLang="en-US" sz="16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7" name="对话气泡: 椭圆形 16"/>
            <p:cNvSpPr/>
            <p:nvPr/>
          </p:nvSpPr>
          <p:spPr>
            <a:xfrm>
              <a:off x="1411722" y="2600045"/>
              <a:ext cx="3755254" cy="648070"/>
            </a:xfrm>
            <a:prstGeom prst="wedgeEllipseCallout">
              <a:avLst>
                <a:gd name="adj1" fmla="val -35017"/>
                <a:gd name="adj2" fmla="val 73459"/>
              </a:avLst>
            </a:prstGeom>
            <a:solidFill>
              <a:srgbClr val="BBE1FC"/>
            </a:solidFill>
            <a:ln>
              <a:solidFill>
                <a:schemeClr val="bg2">
                  <a:lumMod val="9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1520254" y="2737904"/>
              <a:ext cx="3538190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dirty="0">
                  <a:latin typeface="黑体" panose="02010609060101010101" pitchFamily="49" charset="-122"/>
                  <a:ea typeface="黑体" panose="02010609060101010101" pitchFamily="49" charset="-122"/>
                </a:rPr>
                <a:t>科研管理部门账户由管理员创建下发</a:t>
              </a:r>
              <a:endParaRPr lang="zh-CN" altLang="en-US" sz="16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4168507" y="677911"/>
            <a:ext cx="3976851" cy="1038095"/>
            <a:chOff x="4168507" y="677911"/>
            <a:chExt cx="3976851" cy="1038095"/>
          </a:xfrm>
        </p:grpSpPr>
        <p:sp>
          <p:nvSpPr>
            <p:cNvPr id="52" name="文本框 51"/>
            <p:cNvSpPr txBox="1"/>
            <p:nvPr/>
          </p:nvSpPr>
          <p:spPr>
            <a:xfrm>
              <a:off x="4326905" y="677911"/>
              <a:ext cx="353818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altLang="zh-CN" sz="2400" dirty="0">
                  <a:latin typeface="黑体" panose="02010609060101010101" pitchFamily="49" charset="-122"/>
                  <a:ea typeface="黑体" panose="02010609060101010101" pitchFamily="49" charset="-122"/>
                </a:rPr>
                <a:t>(</a:t>
              </a:r>
              <a:r>
                <a:rPr lang="zh-CN" altLang="en-US" sz="2400" dirty="0">
                  <a:latin typeface="黑体" panose="02010609060101010101" pitchFamily="49" charset="-122"/>
                  <a:ea typeface="黑体" panose="02010609060101010101" pitchFamily="49" charset="-122"/>
                </a:rPr>
                <a:t>五</a:t>
              </a:r>
              <a:r>
                <a:rPr lang="en-US" altLang="zh-CN" sz="2400" dirty="0">
                  <a:latin typeface="黑体" panose="02010609060101010101" pitchFamily="49" charset="-122"/>
                  <a:ea typeface="黑体" panose="02010609060101010101" pitchFamily="49" charset="-122"/>
                </a:rPr>
                <a:t>)</a:t>
              </a:r>
              <a:r>
                <a:rPr lang="zh-CN" altLang="en-US" sz="2400" dirty="0">
                  <a:latin typeface="黑体" panose="02010609060101010101" pitchFamily="49" charset="-122"/>
                  <a:ea typeface="黑体" panose="02010609060101010101" pitchFamily="49" charset="-122"/>
                </a:rPr>
                <a:t>、科研管理部门登录</a:t>
              </a:r>
              <a:endPara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grpSp>
          <p:nvGrpSpPr>
            <p:cNvPr id="30" name="组合 29"/>
            <p:cNvGrpSpPr/>
            <p:nvPr/>
          </p:nvGrpSpPr>
          <p:grpSpPr>
            <a:xfrm>
              <a:off x="4168507" y="955226"/>
              <a:ext cx="3854985" cy="315231"/>
              <a:chOff x="4336755" y="812400"/>
              <a:chExt cx="3854985" cy="315231"/>
            </a:xfrm>
          </p:grpSpPr>
          <p:grpSp>
            <p:nvGrpSpPr>
              <p:cNvPr id="35" name="组合 34"/>
              <p:cNvGrpSpPr/>
              <p:nvPr/>
            </p:nvGrpSpPr>
            <p:grpSpPr>
              <a:xfrm>
                <a:off x="4336755" y="812400"/>
                <a:ext cx="425503" cy="315231"/>
                <a:chOff x="4679897" y="637140"/>
                <a:chExt cx="425503" cy="315231"/>
              </a:xfrm>
            </p:grpSpPr>
            <p:sp>
              <p:nvSpPr>
                <p:cNvPr id="44" name="椭圆 43"/>
                <p:cNvSpPr/>
                <p:nvPr/>
              </p:nvSpPr>
              <p:spPr>
                <a:xfrm>
                  <a:off x="4679897" y="637140"/>
                  <a:ext cx="193178" cy="193178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rgbClr val="306CF6">
                        <a:alpha val="64000"/>
                      </a:srgbClr>
                    </a:gs>
                    <a:gs pos="100000">
                      <a:srgbClr val="00B0F0">
                        <a:alpha val="0"/>
                      </a:srgbClr>
                    </a:gs>
                  </a:gsLst>
                  <a:lin ang="54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5" name="椭圆 44"/>
                <p:cNvSpPr/>
                <p:nvPr/>
              </p:nvSpPr>
              <p:spPr>
                <a:xfrm>
                  <a:off x="5026651" y="843142"/>
                  <a:ext cx="78749" cy="78749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rgbClr val="306CF6">
                        <a:alpha val="64000"/>
                      </a:srgbClr>
                    </a:gs>
                    <a:gs pos="100000">
                      <a:srgbClr val="00B0F0">
                        <a:alpha val="0"/>
                      </a:srgbClr>
                    </a:gs>
                  </a:gsLst>
                  <a:lin ang="54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6" name="椭圆 45"/>
                <p:cNvSpPr/>
                <p:nvPr/>
              </p:nvSpPr>
              <p:spPr>
                <a:xfrm>
                  <a:off x="4795511" y="873622"/>
                  <a:ext cx="78749" cy="78749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rgbClr val="306CF6">
                        <a:alpha val="64000"/>
                      </a:srgbClr>
                    </a:gs>
                    <a:gs pos="100000">
                      <a:srgbClr val="00B0F0">
                        <a:alpha val="0"/>
                      </a:srgbClr>
                    </a:gs>
                  </a:gsLst>
                  <a:lin ang="54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39" name="组合 38"/>
              <p:cNvGrpSpPr/>
              <p:nvPr/>
            </p:nvGrpSpPr>
            <p:grpSpPr>
              <a:xfrm flipH="1">
                <a:off x="7766237" y="812400"/>
                <a:ext cx="425503" cy="315231"/>
                <a:chOff x="4679897" y="637140"/>
                <a:chExt cx="425503" cy="315231"/>
              </a:xfrm>
            </p:grpSpPr>
            <p:sp>
              <p:nvSpPr>
                <p:cNvPr id="41" name="椭圆 40"/>
                <p:cNvSpPr/>
                <p:nvPr/>
              </p:nvSpPr>
              <p:spPr>
                <a:xfrm>
                  <a:off x="4679897" y="637140"/>
                  <a:ext cx="193178" cy="193178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rgbClr val="306CF6">
                        <a:alpha val="64000"/>
                      </a:srgbClr>
                    </a:gs>
                    <a:gs pos="100000">
                      <a:srgbClr val="00B0F0">
                        <a:alpha val="0"/>
                      </a:srgbClr>
                    </a:gs>
                  </a:gsLst>
                  <a:lin ang="54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2" name="椭圆 41"/>
                <p:cNvSpPr/>
                <p:nvPr/>
              </p:nvSpPr>
              <p:spPr>
                <a:xfrm>
                  <a:off x="5026651" y="843142"/>
                  <a:ext cx="78749" cy="78749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rgbClr val="306CF6">
                        <a:alpha val="64000"/>
                      </a:srgbClr>
                    </a:gs>
                    <a:gs pos="100000">
                      <a:srgbClr val="00B0F0">
                        <a:alpha val="0"/>
                      </a:srgbClr>
                    </a:gs>
                  </a:gsLst>
                  <a:lin ang="54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3" name="椭圆 42"/>
                <p:cNvSpPr/>
                <p:nvPr/>
              </p:nvSpPr>
              <p:spPr>
                <a:xfrm>
                  <a:off x="4795511" y="873622"/>
                  <a:ext cx="78749" cy="78749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rgbClr val="306CF6">
                        <a:alpha val="64000"/>
                      </a:srgbClr>
                    </a:gs>
                    <a:gs pos="100000">
                      <a:srgbClr val="00B0F0">
                        <a:alpha val="0"/>
                      </a:srgbClr>
                    </a:gs>
                  </a:gsLst>
                  <a:lin ang="54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</p:grpSp>
        <p:sp>
          <p:nvSpPr>
            <p:cNvPr id="32" name="文本框 31"/>
            <p:cNvSpPr txBox="1"/>
            <p:nvPr/>
          </p:nvSpPr>
          <p:spPr>
            <a:xfrm>
              <a:off x="4607168" y="1377452"/>
              <a:ext cx="3538190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endParaRPr lang="zh-CN" altLang="en-US" sz="16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8" name="文本框 27"/>
          <p:cNvSpPr txBox="1"/>
          <p:nvPr/>
        </p:nvSpPr>
        <p:spPr>
          <a:xfrm>
            <a:off x="2735194" y="6492351"/>
            <a:ext cx="729724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spc="2500" dirty="0">
                <a:solidFill>
                  <a:schemeClr val="accent1">
                    <a:lumMod val="40000"/>
                    <a:lumOff val="60000"/>
                  </a:schemeClr>
                </a:solidFill>
                <a:latin typeface="思源宋体 Heavy" panose="02020900000000000000" pitchFamily="18" charset="-122"/>
                <a:ea typeface="思源宋体 Heavy" panose="02020900000000000000" pitchFamily="18" charset="-122"/>
              </a:rPr>
              <a:t>申报管理系统操作说明</a:t>
            </a:r>
            <a:endParaRPr lang="zh-CN" altLang="en-US" sz="1400" spc="2500" dirty="0">
              <a:solidFill>
                <a:schemeClr val="accent1">
                  <a:lumMod val="40000"/>
                  <a:lumOff val="60000"/>
                </a:schemeClr>
              </a:solidFill>
              <a:latin typeface="思源宋体 Heavy" panose="02020900000000000000" pitchFamily="18" charset="-122"/>
              <a:ea typeface="思源宋体 Heavy" panose="02020900000000000000" pitchFamily="18" charset="-122"/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3000">
        <p14:flip dir="r"/>
      </p:transition>
    </mc:Choice>
    <mc:Fallback>
      <p:transition spd="slow" advTm="3000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-265471" y="-870076"/>
            <a:ext cx="12722942" cy="8598152"/>
            <a:chOff x="-5715000" y="-6019800"/>
            <a:chExt cx="25031700" cy="16916400"/>
          </a:xfrm>
        </p:grpSpPr>
        <p:grpSp>
          <p:nvGrpSpPr>
            <p:cNvPr id="4" name="组合 3"/>
            <p:cNvGrpSpPr/>
            <p:nvPr/>
          </p:nvGrpSpPr>
          <p:grpSpPr>
            <a:xfrm>
              <a:off x="-5715000" y="-6019800"/>
              <a:ext cx="419100" cy="16916400"/>
              <a:chOff x="-5715000" y="-6019800"/>
              <a:chExt cx="419100" cy="16916400"/>
            </a:xfrm>
          </p:grpSpPr>
          <p:sp>
            <p:nvSpPr>
              <p:cNvPr id="2" name="椭圆 1"/>
              <p:cNvSpPr/>
              <p:nvPr/>
            </p:nvSpPr>
            <p:spPr>
              <a:xfrm>
                <a:off x="-5715000" y="-60198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" name="椭圆 2"/>
              <p:cNvSpPr/>
              <p:nvPr/>
            </p:nvSpPr>
            <p:spPr>
              <a:xfrm>
                <a:off x="-5715000" y="104775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" name="组合 4"/>
            <p:cNvGrpSpPr/>
            <p:nvPr/>
          </p:nvGrpSpPr>
          <p:grpSpPr>
            <a:xfrm>
              <a:off x="18897600" y="-6019800"/>
              <a:ext cx="419100" cy="16916400"/>
              <a:chOff x="-5715000" y="-6019800"/>
              <a:chExt cx="419100" cy="16916400"/>
            </a:xfrm>
          </p:grpSpPr>
          <p:sp>
            <p:nvSpPr>
              <p:cNvPr id="6" name="椭圆 5"/>
              <p:cNvSpPr/>
              <p:nvPr/>
            </p:nvSpPr>
            <p:spPr>
              <a:xfrm>
                <a:off x="-5715000" y="-60198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" name="椭圆 6"/>
              <p:cNvSpPr/>
              <p:nvPr/>
            </p:nvSpPr>
            <p:spPr>
              <a:xfrm>
                <a:off x="-5715000" y="104775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25" name="文本框 24"/>
          <p:cNvSpPr txBox="1"/>
          <p:nvPr/>
        </p:nvSpPr>
        <p:spPr>
          <a:xfrm>
            <a:off x="3215546" y="2175646"/>
            <a:ext cx="6106007" cy="338554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txBody>
          <a:bodyPr wrap="square">
            <a:spAutoFit/>
          </a:bodyPr>
          <a:lstStyle/>
          <a:p>
            <a:r>
              <a:rPr lang="zh-CN" altLang="en-US" sz="1600" dirty="0">
                <a:latin typeface="黑体" panose="02010609060101010101" pitchFamily="49" charset="-122"/>
                <a:ea typeface="黑体" panose="02010609060101010101" pitchFamily="49" charset="-122"/>
              </a:rPr>
              <a:t>项目管理</a:t>
            </a:r>
            <a:r>
              <a:rPr lang="en-US" altLang="zh-CN" sz="1600" dirty="0">
                <a:latin typeface="黑体" panose="02010609060101010101" pitchFamily="49" charset="-122"/>
                <a:ea typeface="黑体" panose="02010609060101010101" pitchFamily="49" charset="-122"/>
              </a:rPr>
              <a:t>-&gt;</a:t>
            </a:r>
            <a:r>
              <a:rPr lang="zh-CN" altLang="en-US" sz="1600" dirty="0">
                <a:latin typeface="黑体" panose="02010609060101010101" pitchFamily="49" charset="-122"/>
                <a:ea typeface="黑体" panose="02010609060101010101" pitchFamily="49" charset="-122"/>
              </a:rPr>
              <a:t>申报审核 申报人申报的项目 点击详情进行查看审核</a:t>
            </a:r>
            <a:endParaRPr lang="zh-CN" altLang="en-US" sz="1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4281224" y="784688"/>
            <a:ext cx="354790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2000" dirty="0">
                <a:latin typeface="黑体" panose="02010609060101010101" pitchFamily="49" charset="-122"/>
                <a:ea typeface="黑体" panose="02010609060101010101" pitchFamily="49" charset="-122"/>
              </a:rPr>
              <a:t>(</a:t>
            </a:r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六</a:t>
            </a:r>
            <a:r>
              <a:rPr lang="en-US" altLang="zh-CN" sz="2000" dirty="0">
                <a:latin typeface="黑体" panose="02010609060101010101" pitchFamily="49" charset="-122"/>
                <a:ea typeface="黑体" panose="02010609060101010101" pitchFamily="49" charset="-122"/>
              </a:rPr>
              <a:t>)</a:t>
            </a:r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、科研管理部门项目审核</a:t>
            </a:r>
            <a:endParaRPr lang="zh-CN" altLang="en-US" sz="2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4074331" y="984743"/>
            <a:ext cx="4043338" cy="315231"/>
            <a:chOff x="4336755" y="812400"/>
            <a:chExt cx="3854985" cy="315231"/>
          </a:xfrm>
        </p:grpSpPr>
        <p:grpSp>
          <p:nvGrpSpPr>
            <p:cNvPr id="35" name="组合 34"/>
            <p:cNvGrpSpPr/>
            <p:nvPr/>
          </p:nvGrpSpPr>
          <p:grpSpPr>
            <a:xfrm>
              <a:off x="4336755" y="812400"/>
              <a:ext cx="425503" cy="315231"/>
              <a:chOff x="4679897" y="637140"/>
              <a:chExt cx="425503" cy="315231"/>
            </a:xfrm>
          </p:grpSpPr>
          <p:sp>
            <p:nvSpPr>
              <p:cNvPr id="44" name="椭圆 43"/>
              <p:cNvSpPr/>
              <p:nvPr/>
            </p:nvSpPr>
            <p:spPr>
              <a:xfrm>
                <a:off x="4679897" y="637140"/>
                <a:ext cx="193178" cy="193178"/>
              </a:xfrm>
              <a:prstGeom prst="ellipse">
                <a:avLst/>
              </a:prstGeom>
              <a:gradFill flip="none" rotWithShape="1">
                <a:gsLst>
                  <a:gs pos="0">
                    <a:srgbClr val="306CF6">
                      <a:alpha val="64000"/>
                    </a:srgbClr>
                  </a:gs>
                  <a:gs pos="100000">
                    <a:srgbClr val="00B0F0">
                      <a:alpha val="0"/>
                    </a:srgbClr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5" name="椭圆 44"/>
              <p:cNvSpPr/>
              <p:nvPr/>
            </p:nvSpPr>
            <p:spPr>
              <a:xfrm>
                <a:off x="5026651" y="843142"/>
                <a:ext cx="78749" cy="78749"/>
              </a:xfrm>
              <a:prstGeom prst="ellipse">
                <a:avLst/>
              </a:prstGeom>
              <a:gradFill flip="none" rotWithShape="1">
                <a:gsLst>
                  <a:gs pos="0">
                    <a:srgbClr val="306CF6">
                      <a:alpha val="64000"/>
                    </a:srgbClr>
                  </a:gs>
                  <a:gs pos="100000">
                    <a:srgbClr val="00B0F0">
                      <a:alpha val="0"/>
                    </a:srgbClr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6" name="椭圆 45"/>
              <p:cNvSpPr/>
              <p:nvPr/>
            </p:nvSpPr>
            <p:spPr>
              <a:xfrm>
                <a:off x="4795511" y="873622"/>
                <a:ext cx="78749" cy="78749"/>
              </a:xfrm>
              <a:prstGeom prst="ellipse">
                <a:avLst/>
              </a:prstGeom>
              <a:gradFill flip="none" rotWithShape="1">
                <a:gsLst>
                  <a:gs pos="0">
                    <a:srgbClr val="306CF6">
                      <a:alpha val="64000"/>
                    </a:srgbClr>
                  </a:gs>
                  <a:gs pos="100000">
                    <a:srgbClr val="00B0F0">
                      <a:alpha val="0"/>
                    </a:srgbClr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39" name="组合 38"/>
            <p:cNvGrpSpPr/>
            <p:nvPr/>
          </p:nvGrpSpPr>
          <p:grpSpPr>
            <a:xfrm flipH="1">
              <a:off x="7766237" y="812400"/>
              <a:ext cx="425503" cy="315231"/>
              <a:chOff x="4679897" y="637140"/>
              <a:chExt cx="425503" cy="315231"/>
            </a:xfrm>
          </p:grpSpPr>
          <p:sp>
            <p:nvSpPr>
              <p:cNvPr id="41" name="椭圆 40"/>
              <p:cNvSpPr/>
              <p:nvPr/>
            </p:nvSpPr>
            <p:spPr>
              <a:xfrm>
                <a:off x="4679897" y="637140"/>
                <a:ext cx="193178" cy="193178"/>
              </a:xfrm>
              <a:prstGeom prst="ellipse">
                <a:avLst/>
              </a:prstGeom>
              <a:gradFill flip="none" rotWithShape="1">
                <a:gsLst>
                  <a:gs pos="0">
                    <a:srgbClr val="306CF6">
                      <a:alpha val="64000"/>
                    </a:srgbClr>
                  </a:gs>
                  <a:gs pos="100000">
                    <a:srgbClr val="00B0F0">
                      <a:alpha val="0"/>
                    </a:srgbClr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2" name="椭圆 41"/>
              <p:cNvSpPr/>
              <p:nvPr/>
            </p:nvSpPr>
            <p:spPr>
              <a:xfrm>
                <a:off x="5026651" y="843142"/>
                <a:ext cx="78749" cy="78749"/>
              </a:xfrm>
              <a:prstGeom prst="ellipse">
                <a:avLst/>
              </a:prstGeom>
              <a:gradFill flip="none" rotWithShape="1">
                <a:gsLst>
                  <a:gs pos="0">
                    <a:srgbClr val="306CF6">
                      <a:alpha val="64000"/>
                    </a:srgbClr>
                  </a:gs>
                  <a:gs pos="100000">
                    <a:srgbClr val="00B0F0">
                      <a:alpha val="0"/>
                    </a:srgbClr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3" name="椭圆 42"/>
              <p:cNvSpPr/>
              <p:nvPr/>
            </p:nvSpPr>
            <p:spPr>
              <a:xfrm>
                <a:off x="4795511" y="873622"/>
                <a:ext cx="78749" cy="78749"/>
              </a:xfrm>
              <a:prstGeom prst="ellipse">
                <a:avLst/>
              </a:prstGeom>
              <a:gradFill flip="none" rotWithShape="1">
                <a:gsLst>
                  <a:gs pos="0">
                    <a:srgbClr val="306CF6">
                      <a:alpha val="64000"/>
                    </a:srgbClr>
                  </a:gs>
                  <a:gs pos="100000">
                    <a:srgbClr val="00B0F0">
                      <a:alpha val="0"/>
                    </a:srgbClr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</p:grpSp>
      <p:pic>
        <p:nvPicPr>
          <p:cNvPr id="10" name="图片 9"/>
          <p:cNvPicPr>
            <a:picLocks noChangeAspect="1"/>
          </p:cNvPicPr>
          <p:nvPr/>
        </p:nvPicPr>
        <p:blipFill>
          <a:blip r:embed="rId1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0148" y="3042053"/>
            <a:ext cx="10306716" cy="326997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1" name="文本框 20"/>
          <p:cNvSpPr txBox="1"/>
          <p:nvPr/>
        </p:nvSpPr>
        <p:spPr>
          <a:xfrm>
            <a:off x="2735194" y="6492351"/>
            <a:ext cx="729724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spc="2500" dirty="0">
                <a:solidFill>
                  <a:schemeClr val="accent1">
                    <a:lumMod val="40000"/>
                    <a:lumOff val="60000"/>
                  </a:schemeClr>
                </a:solidFill>
                <a:latin typeface="思源宋体 Heavy" panose="02020900000000000000" pitchFamily="18" charset="-122"/>
                <a:ea typeface="思源宋体 Heavy" panose="02020900000000000000" pitchFamily="18" charset="-122"/>
              </a:rPr>
              <a:t>申报管理系统操作说明</a:t>
            </a:r>
            <a:endParaRPr lang="zh-CN" altLang="en-US" sz="1400" spc="2500" dirty="0">
              <a:solidFill>
                <a:schemeClr val="accent1">
                  <a:lumMod val="40000"/>
                  <a:lumOff val="60000"/>
                </a:schemeClr>
              </a:solidFill>
              <a:latin typeface="思源宋体 Heavy" panose="02020900000000000000" pitchFamily="18" charset="-122"/>
              <a:ea typeface="思源宋体 Heavy" panose="02020900000000000000" pitchFamily="18" charset="-122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3000">
        <p14:flip dir="r"/>
      </p:transition>
    </mc:Choice>
    <mc:Fallback>
      <p:transition spd="slow" advTm="3000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-265471" y="-870076"/>
            <a:ext cx="12722942" cy="8598152"/>
            <a:chOff x="-5715000" y="-6019800"/>
            <a:chExt cx="25031700" cy="16916400"/>
          </a:xfrm>
        </p:grpSpPr>
        <p:grpSp>
          <p:nvGrpSpPr>
            <p:cNvPr id="4" name="组合 3"/>
            <p:cNvGrpSpPr/>
            <p:nvPr/>
          </p:nvGrpSpPr>
          <p:grpSpPr>
            <a:xfrm>
              <a:off x="-5715000" y="-6019800"/>
              <a:ext cx="419100" cy="16916400"/>
              <a:chOff x="-5715000" y="-6019800"/>
              <a:chExt cx="419100" cy="16916400"/>
            </a:xfrm>
          </p:grpSpPr>
          <p:sp>
            <p:nvSpPr>
              <p:cNvPr id="2" name="椭圆 1"/>
              <p:cNvSpPr/>
              <p:nvPr/>
            </p:nvSpPr>
            <p:spPr>
              <a:xfrm>
                <a:off x="-5715000" y="-60198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" name="椭圆 2"/>
              <p:cNvSpPr/>
              <p:nvPr/>
            </p:nvSpPr>
            <p:spPr>
              <a:xfrm>
                <a:off x="-5715000" y="104775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" name="组合 4"/>
            <p:cNvGrpSpPr/>
            <p:nvPr/>
          </p:nvGrpSpPr>
          <p:grpSpPr>
            <a:xfrm>
              <a:off x="18897600" y="-6019800"/>
              <a:ext cx="419100" cy="16916400"/>
              <a:chOff x="-5715000" y="-6019800"/>
              <a:chExt cx="419100" cy="16916400"/>
            </a:xfrm>
          </p:grpSpPr>
          <p:sp>
            <p:nvSpPr>
              <p:cNvPr id="6" name="椭圆 5"/>
              <p:cNvSpPr/>
              <p:nvPr/>
            </p:nvSpPr>
            <p:spPr>
              <a:xfrm>
                <a:off x="-5715000" y="-60198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" name="椭圆 6"/>
              <p:cNvSpPr/>
              <p:nvPr/>
            </p:nvSpPr>
            <p:spPr>
              <a:xfrm>
                <a:off x="-5715000" y="104775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31" name="文本框 30"/>
          <p:cNvSpPr txBox="1"/>
          <p:nvPr/>
        </p:nvSpPr>
        <p:spPr>
          <a:xfrm>
            <a:off x="4503717" y="1854768"/>
            <a:ext cx="3449419" cy="1008609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>
              <a:lnSpc>
                <a:spcPts val="2500"/>
              </a:lnSpc>
            </a:pPr>
            <a:r>
              <a:rPr lang="zh-CN" altLang="en-US" sz="1600" dirty="0">
                <a:latin typeface="黑体" panose="02010609060101010101" pitchFamily="49" charset="-122"/>
                <a:ea typeface="黑体" panose="02010609060101010101" pitchFamily="49" charset="-122"/>
              </a:rPr>
              <a:t>点击同意申报 或者退回修改。</a:t>
            </a:r>
            <a:endParaRPr lang="en-US" altLang="zh-CN" sz="16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ts val="2500"/>
              </a:lnSpc>
            </a:pPr>
            <a:r>
              <a:rPr lang="zh-CN" altLang="en-US" sz="1600" dirty="0">
                <a:latin typeface="黑体" panose="02010609060101010101" pitchFamily="49" charset="-122"/>
                <a:ea typeface="黑体" panose="02010609060101010101" pitchFamily="49" charset="-122"/>
              </a:rPr>
              <a:t>退回修改，申报人重新修改。</a:t>
            </a:r>
            <a:endParaRPr lang="en-US" altLang="zh-CN" sz="16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ts val="2500"/>
              </a:lnSpc>
            </a:pPr>
            <a:r>
              <a:rPr lang="zh-CN" altLang="en-US" sz="1600" dirty="0">
                <a:latin typeface="黑体" panose="02010609060101010101" pitchFamily="49" charset="-122"/>
                <a:ea typeface="黑体" panose="02010609060101010101" pitchFamily="49" charset="-122"/>
              </a:rPr>
              <a:t>科研管理经审核合格后  </a:t>
            </a:r>
            <a:r>
              <a:rPr lang="zh-CN" altLang="en-US" sz="16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同意申报</a:t>
            </a:r>
            <a:endParaRPr lang="en-US" altLang="zh-CN" sz="16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4325006" y="740470"/>
            <a:ext cx="361419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2000" dirty="0">
                <a:latin typeface="黑体" panose="02010609060101010101" pitchFamily="49" charset="-122"/>
                <a:ea typeface="黑体" panose="02010609060101010101" pitchFamily="49" charset="-122"/>
              </a:rPr>
              <a:t>(</a:t>
            </a:r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六</a:t>
            </a:r>
            <a:r>
              <a:rPr lang="en-US" altLang="zh-CN" sz="2000" dirty="0">
                <a:latin typeface="黑体" panose="02010609060101010101" pitchFamily="49" charset="-122"/>
                <a:ea typeface="黑体" panose="02010609060101010101" pitchFamily="49" charset="-122"/>
              </a:rPr>
              <a:t>)</a:t>
            </a:r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、科研管理部门项目审核</a:t>
            </a:r>
            <a:endParaRPr lang="zh-CN" altLang="en-US" sz="2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3852909" y="964596"/>
            <a:ext cx="4277115" cy="315231"/>
            <a:chOff x="4336755" y="812400"/>
            <a:chExt cx="3854985" cy="315231"/>
          </a:xfrm>
        </p:grpSpPr>
        <p:grpSp>
          <p:nvGrpSpPr>
            <p:cNvPr id="35" name="组合 34"/>
            <p:cNvGrpSpPr/>
            <p:nvPr/>
          </p:nvGrpSpPr>
          <p:grpSpPr>
            <a:xfrm>
              <a:off x="4336755" y="812400"/>
              <a:ext cx="425503" cy="315231"/>
              <a:chOff x="4679897" y="637140"/>
              <a:chExt cx="425503" cy="315231"/>
            </a:xfrm>
          </p:grpSpPr>
          <p:sp>
            <p:nvSpPr>
              <p:cNvPr id="44" name="椭圆 43"/>
              <p:cNvSpPr/>
              <p:nvPr/>
            </p:nvSpPr>
            <p:spPr>
              <a:xfrm>
                <a:off x="4679897" y="637140"/>
                <a:ext cx="193178" cy="193178"/>
              </a:xfrm>
              <a:prstGeom prst="ellipse">
                <a:avLst/>
              </a:prstGeom>
              <a:gradFill flip="none" rotWithShape="1">
                <a:gsLst>
                  <a:gs pos="0">
                    <a:srgbClr val="306CF6">
                      <a:alpha val="64000"/>
                    </a:srgbClr>
                  </a:gs>
                  <a:gs pos="100000">
                    <a:srgbClr val="00B0F0">
                      <a:alpha val="0"/>
                    </a:srgbClr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5" name="椭圆 44"/>
              <p:cNvSpPr/>
              <p:nvPr/>
            </p:nvSpPr>
            <p:spPr>
              <a:xfrm>
                <a:off x="5026651" y="843142"/>
                <a:ext cx="78749" cy="78749"/>
              </a:xfrm>
              <a:prstGeom prst="ellipse">
                <a:avLst/>
              </a:prstGeom>
              <a:gradFill flip="none" rotWithShape="1">
                <a:gsLst>
                  <a:gs pos="0">
                    <a:srgbClr val="306CF6">
                      <a:alpha val="64000"/>
                    </a:srgbClr>
                  </a:gs>
                  <a:gs pos="100000">
                    <a:srgbClr val="00B0F0">
                      <a:alpha val="0"/>
                    </a:srgbClr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6" name="椭圆 45"/>
              <p:cNvSpPr/>
              <p:nvPr/>
            </p:nvSpPr>
            <p:spPr>
              <a:xfrm>
                <a:off x="4795511" y="873622"/>
                <a:ext cx="78749" cy="78749"/>
              </a:xfrm>
              <a:prstGeom prst="ellipse">
                <a:avLst/>
              </a:prstGeom>
              <a:gradFill flip="none" rotWithShape="1">
                <a:gsLst>
                  <a:gs pos="0">
                    <a:srgbClr val="306CF6">
                      <a:alpha val="64000"/>
                    </a:srgbClr>
                  </a:gs>
                  <a:gs pos="100000">
                    <a:srgbClr val="00B0F0">
                      <a:alpha val="0"/>
                    </a:srgbClr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39" name="组合 38"/>
            <p:cNvGrpSpPr/>
            <p:nvPr/>
          </p:nvGrpSpPr>
          <p:grpSpPr>
            <a:xfrm flipH="1">
              <a:off x="7766237" y="812400"/>
              <a:ext cx="425503" cy="315231"/>
              <a:chOff x="4679897" y="637140"/>
              <a:chExt cx="425503" cy="315231"/>
            </a:xfrm>
          </p:grpSpPr>
          <p:sp>
            <p:nvSpPr>
              <p:cNvPr id="41" name="椭圆 40"/>
              <p:cNvSpPr/>
              <p:nvPr/>
            </p:nvSpPr>
            <p:spPr>
              <a:xfrm>
                <a:off x="4679897" y="637140"/>
                <a:ext cx="193178" cy="193178"/>
              </a:xfrm>
              <a:prstGeom prst="ellipse">
                <a:avLst/>
              </a:prstGeom>
              <a:gradFill flip="none" rotWithShape="1">
                <a:gsLst>
                  <a:gs pos="0">
                    <a:srgbClr val="306CF6">
                      <a:alpha val="64000"/>
                    </a:srgbClr>
                  </a:gs>
                  <a:gs pos="100000">
                    <a:srgbClr val="00B0F0">
                      <a:alpha val="0"/>
                    </a:srgbClr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2" name="椭圆 41"/>
              <p:cNvSpPr/>
              <p:nvPr/>
            </p:nvSpPr>
            <p:spPr>
              <a:xfrm>
                <a:off x="5026651" y="843142"/>
                <a:ext cx="78749" cy="78749"/>
              </a:xfrm>
              <a:prstGeom prst="ellipse">
                <a:avLst/>
              </a:prstGeom>
              <a:gradFill flip="none" rotWithShape="1">
                <a:gsLst>
                  <a:gs pos="0">
                    <a:srgbClr val="306CF6">
                      <a:alpha val="64000"/>
                    </a:srgbClr>
                  </a:gs>
                  <a:gs pos="100000">
                    <a:srgbClr val="00B0F0">
                      <a:alpha val="0"/>
                    </a:srgbClr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3" name="椭圆 42"/>
              <p:cNvSpPr/>
              <p:nvPr/>
            </p:nvSpPr>
            <p:spPr>
              <a:xfrm>
                <a:off x="4795511" y="873622"/>
                <a:ext cx="78749" cy="78749"/>
              </a:xfrm>
              <a:prstGeom prst="ellipse">
                <a:avLst/>
              </a:prstGeom>
              <a:gradFill flip="none" rotWithShape="1">
                <a:gsLst>
                  <a:gs pos="0">
                    <a:srgbClr val="306CF6">
                      <a:alpha val="64000"/>
                    </a:srgbClr>
                  </a:gs>
                  <a:gs pos="100000">
                    <a:srgbClr val="00B0F0">
                      <a:alpha val="0"/>
                    </a:srgbClr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</p:grpSp>
      <p:pic>
        <p:nvPicPr>
          <p:cNvPr id="15" name="图片 1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6915" y="2916512"/>
            <a:ext cx="8743024" cy="3424351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9" name="星形: 五角 8"/>
          <p:cNvSpPr/>
          <p:nvPr/>
        </p:nvSpPr>
        <p:spPr>
          <a:xfrm>
            <a:off x="4283418" y="1953086"/>
            <a:ext cx="153576" cy="150920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星形: 五角 23"/>
          <p:cNvSpPr/>
          <p:nvPr/>
        </p:nvSpPr>
        <p:spPr>
          <a:xfrm>
            <a:off x="4265096" y="2290462"/>
            <a:ext cx="153576" cy="150920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星形: 五角 25"/>
          <p:cNvSpPr/>
          <p:nvPr/>
        </p:nvSpPr>
        <p:spPr>
          <a:xfrm>
            <a:off x="4281224" y="2579136"/>
            <a:ext cx="153576" cy="150920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文本框 26"/>
          <p:cNvSpPr txBox="1"/>
          <p:nvPr/>
        </p:nvSpPr>
        <p:spPr>
          <a:xfrm>
            <a:off x="2735194" y="6492351"/>
            <a:ext cx="729724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spc="2500" dirty="0">
                <a:solidFill>
                  <a:schemeClr val="accent1">
                    <a:lumMod val="40000"/>
                    <a:lumOff val="60000"/>
                  </a:schemeClr>
                </a:solidFill>
                <a:latin typeface="思源宋体 Heavy" panose="02020900000000000000" pitchFamily="18" charset="-122"/>
                <a:ea typeface="思源宋体 Heavy" panose="02020900000000000000" pitchFamily="18" charset="-122"/>
              </a:rPr>
              <a:t>申报管理系统操作说明</a:t>
            </a:r>
            <a:endParaRPr lang="zh-CN" altLang="en-US" sz="1400" spc="2500" dirty="0">
              <a:solidFill>
                <a:schemeClr val="accent1">
                  <a:lumMod val="40000"/>
                  <a:lumOff val="60000"/>
                </a:schemeClr>
              </a:solidFill>
              <a:latin typeface="思源宋体 Heavy" panose="02020900000000000000" pitchFamily="18" charset="-122"/>
              <a:ea typeface="思源宋体 Heavy" panose="02020900000000000000" pitchFamily="18" charset="-122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3000">
        <p14:flip dir="r"/>
      </p:transition>
    </mc:Choice>
    <mc:Fallback>
      <p:transition spd="slow" advTm="3000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任意多边形: 形状 51"/>
          <p:cNvSpPr/>
          <p:nvPr/>
        </p:nvSpPr>
        <p:spPr>
          <a:xfrm>
            <a:off x="0" y="5613721"/>
            <a:ext cx="12192000" cy="1394752"/>
          </a:xfrm>
          <a:custGeom>
            <a:avLst/>
            <a:gdLst>
              <a:gd name="connsiteX0" fmla="*/ 0 w 12192000"/>
              <a:gd name="connsiteY0" fmla="*/ 0 h 751229"/>
              <a:gd name="connsiteX1" fmla="*/ 136358 w 12192000"/>
              <a:gd name="connsiteY1" fmla="*/ 21368 h 751229"/>
              <a:gd name="connsiteX2" fmla="*/ 6096000 w 12192000"/>
              <a:gd name="connsiteY2" fmla="*/ 436130 h 751229"/>
              <a:gd name="connsiteX3" fmla="*/ 12055642 w 12192000"/>
              <a:gd name="connsiteY3" fmla="*/ 21368 h 751229"/>
              <a:gd name="connsiteX4" fmla="*/ 12192000 w 12192000"/>
              <a:gd name="connsiteY4" fmla="*/ 0 h 751229"/>
              <a:gd name="connsiteX5" fmla="*/ 12192000 w 12192000"/>
              <a:gd name="connsiteY5" fmla="*/ 751229 h 751229"/>
              <a:gd name="connsiteX6" fmla="*/ 0 w 12192000"/>
              <a:gd name="connsiteY6" fmla="*/ 751229 h 7512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751229">
                <a:moveTo>
                  <a:pt x="0" y="0"/>
                </a:moveTo>
                <a:lnTo>
                  <a:pt x="136358" y="21368"/>
                </a:lnTo>
                <a:cubicBezTo>
                  <a:pt x="1939240" y="287173"/>
                  <a:pt x="3960768" y="436130"/>
                  <a:pt x="6096000" y="436130"/>
                </a:cubicBezTo>
                <a:cubicBezTo>
                  <a:pt x="8231233" y="436130"/>
                  <a:pt x="10252761" y="287173"/>
                  <a:pt x="12055642" y="21368"/>
                </a:cubicBezTo>
                <a:lnTo>
                  <a:pt x="12192000" y="0"/>
                </a:lnTo>
                <a:lnTo>
                  <a:pt x="12192000" y="751229"/>
                </a:lnTo>
                <a:lnTo>
                  <a:pt x="0" y="751229"/>
                </a:lnTo>
                <a:close/>
              </a:path>
            </a:pathLst>
          </a:custGeom>
          <a:solidFill>
            <a:srgbClr val="E6E6E6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7" name="椭圆 36"/>
          <p:cNvSpPr/>
          <p:nvPr/>
        </p:nvSpPr>
        <p:spPr>
          <a:xfrm>
            <a:off x="193430" y="-2543017"/>
            <a:ext cx="11805140" cy="11805138"/>
          </a:xfrm>
          <a:prstGeom prst="ellipse">
            <a:avLst/>
          </a:prstGeom>
          <a:noFill/>
          <a:ln>
            <a:gradFill>
              <a:gsLst>
                <a:gs pos="100000">
                  <a:schemeClr val="accent1">
                    <a:lumMod val="5000"/>
                    <a:lumOff val="95000"/>
                    <a:alpha val="34000"/>
                  </a:schemeClr>
                </a:gs>
                <a:gs pos="0">
                  <a:schemeClr val="bg1">
                    <a:lumMod val="65000"/>
                    <a:alpha val="56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组合 7"/>
          <p:cNvGrpSpPr/>
          <p:nvPr/>
        </p:nvGrpSpPr>
        <p:grpSpPr>
          <a:xfrm>
            <a:off x="-265471" y="-870076"/>
            <a:ext cx="12722942" cy="8598152"/>
            <a:chOff x="-5715000" y="-6019800"/>
            <a:chExt cx="25031700" cy="16916400"/>
          </a:xfrm>
        </p:grpSpPr>
        <p:grpSp>
          <p:nvGrpSpPr>
            <p:cNvPr id="4" name="组合 3"/>
            <p:cNvGrpSpPr/>
            <p:nvPr/>
          </p:nvGrpSpPr>
          <p:grpSpPr>
            <a:xfrm>
              <a:off x="-5715000" y="-6019800"/>
              <a:ext cx="419100" cy="16916400"/>
              <a:chOff x="-5715000" y="-6019800"/>
              <a:chExt cx="419100" cy="16916400"/>
            </a:xfrm>
          </p:grpSpPr>
          <p:sp>
            <p:nvSpPr>
              <p:cNvPr id="2" name="椭圆 1"/>
              <p:cNvSpPr/>
              <p:nvPr/>
            </p:nvSpPr>
            <p:spPr>
              <a:xfrm>
                <a:off x="-5715000" y="-60198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" name="椭圆 2"/>
              <p:cNvSpPr/>
              <p:nvPr/>
            </p:nvSpPr>
            <p:spPr>
              <a:xfrm>
                <a:off x="-5715000" y="104775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" name="组合 4"/>
            <p:cNvGrpSpPr/>
            <p:nvPr/>
          </p:nvGrpSpPr>
          <p:grpSpPr>
            <a:xfrm>
              <a:off x="18897600" y="-6019800"/>
              <a:ext cx="419100" cy="16916400"/>
              <a:chOff x="-5715000" y="-6019800"/>
              <a:chExt cx="419100" cy="16916400"/>
            </a:xfrm>
          </p:grpSpPr>
          <p:sp>
            <p:nvSpPr>
              <p:cNvPr id="6" name="椭圆 5"/>
              <p:cNvSpPr/>
              <p:nvPr/>
            </p:nvSpPr>
            <p:spPr>
              <a:xfrm>
                <a:off x="-5715000" y="-60198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" name="椭圆 6"/>
              <p:cNvSpPr/>
              <p:nvPr/>
            </p:nvSpPr>
            <p:spPr>
              <a:xfrm>
                <a:off x="-5715000" y="104775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7" name="任意多边形: 形状 16"/>
          <p:cNvSpPr/>
          <p:nvPr/>
        </p:nvSpPr>
        <p:spPr>
          <a:xfrm>
            <a:off x="0" y="5760721"/>
            <a:ext cx="12192000" cy="1097282"/>
          </a:xfrm>
          <a:custGeom>
            <a:avLst/>
            <a:gdLst>
              <a:gd name="connsiteX0" fmla="*/ 0 w 12192000"/>
              <a:gd name="connsiteY0" fmla="*/ 0 h 751229"/>
              <a:gd name="connsiteX1" fmla="*/ 136358 w 12192000"/>
              <a:gd name="connsiteY1" fmla="*/ 21368 h 751229"/>
              <a:gd name="connsiteX2" fmla="*/ 6096000 w 12192000"/>
              <a:gd name="connsiteY2" fmla="*/ 436130 h 751229"/>
              <a:gd name="connsiteX3" fmla="*/ 12055642 w 12192000"/>
              <a:gd name="connsiteY3" fmla="*/ 21368 h 751229"/>
              <a:gd name="connsiteX4" fmla="*/ 12192000 w 12192000"/>
              <a:gd name="connsiteY4" fmla="*/ 0 h 751229"/>
              <a:gd name="connsiteX5" fmla="*/ 12192000 w 12192000"/>
              <a:gd name="connsiteY5" fmla="*/ 751229 h 751229"/>
              <a:gd name="connsiteX6" fmla="*/ 0 w 12192000"/>
              <a:gd name="connsiteY6" fmla="*/ 751229 h 7512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751229">
                <a:moveTo>
                  <a:pt x="0" y="0"/>
                </a:moveTo>
                <a:lnTo>
                  <a:pt x="136358" y="21368"/>
                </a:lnTo>
                <a:cubicBezTo>
                  <a:pt x="1939240" y="287173"/>
                  <a:pt x="3960768" y="436130"/>
                  <a:pt x="6096000" y="436130"/>
                </a:cubicBezTo>
                <a:cubicBezTo>
                  <a:pt x="8231233" y="436130"/>
                  <a:pt x="10252761" y="287173"/>
                  <a:pt x="12055642" y="21368"/>
                </a:cubicBezTo>
                <a:lnTo>
                  <a:pt x="12192000" y="0"/>
                </a:lnTo>
                <a:lnTo>
                  <a:pt x="12192000" y="751229"/>
                </a:lnTo>
                <a:lnTo>
                  <a:pt x="0" y="751229"/>
                </a:lnTo>
                <a:close/>
              </a:path>
            </a:pathLst>
          </a:custGeom>
          <a:solidFill>
            <a:srgbClr val="306C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62" name="组合 61"/>
          <p:cNvGrpSpPr/>
          <p:nvPr/>
        </p:nvGrpSpPr>
        <p:grpSpPr>
          <a:xfrm flipV="1">
            <a:off x="8416167" y="814828"/>
            <a:ext cx="1974904" cy="211428"/>
            <a:chOff x="8032830" y="5254910"/>
            <a:chExt cx="2465406" cy="300938"/>
          </a:xfrm>
        </p:grpSpPr>
        <p:sp>
          <p:nvSpPr>
            <p:cNvPr id="66" name="矩形: 圆角 65"/>
            <p:cNvSpPr/>
            <p:nvPr/>
          </p:nvSpPr>
          <p:spPr>
            <a:xfrm flipH="1">
              <a:off x="8032830" y="5370653"/>
              <a:ext cx="1967695" cy="185195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rgbClr val="306CF6">
                    <a:alpha val="64000"/>
                  </a:srgbClr>
                </a:gs>
                <a:gs pos="79000">
                  <a:srgbClr val="00B0F0">
                    <a:alpha val="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7" name="矩形: 圆角 66"/>
            <p:cNvSpPr/>
            <p:nvPr/>
          </p:nvSpPr>
          <p:spPr>
            <a:xfrm flipH="1">
              <a:off x="8530540" y="5254910"/>
              <a:ext cx="1967696" cy="57872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rgbClr val="306CF6">
                    <a:alpha val="64000"/>
                  </a:srgbClr>
                </a:gs>
                <a:gs pos="79000">
                  <a:srgbClr val="00B0F0">
                    <a:alpha val="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63" name="组合 62"/>
          <p:cNvGrpSpPr/>
          <p:nvPr/>
        </p:nvGrpSpPr>
        <p:grpSpPr>
          <a:xfrm flipH="1" flipV="1">
            <a:off x="2280802" y="835155"/>
            <a:ext cx="1974904" cy="211431"/>
            <a:chOff x="8032830" y="5254906"/>
            <a:chExt cx="2465406" cy="300942"/>
          </a:xfrm>
        </p:grpSpPr>
        <p:sp>
          <p:nvSpPr>
            <p:cNvPr id="64" name="矩形: 圆角 63"/>
            <p:cNvSpPr/>
            <p:nvPr/>
          </p:nvSpPr>
          <p:spPr>
            <a:xfrm flipH="1">
              <a:off x="8032830" y="5370653"/>
              <a:ext cx="1967695" cy="185195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rgbClr val="306CF6">
                    <a:alpha val="64000"/>
                  </a:srgbClr>
                </a:gs>
                <a:gs pos="79000">
                  <a:srgbClr val="00B0F0">
                    <a:alpha val="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5" name="矩形: 圆角 64"/>
            <p:cNvSpPr/>
            <p:nvPr/>
          </p:nvSpPr>
          <p:spPr>
            <a:xfrm flipH="1">
              <a:off x="8530541" y="5254906"/>
              <a:ext cx="1967695" cy="57873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rgbClr val="306CF6">
                    <a:alpha val="64000"/>
                  </a:srgbClr>
                </a:gs>
                <a:gs pos="79000">
                  <a:srgbClr val="00B0F0">
                    <a:alpha val="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68" name="文本框 67"/>
          <p:cNvSpPr txBox="1"/>
          <p:nvPr/>
        </p:nvSpPr>
        <p:spPr>
          <a:xfrm>
            <a:off x="4178761" y="577044"/>
            <a:ext cx="446243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spc="2000" dirty="0">
                <a:solidFill>
                  <a:srgbClr val="0070C0"/>
                </a:solidFill>
                <a:latin typeface="思源宋体 Heavy" panose="02020900000000000000" pitchFamily="18" charset="-122"/>
                <a:ea typeface="思源宋体 Heavy" panose="02020900000000000000" pitchFamily="18" charset="-122"/>
              </a:rPr>
              <a:t>二、结项流程</a:t>
            </a:r>
            <a:endParaRPr lang="zh-CN" altLang="en-US" sz="3600" spc="2000" dirty="0">
              <a:solidFill>
                <a:srgbClr val="0070C0"/>
              </a:solidFill>
              <a:latin typeface="思源宋体 Heavy" panose="02020900000000000000" pitchFamily="18" charset="-122"/>
              <a:ea typeface="思源宋体 Heavy" panose="02020900000000000000" pitchFamily="18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2735194" y="6492351"/>
            <a:ext cx="729724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spc="2500" dirty="0">
                <a:solidFill>
                  <a:schemeClr val="bg1"/>
                </a:solidFill>
                <a:latin typeface="思源宋体 Heavy" panose="02020900000000000000" pitchFamily="18" charset="-122"/>
                <a:ea typeface="思源宋体 Heavy" panose="02020900000000000000" pitchFamily="18" charset="-122"/>
              </a:rPr>
              <a:t>申报管理系统操作说明</a:t>
            </a:r>
            <a:endParaRPr lang="zh-CN" altLang="en-US" sz="1400" spc="2500" dirty="0">
              <a:solidFill>
                <a:schemeClr val="bg1"/>
              </a:solidFill>
              <a:latin typeface="思源宋体 Heavy" panose="02020900000000000000" pitchFamily="18" charset="-122"/>
              <a:ea typeface="思源宋体 Heavy" panose="02020900000000000000" pitchFamily="18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1255243" y="1937018"/>
            <a:ext cx="5717220" cy="427809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600" dirty="0">
                <a:latin typeface="方正黑体简体" panose="03000509000000000000" pitchFamily="65" charset="-122"/>
                <a:ea typeface="方正黑体简体" panose="03000509000000000000" pitchFamily="65" charset="-122"/>
              </a:rPr>
              <a:t>一．申请人：</a:t>
            </a:r>
            <a:endParaRPr lang="zh-CN" altLang="en-US" sz="1600" dirty="0">
              <a:latin typeface="方正黑体简体" panose="03000509000000000000" pitchFamily="65" charset="-122"/>
              <a:ea typeface="方正黑体简体" panose="03000509000000000000" pitchFamily="65" charset="-122"/>
            </a:endParaRPr>
          </a:p>
          <a:p>
            <a:r>
              <a:rPr lang="zh-CN" altLang="en-US" sz="1600" dirty="0">
                <a:latin typeface="方正黑体简体" panose="03000509000000000000" pitchFamily="65" charset="-122"/>
                <a:ea typeface="方正黑体简体" panose="03000509000000000000" pitchFamily="65" charset="-122"/>
              </a:rPr>
              <a:t>	填写结项</a:t>
            </a:r>
            <a:endParaRPr lang="zh-CN" altLang="en-US" sz="1600" dirty="0">
              <a:latin typeface="方正黑体简体" panose="03000509000000000000" pitchFamily="65" charset="-122"/>
              <a:ea typeface="方正黑体简体" panose="03000509000000000000" pitchFamily="65" charset="-122"/>
            </a:endParaRPr>
          </a:p>
          <a:p>
            <a:r>
              <a:rPr lang="zh-CN" altLang="en-US" sz="1600" dirty="0">
                <a:latin typeface="方正黑体简体" panose="03000509000000000000" pitchFamily="65" charset="-122"/>
                <a:ea typeface="方正黑体简体" panose="03000509000000000000" pitchFamily="65" charset="-122"/>
              </a:rPr>
              <a:t>	提交给科研单位</a:t>
            </a:r>
            <a:endParaRPr lang="zh-CN" altLang="en-US" sz="1600" dirty="0">
              <a:latin typeface="方正黑体简体" panose="03000509000000000000" pitchFamily="65" charset="-122"/>
              <a:ea typeface="方正黑体简体" panose="03000509000000000000" pitchFamily="65" charset="-122"/>
            </a:endParaRPr>
          </a:p>
          <a:p>
            <a:r>
              <a:rPr lang="zh-CN" altLang="en-US" sz="1600" dirty="0">
                <a:latin typeface="方正黑体简体" panose="03000509000000000000" pitchFamily="65" charset="-122"/>
                <a:ea typeface="方正黑体简体" panose="03000509000000000000" pitchFamily="65" charset="-122"/>
              </a:rPr>
              <a:t>二．科研管理单位：</a:t>
            </a:r>
            <a:endParaRPr lang="zh-CN" altLang="en-US" sz="1600" dirty="0">
              <a:latin typeface="方正黑体简体" panose="03000509000000000000" pitchFamily="65" charset="-122"/>
              <a:ea typeface="方正黑体简体" panose="03000509000000000000" pitchFamily="65" charset="-122"/>
            </a:endParaRPr>
          </a:p>
          <a:p>
            <a:r>
              <a:rPr lang="zh-CN" altLang="en-US" sz="1600" dirty="0">
                <a:latin typeface="方正黑体简体" panose="03000509000000000000" pitchFamily="65" charset="-122"/>
                <a:ea typeface="方正黑体简体" panose="03000509000000000000" pitchFamily="65" charset="-122"/>
              </a:rPr>
              <a:t>	同意结项</a:t>
            </a:r>
            <a:endParaRPr lang="zh-CN" altLang="en-US" sz="1600" dirty="0">
              <a:latin typeface="方正黑体简体" panose="03000509000000000000" pitchFamily="65" charset="-122"/>
              <a:ea typeface="方正黑体简体" panose="03000509000000000000" pitchFamily="65" charset="-122"/>
            </a:endParaRPr>
          </a:p>
          <a:p>
            <a:r>
              <a:rPr lang="zh-CN" altLang="en-US" sz="1600" dirty="0">
                <a:latin typeface="方正黑体简体" panose="03000509000000000000" pitchFamily="65" charset="-122"/>
                <a:ea typeface="方正黑体简体" panose="03000509000000000000" pitchFamily="65" charset="-122"/>
              </a:rPr>
              <a:t>	退回修改，申请人重新修改后提交</a:t>
            </a:r>
            <a:endParaRPr lang="zh-CN" altLang="en-US" sz="1600" dirty="0">
              <a:latin typeface="方正黑体简体" panose="03000509000000000000" pitchFamily="65" charset="-122"/>
              <a:ea typeface="方正黑体简体" panose="03000509000000000000" pitchFamily="65" charset="-122"/>
            </a:endParaRPr>
          </a:p>
          <a:p>
            <a:r>
              <a:rPr lang="zh-CN" altLang="en-US" sz="1600" dirty="0">
                <a:latin typeface="方正黑体简体" panose="03000509000000000000" pitchFamily="65" charset="-122"/>
                <a:ea typeface="方正黑体简体" panose="03000509000000000000" pitchFamily="65" charset="-122"/>
              </a:rPr>
              <a:t>              （如果同意结项，走下方流程）</a:t>
            </a:r>
            <a:endParaRPr lang="zh-CN" altLang="en-US" sz="1600" dirty="0">
              <a:latin typeface="方正黑体简体" panose="03000509000000000000" pitchFamily="65" charset="-122"/>
              <a:ea typeface="方正黑体简体" panose="03000509000000000000" pitchFamily="65" charset="-122"/>
            </a:endParaRPr>
          </a:p>
          <a:p>
            <a:r>
              <a:rPr lang="zh-CN" altLang="en-US" sz="1600" dirty="0">
                <a:latin typeface="方正黑体简体" panose="03000509000000000000" pitchFamily="65" charset="-122"/>
                <a:ea typeface="方正黑体简体" panose="03000509000000000000" pitchFamily="65" charset="-122"/>
              </a:rPr>
              <a:t>三．申请人：</a:t>
            </a:r>
            <a:endParaRPr lang="zh-CN" altLang="en-US" sz="1600" dirty="0">
              <a:latin typeface="方正黑体简体" panose="03000509000000000000" pitchFamily="65" charset="-122"/>
              <a:ea typeface="方正黑体简体" panose="03000509000000000000" pitchFamily="65" charset="-122"/>
            </a:endParaRPr>
          </a:p>
          <a:p>
            <a:r>
              <a:rPr lang="zh-CN" altLang="en-US" sz="1600" dirty="0">
                <a:latin typeface="方正黑体简体" panose="03000509000000000000" pitchFamily="65" charset="-122"/>
                <a:ea typeface="方正黑体简体" panose="03000509000000000000" pitchFamily="65" charset="-122"/>
              </a:rPr>
              <a:t>	下载</a:t>
            </a:r>
            <a:r>
              <a:rPr lang="en-US" altLang="zh-CN" sz="1600" dirty="0">
                <a:latin typeface="方正黑体简体" panose="03000509000000000000" pitchFamily="65" charset="-122"/>
                <a:ea typeface="方正黑体简体" panose="03000509000000000000" pitchFamily="65" charset="-122"/>
              </a:rPr>
              <a:t>PDF</a:t>
            </a:r>
            <a:r>
              <a:rPr lang="zh-CN" altLang="en-US" sz="1600" dirty="0">
                <a:latin typeface="方正黑体简体" panose="03000509000000000000" pitchFamily="65" charset="-122"/>
                <a:ea typeface="方正黑体简体" panose="03000509000000000000" pitchFamily="65" charset="-122"/>
              </a:rPr>
              <a:t>（之前填写的表单），线下找单位盖章，</a:t>
            </a:r>
            <a:endParaRPr lang="zh-CN" altLang="en-US" sz="1600" dirty="0">
              <a:latin typeface="方正黑体简体" panose="03000509000000000000" pitchFamily="65" charset="-122"/>
              <a:ea typeface="方正黑体简体" panose="03000509000000000000" pitchFamily="65" charset="-122"/>
            </a:endParaRPr>
          </a:p>
          <a:p>
            <a:r>
              <a:rPr lang="zh-CN" altLang="en-US" sz="1600" dirty="0">
                <a:latin typeface="方正黑体简体" panose="03000509000000000000" pitchFamily="65" charset="-122"/>
                <a:ea typeface="方正黑体简体" panose="03000509000000000000" pitchFamily="65" charset="-122"/>
              </a:rPr>
              <a:t>                将盖章的文件扫描 转成</a:t>
            </a:r>
            <a:r>
              <a:rPr lang="en-US" altLang="zh-CN" sz="1600" dirty="0">
                <a:latin typeface="方正黑体简体" panose="03000509000000000000" pitchFamily="65" charset="-122"/>
                <a:ea typeface="方正黑体简体" panose="03000509000000000000" pitchFamily="65" charset="-122"/>
              </a:rPr>
              <a:t>PDF</a:t>
            </a:r>
            <a:r>
              <a:rPr lang="zh-CN" altLang="en-US" sz="1600" dirty="0">
                <a:latin typeface="方正黑体简体" panose="03000509000000000000" pitchFamily="65" charset="-122"/>
                <a:ea typeface="方正黑体简体" panose="03000509000000000000" pitchFamily="65" charset="-122"/>
              </a:rPr>
              <a:t>文件上传。</a:t>
            </a:r>
            <a:endParaRPr lang="zh-CN" altLang="en-US" sz="1600" dirty="0">
              <a:latin typeface="方正黑体简体" panose="03000509000000000000" pitchFamily="65" charset="-122"/>
              <a:ea typeface="方正黑体简体" panose="03000509000000000000" pitchFamily="65" charset="-122"/>
            </a:endParaRPr>
          </a:p>
          <a:p>
            <a:r>
              <a:rPr lang="zh-CN" altLang="en-US" sz="1600" dirty="0">
                <a:latin typeface="方正黑体简体" panose="03000509000000000000" pitchFamily="65" charset="-122"/>
                <a:ea typeface="方正黑体简体" panose="03000509000000000000" pitchFamily="65" charset="-122"/>
              </a:rPr>
              <a:t>	提交 到科研管理部门</a:t>
            </a:r>
            <a:endParaRPr lang="zh-CN" altLang="en-US" sz="1600" dirty="0">
              <a:latin typeface="方正黑体简体" panose="03000509000000000000" pitchFamily="65" charset="-122"/>
              <a:ea typeface="方正黑体简体" panose="03000509000000000000" pitchFamily="65" charset="-122"/>
            </a:endParaRPr>
          </a:p>
          <a:p>
            <a:r>
              <a:rPr lang="zh-CN" altLang="en-US" sz="1600" dirty="0">
                <a:latin typeface="方正黑体简体" panose="03000509000000000000" pitchFamily="65" charset="-122"/>
                <a:ea typeface="方正黑体简体" panose="03000509000000000000" pitchFamily="65" charset="-122"/>
              </a:rPr>
              <a:t>四．项目管理部门</a:t>
            </a:r>
            <a:r>
              <a:rPr lang="zh-CN" altLang="en-US" sz="1600" dirty="0">
                <a:latin typeface="方正黑体简体" panose="03000509000000000000" pitchFamily="65" charset="-122"/>
                <a:ea typeface="方正黑体简体" panose="03000509000000000000" pitchFamily="65" charset="-122"/>
                <a:sym typeface="Wingdings" panose="05000000000000000000" pitchFamily="2" charset="2"/>
              </a:rPr>
              <a:t>（省艺术科学评审办公室）</a:t>
            </a:r>
            <a:endParaRPr lang="zh-CN" altLang="en-US" sz="1600" dirty="0">
              <a:latin typeface="方正黑体简体" panose="03000509000000000000" pitchFamily="65" charset="-122"/>
              <a:ea typeface="方正黑体简体" panose="03000509000000000000" pitchFamily="65" charset="-122"/>
            </a:endParaRPr>
          </a:p>
          <a:p>
            <a:r>
              <a:rPr lang="zh-CN" altLang="en-US" sz="1600" dirty="0">
                <a:latin typeface="方正黑体简体" panose="03000509000000000000" pitchFamily="65" charset="-122"/>
                <a:ea typeface="方正黑体简体" panose="03000509000000000000" pitchFamily="65" charset="-122"/>
              </a:rPr>
              <a:t>	同意结项</a:t>
            </a:r>
            <a:endParaRPr lang="zh-CN" altLang="en-US" sz="1600" dirty="0">
              <a:latin typeface="方正黑体简体" panose="03000509000000000000" pitchFamily="65" charset="-122"/>
              <a:ea typeface="方正黑体简体" panose="03000509000000000000" pitchFamily="65" charset="-122"/>
            </a:endParaRPr>
          </a:p>
          <a:p>
            <a:r>
              <a:rPr lang="zh-CN" altLang="en-US" sz="1600" dirty="0">
                <a:latin typeface="方正黑体简体" panose="03000509000000000000" pitchFamily="65" charset="-122"/>
                <a:ea typeface="方正黑体简体" panose="03000509000000000000" pitchFamily="65" charset="-122"/>
              </a:rPr>
              <a:t>	未通过</a:t>
            </a:r>
            <a:endParaRPr lang="en-US" altLang="zh-CN" sz="1600" dirty="0">
              <a:latin typeface="方正黑体简体" panose="03000509000000000000" pitchFamily="65" charset="-122"/>
              <a:ea typeface="方正黑体简体" panose="03000509000000000000" pitchFamily="65" charset="-122"/>
            </a:endParaRPr>
          </a:p>
          <a:p>
            <a:r>
              <a:rPr lang="en-US" altLang="zh-CN" sz="1600" dirty="0">
                <a:latin typeface="方正黑体简体" panose="03000509000000000000" pitchFamily="65" charset="-122"/>
                <a:ea typeface="方正黑体简体" panose="03000509000000000000" pitchFamily="65" charset="-122"/>
              </a:rPr>
              <a:t>  </a:t>
            </a:r>
            <a:r>
              <a:rPr lang="zh-CN" altLang="en-US" sz="1600" dirty="0">
                <a:latin typeface="方正黑体简体" panose="03000509000000000000" pitchFamily="65" charset="-122"/>
                <a:ea typeface="方正黑体简体" panose="03000509000000000000" pitchFamily="65" charset="-122"/>
              </a:rPr>
              <a:t>（退回到科研管理单位，之后科研管理单位再退回给申请人 重新提交）</a:t>
            </a:r>
            <a:endParaRPr lang="zh-CN" altLang="en-US" sz="1600" dirty="0">
              <a:latin typeface="方正黑体简体" panose="03000509000000000000" pitchFamily="65" charset="-122"/>
              <a:ea typeface="方正黑体简体" panose="03000509000000000000" pitchFamily="65" charset="-122"/>
            </a:endParaRPr>
          </a:p>
          <a:p>
            <a:endParaRPr lang="zh-CN" altLang="en-US" sz="1600" dirty="0">
              <a:latin typeface="方正黑体简体" panose="03000509000000000000" pitchFamily="65" charset="-122"/>
              <a:ea typeface="方正黑体简体" panose="03000509000000000000" pitchFamily="65" charset="-122"/>
            </a:endParaRP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078081" y="2199487"/>
            <a:ext cx="4814870" cy="3652316"/>
          </a:xfrm>
          <a:prstGeom prst="rect">
            <a:avLst/>
          </a:prstGeom>
        </p:spPr>
      </p:pic>
      <p:sp>
        <p:nvSpPr>
          <p:cNvPr id="22" name="椭圆 21"/>
          <p:cNvSpPr/>
          <p:nvPr/>
        </p:nvSpPr>
        <p:spPr>
          <a:xfrm>
            <a:off x="7618520" y="3233759"/>
            <a:ext cx="674703" cy="341807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>
            <a:off x="7618519" y="4815544"/>
            <a:ext cx="674703" cy="341807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3000">
        <p14:flip dir="r"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 animBg="1"/>
      <p:bldP spid="3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-265471" y="-870076"/>
            <a:ext cx="12722942" cy="8598152"/>
            <a:chOff x="-5715000" y="-6019800"/>
            <a:chExt cx="25031700" cy="16916400"/>
          </a:xfrm>
        </p:grpSpPr>
        <p:grpSp>
          <p:nvGrpSpPr>
            <p:cNvPr id="4" name="组合 3"/>
            <p:cNvGrpSpPr/>
            <p:nvPr/>
          </p:nvGrpSpPr>
          <p:grpSpPr>
            <a:xfrm>
              <a:off x="-5715000" y="-6019800"/>
              <a:ext cx="419100" cy="16916400"/>
              <a:chOff x="-5715000" y="-6019800"/>
              <a:chExt cx="419100" cy="16916400"/>
            </a:xfrm>
          </p:grpSpPr>
          <p:sp>
            <p:nvSpPr>
              <p:cNvPr id="2" name="椭圆 1"/>
              <p:cNvSpPr/>
              <p:nvPr/>
            </p:nvSpPr>
            <p:spPr>
              <a:xfrm>
                <a:off x="-5715000" y="-60198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" name="椭圆 2"/>
              <p:cNvSpPr/>
              <p:nvPr/>
            </p:nvSpPr>
            <p:spPr>
              <a:xfrm>
                <a:off x="-5715000" y="104775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" name="组合 4"/>
            <p:cNvGrpSpPr/>
            <p:nvPr/>
          </p:nvGrpSpPr>
          <p:grpSpPr>
            <a:xfrm>
              <a:off x="18897600" y="-6019800"/>
              <a:ext cx="419100" cy="16916400"/>
              <a:chOff x="-5715000" y="-6019800"/>
              <a:chExt cx="419100" cy="16916400"/>
            </a:xfrm>
          </p:grpSpPr>
          <p:sp>
            <p:nvSpPr>
              <p:cNvPr id="6" name="椭圆 5"/>
              <p:cNvSpPr/>
              <p:nvPr/>
            </p:nvSpPr>
            <p:spPr>
              <a:xfrm>
                <a:off x="-5715000" y="-60198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" name="椭圆 6"/>
              <p:cNvSpPr/>
              <p:nvPr/>
            </p:nvSpPr>
            <p:spPr>
              <a:xfrm>
                <a:off x="-5715000" y="104775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52" name="文本框 51"/>
          <p:cNvSpPr txBox="1"/>
          <p:nvPr/>
        </p:nvSpPr>
        <p:spPr>
          <a:xfrm>
            <a:off x="4168507" y="545289"/>
            <a:ext cx="38311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2000" dirty="0">
                <a:latin typeface="黑体" panose="02010609060101010101" pitchFamily="49" charset="-122"/>
                <a:ea typeface="黑体" panose="02010609060101010101" pitchFamily="49" charset="-122"/>
              </a:rPr>
              <a:t>(</a:t>
            </a:r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一</a:t>
            </a:r>
            <a:r>
              <a:rPr lang="en-US" altLang="zh-CN" sz="2000" dirty="0">
                <a:latin typeface="黑体" panose="02010609060101010101" pitchFamily="49" charset="-122"/>
                <a:ea typeface="黑体" panose="02010609060101010101" pitchFamily="49" charset="-122"/>
              </a:rPr>
              <a:t>)</a:t>
            </a:r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、项目申请人申请项目结项</a:t>
            </a:r>
            <a:endParaRPr lang="zh-CN" altLang="en-US" sz="2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3927849" y="832567"/>
            <a:ext cx="4336301" cy="315231"/>
            <a:chOff x="4336755" y="812400"/>
            <a:chExt cx="3854985" cy="315231"/>
          </a:xfrm>
        </p:grpSpPr>
        <p:grpSp>
          <p:nvGrpSpPr>
            <p:cNvPr id="35" name="组合 34"/>
            <p:cNvGrpSpPr/>
            <p:nvPr/>
          </p:nvGrpSpPr>
          <p:grpSpPr>
            <a:xfrm>
              <a:off x="4336755" y="812400"/>
              <a:ext cx="425503" cy="315231"/>
              <a:chOff x="4679897" y="637140"/>
              <a:chExt cx="425503" cy="315231"/>
            </a:xfrm>
          </p:grpSpPr>
          <p:sp>
            <p:nvSpPr>
              <p:cNvPr id="44" name="椭圆 43"/>
              <p:cNvSpPr/>
              <p:nvPr/>
            </p:nvSpPr>
            <p:spPr>
              <a:xfrm>
                <a:off x="4679897" y="637140"/>
                <a:ext cx="193178" cy="193178"/>
              </a:xfrm>
              <a:prstGeom prst="ellipse">
                <a:avLst/>
              </a:prstGeom>
              <a:gradFill flip="none" rotWithShape="1">
                <a:gsLst>
                  <a:gs pos="0">
                    <a:srgbClr val="306CF6">
                      <a:alpha val="64000"/>
                    </a:srgbClr>
                  </a:gs>
                  <a:gs pos="100000">
                    <a:srgbClr val="00B0F0">
                      <a:alpha val="0"/>
                    </a:srgbClr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5" name="椭圆 44"/>
              <p:cNvSpPr/>
              <p:nvPr/>
            </p:nvSpPr>
            <p:spPr>
              <a:xfrm>
                <a:off x="5026651" y="843142"/>
                <a:ext cx="78749" cy="78749"/>
              </a:xfrm>
              <a:prstGeom prst="ellipse">
                <a:avLst/>
              </a:prstGeom>
              <a:gradFill flip="none" rotWithShape="1">
                <a:gsLst>
                  <a:gs pos="0">
                    <a:srgbClr val="306CF6">
                      <a:alpha val="64000"/>
                    </a:srgbClr>
                  </a:gs>
                  <a:gs pos="100000">
                    <a:srgbClr val="00B0F0">
                      <a:alpha val="0"/>
                    </a:srgbClr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6" name="椭圆 45"/>
              <p:cNvSpPr/>
              <p:nvPr/>
            </p:nvSpPr>
            <p:spPr>
              <a:xfrm>
                <a:off x="4795511" y="873622"/>
                <a:ext cx="78749" cy="78749"/>
              </a:xfrm>
              <a:prstGeom prst="ellipse">
                <a:avLst/>
              </a:prstGeom>
              <a:gradFill flip="none" rotWithShape="1">
                <a:gsLst>
                  <a:gs pos="0">
                    <a:srgbClr val="306CF6">
                      <a:alpha val="64000"/>
                    </a:srgbClr>
                  </a:gs>
                  <a:gs pos="100000">
                    <a:srgbClr val="00B0F0">
                      <a:alpha val="0"/>
                    </a:srgbClr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39" name="组合 38"/>
            <p:cNvGrpSpPr/>
            <p:nvPr/>
          </p:nvGrpSpPr>
          <p:grpSpPr>
            <a:xfrm flipH="1">
              <a:off x="7766237" y="812400"/>
              <a:ext cx="425503" cy="315231"/>
              <a:chOff x="4679897" y="637140"/>
              <a:chExt cx="425503" cy="315231"/>
            </a:xfrm>
          </p:grpSpPr>
          <p:sp>
            <p:nvSpPr>
              <p:cNvPr id="41" name="椭圆 40"/>
              <p:cNvSpPr/>
              <p:nvPr/>
            </p:nvSpPr>
            <p:spPr>
              <a:xfrm>
                <a:off x="4679897" y="637140"/>
                <a:ext cx="193178" cy="193178"/>
              </a:xfrm>
              <a:prstGeom prst="ellipse">
                <a:avLst/>
              </a:prstGeom>
              <a:gradFill flip="none" rotWithShape="1">
                <a:gsLst>
                  <a:gs pos="0">
                    <a:srgbClr val="306CF6">
                      <a:alpha val="64000"/>
                    </a:srgbClr>
                  </a:gs>
                  <a:gs pos="100000">
                    <a:srgbClr val="00B0F0">
                      <a:alpha val="0"/>
                    </a:srgbClr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2" name="椭圆 41"/>
              <p:cNvSpPr/>
              <p:nvPr/>
            </p:nvSpPr>
            <p:spPr>
              <a:xfrm>
                <a:off x="5026651" y="843142"/>
                <a:ext cx="78749" cy="78749"/>
              </a:xfrm>
              <a:prstGeom prst="ellipse">
                <a:avLst/>
              </a:prstGeom>
              <a:gradFill flip="none" rotWithShape="1">
                <a:gsLst>
                  <a:gs pos="0">
                    <a:srgbClr val="306CF6">
                      <a:alpha val="64000"/>
                    </a:srgbClr>
                  </a:gs>
                  <a:gs pos="100000">
                    <a:srgbClr val="00B0F0">
                      <a:alpha val="0"/>
                    </a:srgbClr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3" name="椭圆 42"/>
              <p:cNvSpPr/>
              <p:nvPr/>
            </p:nvSpPr>
            <p:spPr>
              <a:xfrm>
                <a:off x="4795511" y="873622"/>
                <a:ext cx="78749" cy="78749"/>
              </a:xfrm>
              <a:prstGeom prst="ellipse">
                <a:avLst/>
              </a:prstGeom>
              <a:gradFill flip="none" rotWithShape="1">
                <a:gsLst>
                  <a:gs pos="0">
                    <a:srgbClr val="306CF6">
                      <a:alpha val="64000"/>
                    </a:srgbClr>
                  </a:gs>
                  <a:gs pos="100000">
                    <a:srgbClr val="00B0F0">
                      <a:alpha val="0"/>
                    </a:srgbClr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27" name="文本框 26"/>
          <p:cNvSpPr txBox="1"/>
          <p:nvPr/>
        </p:nvSpPr>
        <p:spPr>
          <a:xfrm>
            <a:off x="2735194" y="6492351"/>
            <a:ext cx="729724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spc="2500" dirty="0">
                <a:solidFill>
                  <a:schemeClr val="accent1">
                    <a:lumMod val="40000"/>
                    <a:lumOff val="60000"/>
                  </a:schemeClr>
                </a:solidFill>
                <a:latin typeface="思源宋体 Heavy" panose="02020900000000000000" pitchFamily="18" charset="-122"/>
                <a:ea typeface="思源宋体 Heavy" panose="02020900000000000000" pitchFamily="18" charset="-122"/>
              </a:rPr>
              <a:t>申报管理系统操作说明</a:t>
            </a:r>
            <a:endParaRPr lang="zh-CN" altLang="en-US" sz="1400" spc="2500" dirty="0">
              <a:solidFill>
                <a:schemeClr val="accent1">
                  <a:lumMod val="40000"/>
                  <a:lumOff val="60000"/>
                </a:schemeClr>
              </a:solidFill>
              <a:latin typeface="思源宋体 Heavy" panose="02020900000000000000" pitchFamily="18" charset="-122"/>
              <a:ea typeface="思源宋体 Heavy" panose="02020900000000000000" pitchFamily="18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1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6443" y="1790609"/>
            <a:ext cx="9969622" cy="3718530"/>
          </a:xfrm>
          <a:prstGeom prst="rect">
            <a:avLst/>
          </a:prstGeom>
        </p:spPr>
      </p:pic>
      <p:sp>
        <p:nvSpPr>
          <p:cNvPr id="28" name="文本框 27"/>
          <p:cNvSpPr txBox="1"/>
          <p:nvPr/>
        </p:nvSpPr>
        <p:spPr>
          <a:xfrm>
            <a:off x="3557830" y="1180145"/>
            <a:ext cx="6260874" cy="584775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txBody>
          <a:bodyPr wrap="square">
            <a:spAutoFit/>
          </a:bodyPr>
          <a:lstStyle/>
          <a:p>
            <a:r>
              <a:rPr lang="zh-CN" altLang="en-US" sz="1600" dirty="0">
                <a:latin typeface="黑体" panose="02010609060101010101" pitchFamily="49" charset="-122"/>
                <a:ea typeface="黑体" panose="02010609060101010101" pitchFamily="49" charset="-122"/>
              </a:rPr>
              <a:t>项目管理</a:t>
            </a:r>
            <a:r>
              <a:rPr lang="en-US" altLang="zh-CN" sz="1600" dirty="0">
                <a:latin typeface="黑体" panose="02010609060101010101" pitchFamily="49" charset="-122"/>
                <a:ea typeface="黑体" panose="02010609060101010101" pitchFamily="49" charset="-122"/>
              </a:rPr>
              <a:t>-&gt;</a:t>
            </a:r>
            <a:r>
              <a:rPr lang="zh-CN" altLang="en-US" sz="1600" dirty="0">
                <a:latin typeface="黑体" panose="02010609060101010101" pitchFamily="49" charset="-122"/>
                <a:ea typeface="黑体" panose="02010609060101010101" pitchFamily="49" charset="-122"/>
              </a:rPr>
              <a:t> 未结项</a:t>
            </a:r>
            <a:r>
              <a:rPr lang="en-US" altLang="zh-CN" sz="1600" dirty="0">
                <a:latin typeface="黑体" panose="02010609060101010101" pitchFamily="49" charset="-122"/>
                <a:ea typeface="黑体" panose="02010609060101010101" pitchFamily="49" charset="-122"/>
              </a:rPr>
              <a:t>-&gt;</a:t>
            </a:r>
            <a:r>
              <a:rPr lang="zh-CN" altLang="en-US" sz="1600" dirty="0">
                <a:latin typeface="黑体" panose="02010609060101010101" pitchFamily="49" charset="-122"/>
                <a:ea typeface="黑体" panose="02010609060101010101" pitchFamily="49" charset="-122"/>
              </a:rPr>
              <a:t>点击详情进入提交相关结题材料</a:t>
            </a:r>
            <a:r>
              <a:rPr lang="zh-CN" altLang="zh-CN" sz="1600" kern="100" dirty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按照</a:t>
            </a:r>
            <a:endParaRPr lang="en-US" altLang="zh-CN" sz="1600" kern="100" dirty="0">
              <a:effectLst/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r>
              <a:rPr lang="en-US" altLang="zh-CN" sz="1600" kern="100" dirty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1234</a:t>
            </a:r>
            <a:r>
              <a:rPr lang="zh-CN" altLang="zh-CN" sz="1600" kern="100" dirty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步骤 填写结项信息</a:t>
            </a:r>
            <a:r>
              <a:rPr lang="zh-CN" altLang="en-US" sz="1600" kern="100" dirty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1600" kern="100" dirty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项目进入审核流程</a:t>
            </a:r>
            <a:r>
              <a:rPr lang="zh-CN" altLang="en-US" sz="1600" kern="100" dirty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1600" kern="100" dirty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等待科研单位 审核</a:t>
            </a:r>
            <a:endParaRPr lang="zh-CN" altLang="en-US" sz="1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11034944" y="2889873"/>
            <a:ext cx="391290" cy="381740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1573" y="3880881"/>
            <a:ext cx="9909016" cy="2845222"/>
          </a:xfrm>
          <a:prstGeom prst="rect">
            <a:avLst/>
          </a:prstGeom>
        </p:spPr>
      </p:pic>
      <p:grpSp>
        <p:nvGrpSpPr>
          <p:cNvPr id="21" name="组合 20"/>
          <p:cNvGrpSpPr/>
          <p:nvPr/>
        </p:nvGrpSpPr>
        <p:grpSpPr>
          <a:xfrm>
            <a:off x="3225136" y="4443570"/>
            <a:ext cx="1547473" cy="400028"/>
            <a:chOff x="3002132" y="4502554"/>
            <a:chExt cx="1547473" cy="400028"/>
          </a:xfrm>
        </p:grpSpPr>
        <p:sp>
          <p:nvSpPr>
            <p:cNvPr id="33" name="椭圆 32"/>
            <p:cNvSpPr/>
            <p:nvPr/>
          </p:nvSpPr>
          <p:spPr>
            <a:xfrm>
              <a:off x="3002132" y="4502554"/>
              <a:ext cx="391290" cy="381740"/>
            </a:xfrm>
            <a:prstGeom prst="ellipse">
              <a:avLst/>
            </a:prstGeom>
            <a:noFill/>
            <a:ln w="2857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椭圆 33"/>
            <p:cNvSpPr/>
            <p:nvPr/>
          </p:nvSpPr>
          <p:spPr>
            <a:xfrm>
              <a:off x="3393422" y="4502554"/>
              <a:ext cx="391290" cy="381740"/>
            </a:xfrm>
            <a:prstGeom prst="ellipse">
              <a:avLst/>
            </a:prstGeom>
            <a:noFill/>
            <a:ln w="2857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椭圆 35"/>
            <p:cNvSpPr/>
            <p:nvPr/>
          </p:nvSpPr>
          <p:spPr>
            <a:xfrm>
              <a:off x="3767025" y="4502554"/>
              <a:ext cx="391290" cy="381740"/>
            </a:xfrm>
            <a:prstGeom prst="ellipse">
              <a:avLst/>
            </a:prstGeom>
            <a:noFill/>
            <a:ln w="2857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椭圆 36"/>
            <p:cNvSpPr/>
            <p:nvPr/>
          </p:nvSpPr>
          <p:spPr>
            <a:xfrm>
              <a:off x="4158315" y="4520842"/>
              <a:ext cx="391290" cy="381740"/>
            </a:xfrm>
            <a:prstGeom prst="ellipse">
              <a:avLst/>
            </a:prstGeom>
            <a:noFill/>
            <a:ln w="2857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0" name="箭头: 右 19"/>
          <p:cNvSpPr/>
          <p:nvPr/>
        </p:nvSpPr>
        <p:spPr>
          <a:xfrm rot="18563485">
            <a:off x="3357422" y="5030222"/>
            <a:ext cx="518008" cy="232435"/>
          </a:xfrm>
          <a:prstGeom prst="right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箭头: 右 46"/>
          <p:cNvSpPr/>
          <p:nvPr/>
        </p:nvSpPr>
        <p:spPr>
          <a:xfrm rot="18563485">
            <a:off x="10636109" y="3387146"/>
            <a:ext cx="518008" cy="232435"/>
          </a:xfrm>
          <a:prstGeom prst="right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3000">
        <p14:flip dir="r"/>
      </p:transition>
    </mc:Choice>
    <mc:Fallback>
      <p:transition spd="slow" advTm="3000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-265471" y="-870076"/>
            <a:ext cx="12722942" cy="8598152"/>
            <a:chOff x="-5715000" y="-6019800"/>
            <a:chExt cx="25031700" cy="16916400"/>
          </a:xfrm>
        </p:grpSpPr>
        <p:grpSp>
          <p:nvGrpSpPr>
            <p:cNvPr id="4" name="组合 3"/>
            <p:cNvGrpSpPr/>
            <p:nvPr/>
          </p:nvGrpSpPr>
          <p:grpSpPr>
            <a:xfrm>
              <a:off x="-5715000" y="-6019800"/>
              <a:ext cx="419100" cy="16916400"/>
              <a:chOff x="-5715000" y="-6019800"/>
              <a:chExt cx="419100" cy="16916400"/>
            </a:xfrm>
          </p:grpSpPr>
          <p:sp>
            <p:nvSpPr>
              <p:cNvPr id="2" name="椭圆 1"/>
              <p:cNvSpPr/>
              <p:nvPr/>
            </p:nvSpPr>
            <p:spPr>
              <a:xfrm>
                <a:off x="-5715000" y="-60198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" name="椭圆 2"/>
              <p:cNvSpPr/>
              <p:nvPr/>
            </p:nvSpPr>
            <p:spPr>
              <a:xfrm>
                <a:off x="-5715000" y="104775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" name="组合 4"/>
            <p:cNvGrpSpPr/>
            <p:nvPr/>
          </p:nvGrpSpPr>
          <p:grpSpPr>
            <a:xfrm>
              <a:off x="18897600" y="-6019800"/>
              <a:ext cx="419100" cy="16916400"/>
              <a:chOff x="-5715000" y="-6019800"/>
              <a:chExt cx="419100" cy="16916400"/>
            </a:xfrm>
          </p:grpSpPr>
          <p:sp>
            <p:nvSpPr>
              <p:cNvPr id="6" name="椭圆 5"/>
              <p:cNvSpPr/>
              <p:nvPr/>
            </p:nvSpPr>
            <p:spPr>
              <a:xfrm>
                <a:off x="-5715000" y="-60198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" name="椭圆 6"/>
              <p:cNvSpPr/>
              <p:nvPr/>
            </p:nvSpPr>
            <p:spPr>
              <a:xfrm>
                <a:off x="-5715000" y="104775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52" name="文本框 51"/>
          <p:cNvSpPr txBox="1"/>
          <p:nvPr/>
        </p:nvSpPr>
        <p:spPr>
          <a:xfrm>
            <a:off x="4168507" y="545289"/>
            <a:ext cx="38311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2000" dirty="0">
                <a:latin typeface="黑体" panose="02010609060101010101" pitchFamily="49" charset="-122"/>
                <a:ea typeface="黑体" panose="02010609060101010101" pitchFamily="49" charset="-122"/>
              </a:rPr>
              <a:t>(</a:t>
            </a:r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二</a:t>
            </a:r>
            <a:r>
              <a:rPr lang="en-US" altLang="zh-CN" sz="2000" dirty="0">
                <a:latin typeface="黑体" panose="02010609060101010101" pitchFamily="49" charset="-122"/>
                <a:ea typeface="黑体" panose="02010609060101010101" pitchFamily="49" charset="-122"/>
              </a:rPr>
              <a:t>)</a:t>
            </a:r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、项目申请人申请项目结项</a:t>
            </a:r>
            <a:endParaRPr lang="zh-CN" altLang="en-US" sz="2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3641532" y="782424"/>
            <a:ext cx="4721233" cy="400110"/>
            <a:chOff x="4336755" y="812400"/>
            <a:chExt cx="3854985" cy="315231"/>
          </a:xfrm>
        </p:grpSpPr>
        <p:grpSp>
          <p:nvGrpSpPr>
            <p:cNvPr id="35" name="组合 34"/>
            <p:cNvGrpSpPr/>
            <p:nvPr/>
          </p:nvGrpSpPr>
          <p:grpSpPr>
            <a:xfrm>
              <a:off x="4336755" y="812400"/>
              <a:ext cx="425503" cy="315231"/>
              <a:chOff x="4679897" y="637140"/>
              <a:chExt cx="425503" cy="315231"/>
            </a:xfrm>
          </p:grpSpPr>
          <p:sp>
            <p:nvSpPr>
              <p:cNvPr id="44" name="椭圆 43"/>
              <p:cNvSpPr/>
              <p:nvPr/>
            </p:nvSpPr>
            <p:spPr>
              <a:xfrm>
                <a:off x="4679897" y="637140"/>
                <a:ext cx="193178" cy="193178"/>
              </a:xfrm>
              <a:prstGeom prst="ellipse">
                <a:avLst/>
              </a:prstGeom>
              <a:gradFill flip="none" rotWithShape="1">
                <a:gsLst>
                  <a:gs pos="0">
                    <a:srgbClr val="306CF6">
                      <a:alpha val="64000"/>
                    </a:srgbClr>
                  </a:gs>
                  <a:gs pos="100000">
                    <a:srgbClr val="00B0F0">
                      <a:alpha val="0"/>
                    </a:srgbClr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5" name="椭圆 44"/>
              <p:cNvSpPr/>
              <p:nvPr/>
            </p:nvSpPr>
            <p:spPr>
              <a:xfrm>
                <a:off x="5026651" y="843142"/>
                <a:ext cx="78749" cy="78749"/>
              </a:xfrm>
              <a:prstGeom prst="ellipse">
                <a:avLst/>
              </a:prstGeom>
              <a:gradFill flip="none" rotWithShape="1">
                <a:gsLst>
                  <a:gs pos="0">
                    <a:srgbClr val="306CF6">
                      <a:alpha val="64000"/>
                    </a:srgbClr>
                  </a:gs>
                  <a:gs pos="100000">
                    <a:srgbClr val="00B0F0">
                      <a:alpha val="0"/>
                    </a:srgbClr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6" name="椭圆 45"/>
              <p:cNvSpPr/>
              <p:nvPr/>
            </p:nvSpPr>
            <p:spPr>
              <a:xfrm>
                <a:off x="4795511" y="873622"/>
                <a:ext cx="78749" cy="78749"/>
              </a:xfrm>
              <a:prstGeom prst="ellipse">
                <a:avLst/>
              </a:prstGeom>
              <a:gradFill flip="none" rotWithShape="1">
                <a:gsLst>
                  <a:gs pos="0">
                    <a:srgbClr val="306CF6">
                      <a:alpha val="64000"/>
                    </a:srgbClr>
                  </a:gs>
                  <a:gs pos="100000">
                    <a:srgbClr val="00B0F0">
                      <a:alpha val="0"/>
                    </a:srgbClr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39" name="组合 38"/>
            <p:cNvGrpSpPr/>
            <p:nvPr/>
          </p:nvGrpSpPr>
          <p:grpSpPr>
            <a:xfrm flipH="1">
              <a:off x="7766237" y="812400"/>
              <a:ext cx="425503" cy="315231"/>
              <a:chOff x="4679897" y="637140"/>
              <a:chExt cx="425503" cy="315231"/>
            </a:xfrm>
          </p:grpSpPr>
          <p:sp>
            <p:nvSpPr>
              <p:cNvPr id="41" name="椭圆 40"/>
              <p:cNvSpPr/>
              <p:nvPr/>
            </p:nvSpPr>
            <p:spPr>
              <a:xfrm>
                <a:off x="4679897" y="637140"/>
                <a:ext cx="193178" cy="193178"/>
              </a:xfrm>
              <a:prstGeom prst="ellipse">
                <a:avLst/>
              </a:prstGeom>
              <a:gradFill flip="none" rotWithShape="1">
                <a:gsLst>
                  <a:gs pos="0">
                    <a:srgbClr val="306CF6">
                      <a:alpha val="64000"/>
                    </a:srgbClr>
                  </a:gs>
                  <a:gs pos="100000">
                    <a:srgbClr val="00B0F0">
                      <a:alpha val="0"/>
                    </a:srgbClr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2" name="椭圆 41"/>
              <p:cNvSpPr/>
              <p:nvPr/>
            </p:nvSpPr>
            <p:spPr>
              <a:xfrm>
                <a:off x="5026651" y="843142"/>
                <a:ext cx="78749" cy="78749"/>
              </a:xfrm>
              <a:prstGeom prst="ellipse">
                <a:avLst/>
              </a:prstGeom>
              <a:gradFill flip="none" rotWithShape="1">
                <a:gsLst>
                  <a:gs pos="0">
                    <a:srgbClr val="306CF6">
                      <a:alpha val="64000"/>
                    </a:srgbClr>
                  </a:gs>
                  <a:gs pos="100000">
                    <a:srgbClr val="00B0F0">
                      <a:alpha val="0"/>
                    </a:srgbClr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3" name="椭圆 42"/>
              <p:cNvSpPr/>
              <p:nvPr/>
            </p:nvSpPr>
            <p:spPr>
              <a:xfrm>
                <a:off x="4795511" y="873622"/>
                <a:ext cx="78749" cy="78749"/>
              </a:xfrm>
              <a:prstGeom prst="ellipse">
                <a:avLst/>
              </a:prstGeom>
              <a:gradFill flip="none" rotWithShape="1">
                <a:gsLst>
                  <a:gs pos="0">
                    <a:srgbClr val="306CF6">
                      <a:alpha val="64000"/>
                    </a:srgbClr>
                  </a:gs>
                  <a:gs pos="100000">
                    <a:srgbClr val="00B0F0">
                      <a:alpha val="0"/>
                    </a:srgbClr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27" name="文本框 26"/>
          <p:cNvSpPr txBox="1"/>
          <p:nvPr/>
        </p:nvSpPr>
        <p:spPr>
          <a:xfrm>
            <a:off x="2735194" y="6492351"/>
            <a:ext cx="729724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spc="2500" dirty="0">
                <a:solidFill>
                  <a:schemeClr val="accent1">
                    <a:lumMod val="40000"/>
                    <a:lumOff val="60000"/>
                  </a:schemeClr>
                </a:solidFill>
                <a:latin typeface="思源宋体 Heavy" panose="02020900000000000000" pitchFamily="18" charset="-122"/>
                <a:ea typeface="思源宋体 Heavy" panose="02020900000000000000" pitchFamily="18" charset="-122"/>
              </a:rPr>
              <a:t>申报管理系统操作说明</a:t>
            </a:r>
            <a:endParaRPr lang="zh-CN" altLang="en-US" sz="1400" spc="2500" dirty="0">
              <a:solidFill>
                <a:schemeClr val="accent1">
                  <a:lumMod val="40000"/>
                  <a:lumOff val="60000"/>
                </a:schemeClr>
              </a:solidFill>
              <a:latin typeface="思源宋体 Heavy" panose="02020900000000000000" pitchFamily="18" charset="-122"/>
              <a:ea typeface="思源宋体 Heavy" panose="02020900000000000000" pitchFamily="18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2735194" y="1531364"/>
            <a:ext cx="7688061" cy="584775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zh-CN" altLang="zh-CN" sz="1600" kern="100" dirty="0">
                <a:effectLst/>
                <a:highlight>
                  <a:srgbClr val="FFFF00"/>
                </a:highligh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如果在只完成</a:t>
            </a:r>
            <a:r>
              <a:rPr lang="zh-CN" altLang="zh-CN" sz="1600" kern="100" dirty="0">
                <a:solidFill>
                  <a:srgbClr val="FF0000"/>
                </a:solidFill>
                <a:effectLst/>
                <a:highlight>
                  <a:srgbClr val="FFFF00"/>
                </a:highligh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第一步</a:t>
            </a:r>
            <a:r>
              <a:rPr lang="zh-CN" altLang="zh-CN" sz="1600" kern="100" dirty="0">
                <a:effectLst/>
                <a:highlight>
                  <a:srgbClr val="FFFF00"/>
                </a:highligh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未完成</a:t>
            </a:r>
            <a:r>
              <a:rPr lang="zh-CN" altLang="zh-CN" sz="1600" kern="100" dirty="0">
                <a:solidFill>
                  <a:srgbClr val="FF0000"/>
                </a:solidFill>
                <a:effectLst/>
                <a:highlight>
                  <a:srgbClr val="FFFF00"/>
                </a:highligh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第四步</a:t>
            </a:r>
            <a:r>
              <a:rPr lang="zh-CN" altLang="zh-CN" sz="1600" kern="100" dirty="0">
                <a:effectLst/>
                <a:highlight>
                  <a:srgbClr val="FFFF00"/>
                </a:highligh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信息填写时退出页面需要点击</a:t>
            </a:r>
            <a:r>
              <a:rPr lang="zh-CN" altLang="zh-CN" sz="1600" kern="100" dirty="0">
                <a:solidFill>
                  <a:srgbClr val="FF0000"/>
                </a:solidFill>
                <a:effectLst/>
                <a:highlight>
                  <a:srgbClr val="FFFF00"/>
                </a:highligh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已结项</a:t>
            </a:r>
            <a:r>
              <a:rPr lang="en-US" altLang="zh-CN" sz="1600" kern="100" dirty="0">
                <a:solidFill>
                  <a:srgbClr val="FF0000"/>
                </a:solidFill>
                <a:effectLst/>
                <a:highlight>
                  <a:srgbClr val="FFFF00"/>
                </a:highligh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/</a:t>
            </a:r>
            <a:r>
              <a:rPr lang="zh-CN" altLang="zh-CN" sz="1600" kern="100" dirty="0">
                <a:solidFill>
                  <a:srgbClr val="FF0000"/>
                </a:solidFill>
                <a:effectLst/>
                <a:highlight>
                  <a:srgbClr val="FFFF00"/>
                </a:highligh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未结项</a:t>
            </a:r>
            <a:r>
              <a:rPr lang="zh-CN" altLang="zh-CN" sz="1600" kern="100" dirty="0">
                <a:effectLst/>
                <a:highlight>
                  <a:srgbClr val="FFFF00"/>
                </a:highligh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菜单</a:t>
            </a:r>
            <a:r>
              <a:rPr lang="en-US" altLang="zh-CN" sz="1600" kern="100" dirty="0">
                <a:effectLst/>
                <a:highlight>
                  <a:srgbClr val="FFFF00"/>
                </a:highligh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-&gt; </a:t>
            </a:r>
            <a:r>
              <a:rPr lang="zh-CN" altLang="zh-CN" sz="1600" kern="100" dirty="0">
                <a:solidFill>
                  <a:srgbClr val="FF0000"/>
                </a:solidFill>
                <a:effectLst/>
                <a:highlight>
                  <a:srgbClr val="FFFF00"/>
                </a:highligh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修改</a:t>
            </a:r>
            <a:r>
              <a:rPr lang="zh-CN" altLang="zh-CN" sz="1600" kern="100" dirty="0">
                <a:effectLst/>
                <a:highlight>
                  <a:srgbClr val="FFFF00"/>
                </a:highligh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按钮进入修改页面修改结项信息，</a:t>
            </a:r>
            <a:r>
              <a:rPr lang="zh-CN" altLang="zh-CN" sz="1600" kern="100" dirty="0">
                <a:solidFill>
                  <a:srgbClr val="FF0000"/>
                </a:solidFill>
                <a:effectLst/>
                <a:highlight>
                  <a:srgbClr val="FFFF00"/>
                </a:highligh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第四步</a:t>
            </a:r>
            <a:r>
              <a:rPr lang="zh-CN" altLang="zh-CN" sz="1600" kern="100" dirty="0">
                <a:effectLst/>
                <a:highlight>
                  <a:srgbClr val="FFFF00"/>
                </a:highligh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提交后进入结项审核</a:t>
            </a:r>
            <a:endParaRPr lang="zh-CN" altLang="zh-CN" sz="1600" kern="100" dirty="0">
              <a:effectLst/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4971" y="2702104"/>
            <a:ext cx="9294920" cy="3672232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3000">
        <p14:flip dir="r"/>
      </p:transition>
    </mc:Choice>
    <mc:Fallback>
      <p:transition spd="slow" advTm="3000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-265471" y="-870076"/>
            <a:ext cx="12722942" cy="8598152"/>
            <a:chOff x="-5715000" y="-6019800"/>
            <a:chExt cx="25031700" cy="16916400"/>
          </a:xfrm>
        </p:grpSpPr>
        <p:grpSp>
          <p:nvGrpSpPr>
            <p:cNvPr id="4" name="组合 3"/>
            <p:cNvGrpSpPr/>
            <p:nvPr/>
          </p:nvGrpSpPr>
          <p:grpSpPr>
            <a:xfrm>
              <a:off x="-5715000" y="-6019800"/>
              <a:ext cx="419100" cy="16916400"/>
              <a:chOff x="-5715000" y="-6019800"/>
              <a:chExt cx="419100" cy="16916400"/>
            </a:xfrm>
          </p:grpSpPr>
          <p:sp>
            <p:nvSpPr>
              <p:cNvPr id="2" name="椭圆 1"/>
              <p:cNvSpPr/>
              <p:nvPr/>
            </p:nvSpPr>
            <p:spPr>
              <a:xfrm>
                <a:off x="-5715000" y="-60198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" name="椭圆 2"/>
              <p:cNvSpPr/>
              <p:nvPr/>
            </p:nvSpPr>
            <p:spPr>
              <a:xfrm>
                <a:off x="-5715000" y="104775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" name="组合 4"/>
            <p:cNvGrpSpPr/>
            <p:nvPr/>
          </p:nvGrpSpPr>
          <p:grpSpPr>
            <a:xfrm>
              <a:off x="18897600" y="-6019800"/>
              <a:ext cx="419100" cy="16916400"/>
              <a:chOff x="-5715000" y="-6019800"/>
              <a:chExt cx="419100" cy="16916400"/>
            </a:xfrm>
          </p:grpSpPr>
          <p:sp>
            <p:nvSpPr>
              <p:cNvPr id="6" name="椭圆 5"/>
              <p:cNvSpPr/>
              <p:nvPr/>
            </p:nvSpPr>
            <p:spPr>
              <a:xfrm>
                <a:off x="-5715000" y="-60198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" name="椭圆 6"/>
              <p:cNvSpPr/>
              <p:nvPr/>
            </p:nvSpPr>
            <p:spPr>
              <a:xfrm>
                <a:off x="-5715000" y="104775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52" name="文本框 51"/>
          <p:cNvSpPr txBox="1"/>
          <p:nvPr/>
        </p:nvSpPr>
        <p:spPr>
          <a:xfrm>
            <a:off x="4168507" y="545289"/>
            <a:ext cx="38311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2000" dirty="0">
                <a:latin typeface="黑体" panose="02010609060101010101" pitchFamily="49" charset="-122"/>
                <a:ea typeface="黑体" panose="02010609060101010101" pitchFamily="49" charset="-122"/>
              </a:rPr>
              <a:t>(</a:t>
            </a:r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三</a:t>
            </a:r>
            <a:r>
              <a:rPr lang="en-US" altLang="zh-CN" sz="2000" dirty="0">
                <a:latin typeface="黑体" panose="02010609060101010101" pitchFamily="49" charset="-122"/>
                <a:ea typeface="黑体" panose="02010609060101010101" pitchFamily="49" charset="-122"/>
              </a:rPr>
              <a:t>)</a:t>
            </a:r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、项目申请人申请项目结项</a:t>
            </a:r>
            <a:endParaRPr lang="zh-CN" altLang="en-US" sz="2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3727621" y="745344"/>
            <a:ext cx="4736757" cy="315231"/>
            <a:chOff x="4336755" y="812400"/>
            <a:chExt cx="3854985" cy="315231"/>
          </a:xfrm>
        </p:grpSpPr>
        <p:grpSp>
          <p:nvGrpSpPr>
            <p:cNvPr id="35" name="组合 34"/>
            <p:cNvGrpSpPr/>
            <p:nvPr/>
          </p:nvGrpSpPr>
          <p:grpSpPr>
            <a:xfrm>
              <a:off x="4336755" y="812400"/>
              <a:ext cx="425503" cy="315231"/>
              <a:chOff x="4679897" y="637140"/>
              <a:chExt cx="425503" cy="315231"/>
            </a:xfrm>
          </p:grpSpPr>
          <p:sp>
            <p:nvSpPr>
              <p:cNvPr id="44" name="椭圆 43"/>
              <p:cNvSpPr/>
              <p:nvPr/>
            </p:nvSpPr>
            <p:spPr>
              <a:xfrm>
                <a:off x="4679897" y="637140"/>
                <a:ext cx="193178" cy="193178"/>
              </a:xfrm>
              <a:prstGeom prst="ellipse">
                <a:avLst/>
              </a:prstGeom>
              <a:gradFill flip="none" rotWithShape="1">
                <a:gsLst>
                  <a:gs pos="0">
                    <a:srgbClr val="306CF6">
                      <a:alpha val="64000"/>
                    </a:srgbClr>
                  </a:gs>
                  <a:gs pos="100000">
                    <a:srgbClr val="00B0F0">
                      <a:alpha val="0"/>
                    </a:srgbClr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5" name="椭圆 44"/>
              <p:cNvSpPr/>
              <p:nvPr/>
            </p:nvSpPr>
            <p:spPr>
              <a:xfrm>
                <a:off x="5026651" y="843142"/>
                <a:ext cx="78749" cy="78749"/>
              </a:xfrm>
              <a:prstGeom prst="ellipse">
                <a:avLst/>
              </a:prstGeom>
              <a:gradFill flip="none" rotWithShape="1">
                <a:gsLst>
                  <a:gs pos="0">
                    <a:srgbClr val="306CF6">
                      <a:alpha val="64000"/>
                    </a:srgbClr>
                  </a:gs>
                  <a:gs pos="100000">
                    <a:srgbClr val="00B0F0">
                      <a:alpha val="0"/>
                    </a:srgbClr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6" name="椭圆 45"/>
              <p:cNvSpPr/>
              <p:nvPr/>
            </p:nvSpPr>
            <p:spPr>
              <a:xfrm>
                <a:off x="4795511" y="873622"/>
                <a:ext cx="78749" cy="78749"/>
              </a:xfrm>
              <a:prstGeom prst="ellipse">
                <a:avLst/>
              </a:prstGeom>
              <a:gradFill flip="none" rotWithShape="1">
                <a:gsLst>
                  <a:gs pos="0">
                    <a:srgbClr val="306CF6">
                      <a:alpha val="64000"/>
                    </a:srgbClr>
                  </a:gs>
                  <a:gs pos="100000">
                    <a:srgbClr val="00B0F0">
                      <a:alpha val="0"/>
                    </a:srgbClr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39" name="组合 38"/>
            <p:cNvGrpSpPr/>
            <p:nvPr/>
          </p:nvGrpSpPr>
          <p:grpSpPr>
            <a:xfrm flipH="1">
              <a:off x="7766237" y="812400"/>
              <a:ext cx="425503" cy="315231"/>
              <a:chOff x="4679897" y="637140"/>
              <a:chExt cx="425503" cy="315231"/>
            </a:xfrm>
          </p:grpSpPr>
          <p:sp>
            <p:nvSpPr>
              <p:cNvPr id="41" name="椭圆 40"/>
              <p:cNvSpPr/>
              <p:nvPr/>
            </p:nvSpPr>
            <p:spPr>
              <a:xfrm>
                <a:off x="4679897" y="637140"/>
                <a:ext cx="193178" cy="193178"/>
              </a:xfrm>
              <a:prstGeom prst="ellipse">
                <a:avLst/>
              </a:prstGeom>
              <a:gradFill flip="none" rotWithShape="1">
                <a:gsLst>
                  <a:gs pos="0">
                    <a:srgbClr val="306CF6">
                      <a:alpha val="64000"/>
                    </a:srgbClr>
                  </a:gs>
                  <a:gs pos="100000">
                    <a:srgbClr val="00B0F0">
                      <a:alpha val="0"/>
                    </a:srgbClr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2" name="椭圆 41"/>
              <p:cNvSpPr/>
              <p:nvPr/>
            </p:nvSpPr>
            <p:spPr>
              <a:xfrm>
                <a:off x="5026651" y="843142"/>
                <a:ext cx="78749" cy="78749"/>
              </a:xfrm>
              <a:prstGeom prst="ellipse">
                <a:avLst/>
              </a:prstGeom>
              <a:gradFill flip="none" rotWithShape="1">
                <a:gsLst>
                  <a:gs pos="0">
                    <a:srgbClr val="306CF6">
                      <a:alpha val="64000"/>
                    </a:srgbClr>
                  </a:gs>
                  <a:gs pos="100000">
                    <a:srgbClr val="00B0F0">
                      <a:alpha val="0"/>
                    </a:srgbClr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3" name="椭圆 42"/>
              <p:cNvSpPr/>
              <p:nvPr/>
            </p:nvSpPr>
            <p:spPr>
              <a:xfrm>
                <a:off x="4795511" y="873622"/>
                <a:ext cx="78749" cy="78749"/>
              </a:xfrm>
              <a:prstGeom prst="ellipse">
                <a:avLst/>
              </a:prstGeom>
              <a:gradFill flip="none" rotWithShape="1">
                <a:gsLst>
                  <a:gs pos="0">
                    <a:srgbClr val="306CF6">
                      <a:alpha val="64000"/>
                    </a:srgbClr>
                  </a:gs>
                  <a:gs pos="100000">
                    <a:srgbClr val="00B0F0">
                      <a:alpha val="0"/>
                    </a:srgbClr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27" name="文本框 26"/>
          <p:cNvSpPr txBox="1"/>
          <p:nvPr/>
        </p:nvSpPr>
        <p:spPr>
          <a:xfrm>
            <a:off x="2735194" y="6492351"/>
            <a:ext cx="729724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spc="2500" dirty="0">
                <a:solidFill>
                  <a:schemeClr val="accent1">
                    <a:lumMod val="40000"/>
                    <a:lumOff val="60000"/>
                  </a:schemeClr>
                </a:solidFill>
                <a:latin typeface="思源宋体 Heavy" panose="02020900000000000000" pitchFamily="18" charset="-122"/>
                <a:ea typeface="思源宋体 Heavy" panose="02020900000000000000" pitchFamily="18" charset="-122"/>
              </a:rPr>
              <a:t>申报管理系统操作说明</a:t>
            </a:r>
            <a:endParaRPr lang="zh-CN" altLang="en-US" sz="1400" spc="2500" dirty="0">
              <a:solidFill>
                <a:schemeClr val="accent1">
                  <a:lumMod val="40000"/>
                  <a:lumOff val="60000"/>
                </a:schemeClr>
              </a:solidFill>
              <a:latin typeface="思源宋体 Heavy" panose="02020900000000000000" pitchFamily="18" charset="-122"/>
              <a:ea typeface="思源宋体 Heavy" panose="02020900000000000000" pitchFamily="18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1584494" y="1294482"/>
            <a:ext cx="9832132" cy="830997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txBody>
          <a:bodyPr wrap="square">
            <a:spAutoFit/>
          </a:bodyPr>
          <a:lstStyle/>
          <a:p>
            <a:r>
              <a:rPr lang="zh-CN" altLang="zh-CN" sz="1600" kern="100" dirty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科研</a:t>
            </a:r>
            <a:r>
              <a:rPr lang="zh-CN" altLang="en-US" sz="1600" kern="100" dirty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管理</a:t>
            </a:r>
            <a:r>
              <a:rPr lang="zh-CN" altLang="zh-CN" sz="1600" kern="100" dirty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单位第一次审核</a:t>
            </a:r>
            <a:r>
              <a:rPr lang="zh-CN" altLang="en-US" sz="1600" kern="100" dirty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通过</a:t>
            </a:r>
            <a:r>
              <a:rPr lang="zh-CN" altLang="zh-CN" sz="1600" kern="100" dirty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后需要申报人</a:t>
            </a:r>
            <a:r>
              <a:rPr lang="zh-CN" altLang="zh-CN" sz="1600" kern="100" dirty="0">
                <a:solidFill>
                  <a:srgbClr val="FF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下载盖章</a:t>
            </a:r>
            <a:endParaRPr lang="en-US" altLang="zh-CN" sz="1600" kern="100" dirty="0">
              <a:solidFill>
                <a:srgbClr val="FF0000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r>
              <a:rPr lang="zh-CN" altLang="zh-CN" sz="1600" kern="100" dirty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点击 </a:t>
            </a:r>
            <a:r>
              <a:rPr lang="zh-CN" altLang="zh-CN" sz="1600" kern="100" dirty="0">
                <a:solidFill>
                  <a:srgbClr val="FF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待审核结项</a:t>
            </a:r>
            <a:r>
              <a:rPr lang="zh-CN" altLang="zh-CN" sz="1600" kern="100" dirty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菜单</a:t>
            </a:r>
            <a:r>
              <a:rPr lang="en-US" altLang="zh-CN" sz="1600" kern="100" dirty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-&gt; </a:t>
            </a:r>
            <a:r>
              <a:rPr lang="zh-CN" altLang="zh-CN" sz="1600" kern="100" dirty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下载</a:t>
            </a:r>
            <a:r>
              <a:rPr lang="zh-CN" altLang="zh-CN" sz="1600" kern="100" dirty="0">
                <a:solidFill>
                  <a:srgbClr val="FF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盖章</a:t>
            </a:r>
            <a:r>
              <a:rPr lang="zh-CN" altLang="zh-CN" sz="1600" kern="100" dirty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按钮 进入</a:t>
            </a:r>
            <a:r>
              <a:rPr lang="en-US" altLang="zh-CN" sz="1600" kern="100" dirty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pdf</a:t>
            </a:r>
            <a:r>
              <a:rPr lang="zh-CN" altLang="zh-CN" sz="1600" kern="100" dirty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下载盖章页面</a:t>
            </a:r>
            <a:r>
              <a:rPr lang="zh-CN" altLang="en-US" sz="1600" kern="100" dirty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1600" kern="100" dirty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将下载的申报书</a:t>
            </a:r>
            <a:r>
              <a:rPr lang="en-US" altLang="zh-CN" sz="1600" kern="100" dirty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-&gt;</a:t>
            </a:r>
            <a:r>
              <a:rPr lang="zh-CN" altLang="zh-CN" sz="1600" kern="100" dirty="0">
                <a:solidFill>
                  <a:srgbClr val="FF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打印</a:t>
            </a:r>
            <a:r>
              <a:rPr lang="en-US" altLang="zh-CN" sz="1600" kern="100" dirty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-&gt;</a:t>
            </a:r>
            <a:r>
              <a:rPr lang="zh-CN" altLang="zh-CN" sz="1600" kern="100" dirty="0">
                <a:solidFill>
                  <a:srgbClr val="FF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盖章</a:t>
            </a:r>
            <a:r>
              <a:rPr lang="en-US" altLang="zh-CN" sz="1600" kern="100" dirty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-&gt;</a:t>
            </a:r>
            <a:r>
              <a:rPr lang="zh-CN" altLang="zh-CN" sz="1600" kern="100" dirty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扫描上传 </a:t>
            </a:r>
            <a:endParaRPr lang="zh-CN" altLang="zh-CN" sz="1600" kern="100" dirty="0">
              <a:effectLst/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endParaRPr lang="zh-CN" altLang="en-US" sz="1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7" name="箭头: 右 46"/>
          <p:cNvSpPr/>
          <p:nvPr/>
        </p:nvSpPr>
        <p:spPr>
          <a:xfrm rot="18563485">
            <a:off x="10774883" y="3154002"/>
            <a:ext cx="518008" cy="232435"/>
          </a:xfrm>
          <a:prstGeom prst="right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>
          <a:blip r:embed="rId1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9536" y="1931396"/>
            <a:ext cx="10311738" cy="255468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1450" y="4491747"/>
            <a:ext cx="10455176" cy="2117324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3000">
        <p14:flip dir="r"/>
      </p:transition>
    </mc:Choice>
    <mc:Fallback>
      <p:transition spd="slow" advTm="3000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-265471" y="-870076"/>
            <a:ext cx="12722942" cy="8598152"/>
            <a:chOff x="-5715000" y="-6019800"/>
            <a:chExt cx="25031700" cy="16916400"/>
          </a:xfrm>
        </p:grpSpPr>
        <p:grpSp>
          <p:nvGrpSpPr>
            <p:cNvPr id="4" name="组合 3"/>
            <p:cNvGrpSpPr/>
            <p:nvPr/>
          </p:nvGrpSpPr>
          <p:grpSpPr>
            <a:xfrm>
              <a:off x="-5715000" y="-6019800"/>
              <a:ext cx="419100" cy="16916400"/>
              <a:chOff x="-5715000" y="-6019800"/>
              <a:chExt cx="419100" cy="16916400"/>
            </a:xfrm>
          </p:grpSpPr>
          <p:sp>
            <p:nvSpPr>
              <p:cNvPr id="2" name="椭圆 1"/>
              <p:cNvSpPr/>
              <p:nvPr/>
            </p:nvSpPr>
            <p:spPr>
              <a:xfrm>
                <a:off x="-5715000" y="-60198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" name="椭圆 2"/>
              <p:cNvSpPr/>
              <p:nvPr/>
            </p:nvSpPr>
            <p:spPr>
              <a:xfrm>
                <a:off x="-5715000" y="104775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" name="组合 4"/>
            <p:cNvGrpSpPr/>
            <p:nvPr/>
          </p:nvGrpSpPr>
          <p:grpSpPr>
            <a:xfrm>
              <a:off x="18897600" y="-6019800"/>
              <a:ext cx="419100" cy="16916400"/>
              <a:chOff x="-5715000" y="-6019800"/>
              <a:chExt cx="419100" cy="16916400"/>
            </a:xfrm>
          </p:grpSpPr>
          <p:sp>
            <p:nvSpPr>
              <p:cNvPr id="6" name="椭圆 5"/>
              <p:cNvSpPr/>
              <p:nvPr/>
            </p:nvSpPr>
            <p:spPr>
              <a:xfrm>
                <a:off x="-5715000" y="-60198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" name="椭圆 6"/>
              <p:cNvSpPr/>
              <p:nvPr/>
            </p:nvSpPr>
            <p:spPr>
              <a:xfrm>
                <a:off x="-5715000" y="104775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52" name="文本框 51"/>
          <p:cNvSpPr txBox="1"/>
          <p:nvPr/>
        </p:nvSpPr>
        <p:spPr>
          <a:xfrm>
            <a:off x="4168507" y="545289"/>
            <a:ext cx="38311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2000" dirty="0">
                <a:latin typeface="黑体" panose="02010609060101010101" pitchFamily="49" charset="-122"/>
                <a:ea typeface="黑体" panose="02010609060101010101" pitchFamily="49" charset="-122"/>
              </a:rPr>
              <a:t>(</a:t>
            </a:r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四</a:t>
            </a:r>
            <a:r>
              <a:rPr lang="en-US" altLang="zh-CN" sz="2000" dirty="0">
                <a:latin typeface="黑体" panose="02010609060101010101" pitchFamily="49" charset="-122"/>
                <a:ea typeface="黑体" panose="02010609060101010101" pitchFamily="49" charset="-122"/>
              </a:rPr>
              <a:t>)</a:t>
            </a:r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、项目申请人申请项目结项</a:t>
            </a:r>
            <a:endParaRPr lang="zh-CN" altLang="en-US" sz="2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3727621" y="745344"/>
            <a:ext cx="4736757" cy="315231"/>
            <a:chOff x="4336755" y="812400"/>
            <a:chExt cx="3854985" cy="315231"/>
          </a:xfrm>
        </p:grpSpPr>
        <p:grpSp>
          <p:nvGrpSpPr>
            <p:cNvPr id="35" name="组合 34"/>
            <p:cNvGrpSpPr/>
            <p:nvPr/>
          </p:nvGrpSpPr>
          <p:grpSpPr>
            <a:xfrm>
              <a:off x="4336755" y="812400"/>
              <a:ext cx="425503" cy="315231"/>
              <a:chOff x="4679897" y="637140"/>
              <a:chExt cx="425503" cy="315231"/>
            </a:xfrm>
          </p:grpSpPr>
          <p:sp>
            <p:nvSpPr>
              <p:cNvPr id="44" name="椭圆 43"/>
              <p:cNvSpPr/>
              <p:nvPr/>
            </p:nvSpPr>
            <p:spPr>
              <a:xfrm>
                <a:off x="4679897" y="637140"/>
                <a:ext cx="193178" cy="193178"/>
              </a:xfrm>
              <a:prstGeom prst="ellipse">
                <a:avLst/>
              </a:prstGeom>
              <a:gradFill flip="none" rotWithShape="1">
                <a:gsLst>
                  <a:gs pos="0">
                    <a:srgbClr val="306CF6">
                      <a:alpha val="64000"/>
                    </a:srgbClr>
                  </a:gs>
                  <a:gs pos="100000">
                    <a:srgbClr val="00B0F0">
                      <a:alpha val="0"/>
                    </a:srgbClr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5" name="椭圆 44"/>
              <p:cNvSpPr/>
              <p:nvPr/>
            </p:nvSpPr>
            <p:spPr>
              <a:xfrm>
                <a:off x="5026651" y="843142"/>
                <a:ext cx="78749" cy="78749"/>
              </a:xfrm>
              <a:prstGeom prst="ellipse">
                <a:avLst/>
              </a:prstGeom>
              <a:gradFill flip="none" rotWithShape="1">
                <a:gsLst>
                  <a:gs pos="0">
                    <a:srgbClr val="306CF6">
                      <a:alpha val="64000"/>
                    </a:srgbClr>
                  </a:gs>
                  <a:gs pos="100000">
                    <a:srgbClr val="00B0F0">
                      <a:alpha val="0"/>
                    </a:srgbClr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6" name="椭圆 45"/>
              <p:cNvSpPr/>
              <p:nvPr/>
            </p:nvSpPr>
            <p:spPr>
              <a:xfrm>
                <a:off x="4795511" y="873622"/>
                <a:ext cx="78749" cy="78749"/>
              </a:xfrm>
              <a:prstGeom prst="ellipse">
                <a:avLst/>
              </a:prstGeom>
              <a:gradFill flip="none" rotWithShape="1">
                <a:gsLst>
                  <a:gs pos="0">
                    <a:srgbClr val="306CF6">
                      <a:alpha val="64000"/>
                    </a:srgbClr>
                  </a:gs>
                  <a:gs pos="100000">
                    <a:srgbClr val="00B0F0">
                      <a:alpha val="0"/>
                    </a:srgbClr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39" name="组合 38"/>
            <p:cNvGrpSpPr/>
            <p:nvPr/>
          </p:nvGrpSpPr>
          <p:grpSpPr>
            <a:xfrm flipH="1">
              <a:off x="7766237" y="812400"/>
              <a:ext cx="425503" cy="315231"/>
              <a:chOff x="4679897" y="637140"/>
              <a:chExt cx="425503" cy="315231"/>
            </a:xfrm>
          </p:grpSpPr>
          <p:sp>
            <p:nvSpPr>
              <p:cNvPr id="41" name="椭圆 40"/>
              <p:cNvSpPr/>
              <p:nvPr/>
            </p:nvSpPr>
            <p:spPr>
              <a:xfrm>
                <a:off x="4679897" y="637140"/>
                <a:ext cx="193178" cy="193178"/>
              </a:xfrm>
              <a:prstGeom prst="ellipse">
                <a:avLst/>
              </a:prstGeom>
              <a:gradFill flip="none" rotWithShape="1">
                <a:gsLst>
                  <a:gs pos="0">
                    <a:srgbClr val="306CF6">
                      <a:alpha val="64000"/>
                    </a:srgbClr>
                  </a:gs>
                  <a:gs pos="100000">
                    <a:srgbClr val="00B0F0">
                      <a:alpha val="0"/>
                    </a:srgbClr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2" name="椭圆 41"/>
              <p:cNvSpPr/>
              <p:nvPr/>
            </p:nvSpPr>
            <p:spPr>
              <a:xfrm>
                <a:off x="5026651" y="843142"/>
                <a:ext cx="78749" cy="78749"/>
              </a:xfrm>
              <a:prstGeom prst="ellipse">
                <a:avLst/>
              </a:prstGeom>
              <a:gradFill flip="none" rotWithShape="1">
                <a:gsLst>
                  <a:gs pos="0">
                    <a:srgbClr val="306CF6">
                      <a:alpha val="64000"/>
                    </a:srgbClr>
                  </a:gs>
                  <a:gs pos="100000">
                    <a:srgbClr val="00B0F0">
                      <a:alpha val="0"/>
                    </a:srgbClr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3" name="椭圆 42"/>
              <p:cNvSpPr/>
              <p:nvPr/>
            </p:nvSpPr>
            <p:spPr>
              <a:xfrm>
                <a:off x="4795511" y="873622"/>
                <a:ext cx="78749" cy="78749"/>
              </a:xfrm>
              <a:prstGeom prst="ellipse">
                <a:avLst/>
              </a:prstGeom>
              <a:gradFill flip="none" rotWithShape="1">
                <a:gsLst>
                  <a:gs pos="0">
                    <a:srgbClr val="306CF6">
                      <a:alpha val="64000"/>
                    </a:srgbClr>
                  </a:gs>
                  <a:gs pos="100000">
                    <a:srgbClr val="00B0F0">
                      <a:alpha val="0"/>
                    </a:srgbClr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27" name="文本框 26"/>
          <p:cNvSpPr txBox="1"/>
          <p:nvPr/>
        </p:nvSpPr>
        <p:spPr>
          <a:xfrm>
            <a:off x="2735194" y="6492351"/>
            <a:ext cx="729724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spc="2500" dirty="0">
                <a:solidFill>
                  <a:schemeClr val="accent1">
                    <a:lumMod val="40000"/>
                    <a:lumOff val="60000"/>
                  </a:schemeClr>
                </a:solidFill>
                <a:latin typeface="思源宋体 Heavy" panose="02020900000000000000" pitchFamily="18" charset="-122"/>
                <a:ea typeface="思源宋体 Heavy" panose="02020900000000000000" pitchFamily="18" charset="-122"/>
              </a:rPr>
              <a:t>申报管理系统操作说明</a:t>
            </a:r>
            <a:endParaRPr lang="zh-CN" altLang="en-US" sz="1400" spc="2500" dirty="0">
              <a:solidFill>
                <a:schemeClr val="accent1">
                  <a:lumMod val="40000"/>
                  <a:lumOff val="60000"/>
                </a:schemeClr>
              </a:solidFill>
              <a:latin typeface="思源宋体 Heavy" panose="02020900000000000000" pitchFamily="18" charset="-122"/>
              <a:ea typeface="思源宋体 Heavy" panose="02020900000000000000" pitchFamily="18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3351151" y="1363771"/>
            <a:ext cx="6449796" cy="861774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txBody>
          <a:bodyPr wrap="square">
            <a:spAutoFit/>
          </a:bodyPr>
          <a:lstStyle/>
          <a:p>
            <a:pPr lvl="0" algn="just">
              <a:tabLst>
                <a:tab pos="198120" algn="l"/>
              </a:tabLst>
            </a:pPr>
            <a:r>
              <a:rPr lang="zh-CN" altLang="zh-CN" sz="1600" kern="100" dirty="0">
                <a:solidFill>
                  <a:srgbClr val="FF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退回修改</a:t>
            </a:r>
            <a:endParaRPr lang="zh-CN" altLang="zh-CN" sz="1600" kern="100" dirty="0">
              <a:solidFill>
                <a:srgbClr val="FF0000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algn="just"/>
            <a:r>
              <a:rPr lang="zh-CN" altLang="zh-CN" sz="1600" kern="100" dirty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如果结项项目被退回点击</a:t>
            </a:r>
            <a:r>
              <a:rPr lang="zh-CN" altLang="zh-CN" sz="1600" kern="100" dirty="0">
                <a:solidFill>
                  <a:srgbClr val="FF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待审核结项</a:t>
            </a:r>
            <a:r>
              <a:rPr lang="zh-CN" altLang="zh-CN" sz="1600" kern="100" dirty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菜单</a:t>
            </a:r>
            <a:r>
              <a:rPr lang="en-US" altLang="zh-CN" sz="1600" kern="100" dirty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-&gt;</a:t>
            </a:r>
            <a:r>
              <a:rPr lang="zh-CN" altLang="zh-CN" sz="1600" kern="100" dirty="0">
                <a:solidFill>
                  <a:srgbClr val="FF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修改</a:t>
            </a:r>
            <a:r>
              <a:rPr lang="zh-CN" altLang="zh-CN" sz="1600" kern="100" dirty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按钮</a:t>
            </a:r>
            <a:endParaRPr lang="en-US" altLang="zh-CN" sz="1600" kern="100" dirty="0">
              <a:effectLst/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algn="just"/>
            <a:r>
              <a:rPr lang="zh-CN" altLang="zh-CN" sz="1600" kern="100" dirty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按照项目详情中</a:t>
            </a:r>
            <a:r>
              <a:rPr lang="zh-CN" altLang="zh-CN" sz="1600" kern="100" dirty="0">
                <a:solidFill>
                  <a:srgbClr val="FF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退回</a:t>
            </a:r>
            <a:r>
              <a:rPr lang="zh-CN" altLang="en-US" sz="1600" kern="100" dirty="0">
                <a:solidFill>
                  <a:srgbClr val="FF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原因</a:t>
            </a:r>
            <a:r>
              <a:rPr lang="zh-CN" altLang="zh-CN" sz="1600" kern="100" dirty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信息对进行项目信息修改</a:t>
            </a:r>
            <a:r>
              <a:rPr lang="zh-CN" altLang="zh-CN" sz="1600" kern="100" dirty="0">
                <a:solidFill>
                  <a:srgbClr val="FF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重新提交审核</a:t>
            </a:r>
            <a:endParaRPr lang="zh-CN" altLang="en-US" sz="16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8304" y="2257560"/>
            <a:ext cx="9456806" cy="2342879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3690" y="3701894"/>
            <a:ext cx="5040245" cy="2610817"/>
          </a:xfrm>
          <a:prstGeom prst="rect">
            <a:avLst/>
          </a:prstGeom>
        </p:spPr>
      </p:pic>
      <p:sp>
        <p:nvSpPr>
          <p:cNvPr id="13" name="椭圆 12"/>
          <p:cNvSpPr/>
          <p:nvPr/>
        </p:nvSpPr>
        <p:spPr>
          <a:xfrm>
            <a:off x="8877670" y="4305670"/>
            <a:ext cx="316265" cy="426850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3000">
        <p14:flip dir="r"/>
      </p:transition>
    </mc:Choice>
    <mc:Fallback>
      <p:transition spd="slow" advTm="3000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-265471" y="-870076"/>
            <a:ext cx="12722942" cy="8598152"/>
            <a:chOff x="-5715000" y="-6019800"/>
            <a:chExt cx="25031700" cy="16916400"/>
          </a:xfrm>
        </p:grpSpPr>
        <p:grpSp>
          <p:nvGrpSpPr>
            <p:cNvPr id="4" name="组合 3"/>
            <p:cNvGrpSpPr/>
            <p:nvPr/>
          </p:nvGrpSpPr>
          <p:grpSpPr>
            <a:xfrm>
              <a:off x="-5715000" y="-6019800"/>
              <a:ext cx="419100" cy="16916400"/>
              <a:chOff x="-5715000" y="-6019800"/>
              <a:chExt cx="419100" cy="16916400"/>
            </a:xfrm>
          </p:grpSpPr>
          <p:sp>
            <p:nvSpPr>
              <p:cNvPr id="2" name="椭圆 1"/>
              <p:cNvSpPr/>
              <p:nvPr/>
            </p:nvSpPr>
            <p:spPr>
              <a:xfrm>
                <a:off x="-5715000" y="-60198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" name="椭圆 2"/>
              <p:cNvSpPr/>
              <p:nvPr/>
            </p:nvSpPr>
            <p:spPr>
              <a:xfrm>
                <a:off x="-5715000" y="104775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" name="组合 4"/>
            <p:cNvGrpSpPr/>
            <p:nvPr/>
          </p:nvGrpSpPr>
          <p:grpSpPr>
            <a:xfrm>
              <a:off x="18897600" y="-6019800"/>
              <a:ext cx="419100" cy="16916400"/>
              <a:chOff x="-5715000" y="-6019800"/>
              <a:chExt cx="419100" cy="16916400"/>
            </a:xfrm>
          </p:grpSpPr>
          <p:sp>
            <p:nvSpPr>
              <p:cNvPr id="6" name="椭圆 5"/>
              <p:cNvSpPr/>
              <p:nvPr/>
            </p:nvSpPr>
            <p:spPr>
              <a:xfrm>
                <a:off x="-5715000" y="-60198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" name="椭圆 6"/>
              <p:cNvSpPr/>
              <p:nvPr/>
            </p:nvSpPr>
            <p:spPr>
              <a:xfrm>
                <a:off x="-5715000" y="104775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52" name="文本框 51"/>
          <p:cNvSpPr txBox="1"/>
          <p:nvPr/>
        </p:nvSpPr>
        <p:spPr>
          <a:xfrm>
            <a:off x="4168507" y="545289"/>
            <a:ext cx="38311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2000" dirty="0">
                <a:latin typeface="黑体" panose="02010609060101010101" pitchFamily="49" charset="-122"/>
                <a:ea typeface="黑体" panose="02010609060101010101" pitchFamily="49" charset="-122"/>
              </a:rPr>
              <a:t>(</a:t>
            </a:r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五</a:t>
            </a:r>
            <a:r>
              <a:rPr lang="en-US" altLang="zh-CN" sz="2000" dirty="0">
                <a:latin typeface="黑体" panose="02010609060101010101" pitchFamily="49" charset="-122"/>
                <a:ea typeface="黑体" panose="02010609060101010101" pitchFamily="49" charset="-122"/>
              </a:rPr>
              <a:t>)</a:t>
            </a:r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、项目申请人申请项目结项</a:t>
            </a:r>
            <a:endParaRPr lang="zh-CN" altLang="en-US" sz="2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3727621" y="745344"/>
            <a:ext cx="4736757" cy="315231"/>
            <a:chOff x="4336755" y="812400"/>
            <a:chExt cx="3854985" cy="315231"/>
          </a:xfrm>
        </p:grpSpPr>
        <p:grpSp>
          <p:nvGrpSpPr>
            <p:cNvPr id="35" name="组合 34"/>
            <p:cNvGrpSpPr/>
            <p:nvPr/>
          </p:nvGrpSpPr>
          <p:grpSpPr>
            <a:xfrm>
              <a:off x="4336755" y="812400"/>
              <a:ext cx="425503" cy="315231"/>
              <a:chOff x="4679897" y="637140"/>
              <a:chExt cx="425503" cy="315231"/>
            </a:xfrm>
          </p:grpSpPr>
          <p:sp>
            <p:nvSpPr>
              <p:cNvPr id="44" name="椭圆 43"/>
              <p:cNvSpPr/>
              <p:nvPr/>
            </p:nvSpPr>
            <p:spPr>
              <a:xfrm>
                <a:off x="4679897" y="637140"/>
                <a:ext cx="193178" cy="193178"/>
              </a:xfrm>
              <a:prstGeom prst="ellipse">
                <a:avLst/>
              </a:prstGeom>
              <a:gradFill flip="none" rotWithShape="1">
                <a:gsLst>
                  <a:gs pos="0">
                    <a:srgbClr val="306CF6">
                      <a:alpha val="64000"/>
                    </a:srgbClr>
                  </a:gs>
                  <a:gs pos="100000">
                    <a:srgbClr val="00B0F0">
                      <a:alpha val="0"/>
                    </a:srgbClr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5" name="椭圆 44"/>
              <p:cNvSpPr/>
              <p:nvPr/>
            </p:nvSpPr>
            <p:spPr>
              <a:xfrm>
                <a:off x="5026651" y="843142"/>
                <a:ext cx="78749" cy="78749"/>
              </a:xfrm>
              <a:prstGeom prst="ellipse">
                <a:avLst/>
              </a:prstGeom>
              <a:gradFill flip="none" rotWithShape="1">
                <a:gsLst>
                  <a:gs pos="0">
                    <a:srgbClr val="306CF6">
                      <a:alpha val="64000"/>
                    </a:srgbClr>
                  </a:gs>
                  <a:gs pos="100000">
                    <a:srgbClr val="00B0F0">
                      <a:alpha val="0"/>
                    </a:srgbClr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6" name="椭圆 45"/>
              <p:cNvSpPr/>
              <p:nvPr/>
            </p:nvSpPr>
            <p:spPr>
              <a:xfrm>
                <a:off x="4795511" y="873622"/>
                <a:ext cx="78749" cy="78749"/>
              </a:xfrm>
              <a:prstGeom prst="ellipse">
                <a:avLst/>
              </a:prstGeom>
              <a:gradFill flip="none" rotWithShape="1">
                <a:gsLst>
                  <a:gs pos="0">
                    <a:srgbClr val="306CF6">
                      <a:alpha val="64000"/>
                    </a:srgbClr>
                  </a:gs>
                  <a:gs pos="100000">
                    <a:srgbClr val="00B0F0">
                      <a:alpha val="0"/>
                    </a:srgbClr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39" name="组合 38"/>
            <p:cNvGrpSpPr/>
            <p:nvPr/>
          </p:nvGrpSpPr>
          <p:grpSpPr>
            <a:xfrm flipH="1">
              <a:off x="7766237" y="812400"/>
              <a:ext cx="425503" cy="315231"/>
              <a:chOff x="4679897" y="637140"/>
              <a:chExt cx="425503" cy="315231"/>
            </a:xfrm>
          </p:grpSpPr>
          <p:sp>
            <p:nvSpPr>
              <p:cNvPr id="41" name="椭圆 40"/>
              <p:cNvSpPr/>
              <p:nvPr/>
            </p:nvSpPr>
            <p:spPr>
              <a:xfrm>
                <a:off x="4679897" y="637140"/>
                <a:ext cx="193178" cy="193178"/>
              </a:xfrm>
              <a:prstGeom prst="ellipse">
                <a:avLst/>
              </a:prstGeom>
              <a:gradFill flip="none" rotWithShape="1">
                <a:gsLst>
                  <a:gs pos="0">
                    <a:srgbClr val="306CF6">
                      <a:alpha val="64000"/>
                    </a:srgbClr>
                  </a:gs>
                  <a:gs pos="100000">
                    <a:srgbClr val="00B0F0">
                      <a:alpha val="0"/>
                    </a:srgbClr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2" name="椭圆 41"/>
              <p:cNvSpPr/>
              <p:nvPr/>
            </p:nvSpPr>
            <p:spPr>
              <a:xfrm>
                <a:off x="5026651" y="843142"/>
                <a:ext cx="78749" cy="78749"/>
              </a:xfrm>
              <a:prstGeom prst="ellipse">
                <a:avLst/>
              </a:prstGeom>
              <a:gradFill flip="none" rotWithShape="1">
                <a:gsLst>
                  <a:gs pos="0">
                    <a:srgbClr val="306CF6">
                      <a:alpha val="64000"/>
                    </a:srgbClr>
                  </a:gs>
                  <a:gs pos="100000">
                    <a:srgbClr val="00B0F0">
                      <a:alpha val="0"/>
                    </a:srgbClr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3" name="椭圆 42"/>
              <p:cNvSpPr/>
              <p:nvPr/>
            </p:nvSpPr>
            <p:spPr>
              <a:xfrm>
                <a:off x="4795511" y="873622"/>
                <a:ext cx="78749" cy="78749"/>
              </a:xfrm>
              <a:prstGeom prst="ellipse">
                <a:avLst/>
              </a:prstGeom>
              <a:gradFill flip="none" rotWithShape="1">
                <a:gsLst>
                  <a:gs pos="0">
                    <a:srgbClr val="306CF6">
                      <a:alpha val="64000"/>
                    </a:srgbClr>
                  </a:gs>
                  <a:gs pos="100000">
                    <a:srgbClr val="00B0F0">
                      <a:alpha val="0"/>
                    </a:srgbClr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27" name="文本框 26"/>
          <p:cNvSpPr txBox="1"/>
          <p:nvPr/>
        </p:nvSpPr>
        <p:spPr>
          <a:xfrm>
            <a:off x="2735194" y="6492351"/>
            <a:ext cx="729724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spc="2500" dirty="0">
                <a:solidFill>
                  <a:schemeClr val="accent1">
                    <a:lumMod val="40000"/>
                    <a:lumOff val="60000"/>
                  </a:schemeClr>
                </a:solidFill>
                <a:latin typeface="思源宋体 Heavy" panose="02020900000000000000" pitchFamily="18" charset="-122"/>
                <a:ea typeface="思源宋体 Heavy" panose="02020900000000000000" pitchFamily="18" charset="-122"/>
              </a:rPr>
              <a:t>申报管理系统操作说明</a:t>
            </a:r>
            <a:endParaRPr lang="zh-CN" altLang="en-US" sz="1400" spc="2500" dirty="0">
              <a:solidFill>
                <a:schemeClr val="accent1">
                  <a:lumMod val="40000"/>
                  <a:lumOff val="60000"/>
                </a:schemeClr>
              </a:solidFill>
              <a:latin typeface="思源宋体 Heavy" panose="02020900000000000000" pitchFamily="18" charset="-122"/>
              <a:ea typeface="思源宋体 Heavy" panose="02020900000000000000" pitchFamily="18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3351151" y="1363771"/>
            <a:ext cx="6520818" cy="584775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txBody>
          <a:bodyPr wrap="square">
            <a:spAutoFit/>
          </a:bodyPr>
          <a:lstStyle/>
          <a:p>
            <a:pPr lvl="0" algn="just">
              <a:tabLst>
                <a:tab pos="198120" algn="l"/>
              </a:tabLst>
            </a:pPr>
            <a:r>
              <a:rPr lang="zh-CN" altLang="zh-CN" sz="1600" kern="100" dirty="0">
                <a:solidFill>
                  <a:srgbClr val="FF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已结项</a:t>
            </a:r>
            <a:r>
              <a:rPr lang="en-US" altLang="zh-CN" sz="1600" kern="100" dirty="0">
                <a:solidFill>
                  <a:srgbClr val="FF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/</a:t>
            </a:r>
            <a:r>
              <a:rPr lang="zh-CN" altLang="zh-CN" sz="1600" kern="100" dirty="0">
                <a:solidFill>
                  <a:srgbClr val="FF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未结项</a:t>
            </a:r>
            <a:r>
              <a:rPr lang="zh-CN" altLang="zh-CN" sz="1600" kern="100" dirty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菜单可以对所有申请结项的项目进行查看</a:t>
            </a:r>
            <a:r>
              <a:rPr lang="en-US" altLang="zh-CN" sz="1600" kern="100" dirty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-</a:t>
            </a:r>
            <a:r>
              <a:rPr lang="zh-CN" altLang="zh-CN" sz="1600" kern="100" dirty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操作 </a:t>
            </a:r>
            <a:endParaRPr lang="en-US" altLang="zh-CN" sz="1600" kern="100" dirty="0">
              <a:effectLst/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lvl="0" algn="just">
              <a:tabLst>
                <a:tab pos="198120" algn="l"/>
              </a:tabLst>
            </a:pPr>
            <a:r>
              <a:rPr lang="zh-CN" altLang="zh-CN" sz="1600" kern="100" dirty="0"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（审核中，结项完成的项目都会在这里展示）</a:t>
            </a:r>
            <a:endParaRPr lang="zh-CN" altLang="zh-CN" sz="1600" kern="100" dirty="0">
              <a:effectLst/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8877670" y="4305670"/>
            <a:ext cx="316265" cy="426850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1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7972" y="2376274"/>
            <a:ext cx="10326161" cy="4103362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3000">
        <p14:flip dir="r"/>
      </p:transition>
    </mc:Choice>
    <mc:Fallback>
      <p:transition spd="slow" advTm="3000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任意多边形: 形状 51"/>
          <p:cNvSpPr/>
          <p:nvPr/>
        </p:nvSpPr>
        <p:spPr>
          <a:xfrm>
            <a:off x="0" y="5532698"/>
            <a:ext cx="12192000" cy="1394752"/>
          </a:xfrm>
          <a:custGeom>
            <a:avLst/>
            <a:gdLst>
              <a:gd name="connsiteX0" fmla="*/ 0 w 12192000"/>
              <a:gd name="connsiteY0" fmla="*/ 0 h 751229"/>
              <a:gd name="connsiteX1" fmla="*/ 136358 w 12192000"/>
              <a:gd name="connsiteY1" fmla="*/ 21368 h 751229"/>
              <a:gd name="connsiteX2" fmla="*/ 6096000 w 12192000"/>
              <a:gd name="connsiteY2" fmla="*/ 436130 h 751229"/>
              <a:gd name="connsiteX3" fmla="*/ 12055642 w 12192000"/>
              <a:gd name="connsiteY3" fmla="*/ 21368 h 751229"/>
              <a:gd name="connsiteX4" fmla="*/ 12192000 w 12192000"/>
              <a:gd name="connsiteY4" fmla="*/ 0 h 751229"/>
              <a:gd name="connsiteX5" fmla="*/ 12192000 w 12192000"/>
              <a:gd name="connsiteY5" fmla="*/ 751229 h 751229"/>
              <a:gd name="connsiteX6" fmla="*/ 0 w 12192000"/>
              <a:gd name="connsiteY6" fmla="*/ 751229 h 7512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751229">
                <a:moveTo>
                  <a:pt x="0" y="0"/>
                </a:moveTo>
                <a:lnTo>
                  <a:pt x="136358" y="21368"/>
                </a:lnTo>
                <a:cubicBezTo>
                  <a:pt x="1939240" y="287173"/>
                  <a:pt x="3960768" y="436130"/>
                  <a:pt x="6096000" y="436130"/>
                </a:cubicBezTo>
                <a:cubicBezTo>
                  <a:pt x="8231233" y="436130"/>
                  <a:pt x="10252761" y="287173"/>
                  <a:pt x="12055642" y="21368"/>
                </a:cubicBezTo>
                <a:lnTo>
                  <a:pt x="12192000" y="0"/>
                </a:lnTo>
                <a:lnTo>
                  <a:pt x="12192000" y="751229"/>
                </a:lnTo>
                <a:lnTo>
                  <a:pt x="0" y="751229"/>
                </a:lnTo>
                <a:close/>
              </a:path>
            </a:pathLst>
          </a:custGeom>
          <a:solidFill>
            <a:srgbClr val="E6E6E6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7" name="椭圆 36"/>
          <p:cNvSpPr/>
          <p:nvPr/>
        </p:nvSpPr>
        <p:spPr>
          <a:xfrm>
            <a:off x="193430" y="-2473569"/>
            <a:ext cx="11805140" cy="11805138"/>
          </a:xfrm>
          <a:prstGeom prst="ellipse">
            <a:avLst/>
          </a:prstGeom>
          <a:noFill/>
          <a:ln>
            <a:gradFill>
              <a:gsLst>
                <a:gs pos="100000">
                  <a:schemeClr val="accent1">
                    <a:lumMod val="5000"/>
                    <a:lumOff val="95000"/>
                    <a:alpha val="34000"/>
                  </a:schemeClr>
                </a:gs>
                <a:gs pos="0">
                  <a:schemeClr val="bg1">
                    <a:lumMod val="65000"/>
                    <a:alpha val="56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组合 7"/>
          <p:cNvGrpSpPr/>
          <p:nvPr/>
        </p:nvGrpSpPr>
        <p:grpSpPr>
          <a:xfrm>
            <a:off x="-265471" y="-870076"/>
            <a:ext cx="12722942" cy="8598152"/>
            <a:chOff x="-5715000" y="-6019800"/>
            <a:chExt cx="25031700" cy="16916400"/>
          </a:xfrm>
        </p:grpSpPr>
        <p:grpSp>
          <p:nvGrpSpPr>
            <p:cNvPr id="4" name="组合 3"/>
            <p:cNvGrpSpPr/>
            <p:nvPr/>
          </p:nvGrpSpPr>
          <p:grpSpPr>
            <a:xfrm>
              <a:off x="-5715000" y="-6019800"/>
              <a:ext cx="419100" cy="16916400"/>
              <a:chOff x="-5715000" y="-6019800"/>
              <a:chExt cx="419100" cy="16916400"/>
            </a:xfrm>
          </p:grpSpPr>
          <p:sp>
            <p:nvSpPr>
              <p:cNvPr id="2" name="椭圆 1"/>
              <p:cNvSpPr/>
              <p:nvPr/>
            </p:nvSpPr>
            <p:spPr>
              <a:xfrm>
                <a:off x="-5715000" y="-60198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" name="椭圆 2"/>
              <p:cNvSpPr/>
              <p:nvPr/>
            </p:nvSpPr>
            <p:spPr>
              <a:xfrm>
                <a:off x="-5715000" y="104775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" name="组合 4"/>
            <p:cNvGrpSpPr/>
            <p:nvPr/>
          </p:nvGrpSpPr>
          <p:grpSpPr>
            <a:xfrm>
              <a:off x="18897600" y="-6019800"/>
              <a:ext cx="419100" cy="16916400"/>
              <a:chOff x="-5715000" y="-6019800"/>
              <a:chExt cx="419100" cy="16916400"/>
            </a:xfrm>
          </p:grpSpPr>
          <p:sp>
            <p:nvSpPr>
              <p:cNvPr id="6" name="椭圆 5"/>
              <p:cNvSpPr/>
              <p:nvPr/>
            </p:nvSpPr>
            <p:spPr>
              <a:xfrm>
                <a:off x="-5715000" y="-60198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" name="椭圆 6"/>
              <p:cNvSpPr/>
              <p:nvPr/>
            </p:nvSpPr>
            <p:spPr>
              <a:xfrm>
                <a:off x="-5715000" y="104775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39" name="任意多边形: 形状 38"/>
          <p:cNvSpPr/>
          <p:nvPr/>
        </p:nvSpPr>
        <p:spPr>
          <a:xfrm>
            <a:off x="782638" y="-14661"/>
            <a:ext cx="10626724" cy="6765402"/>
          </a:xfrm>
          <a:custGeom>
            <a:avLst/>
            <a:gdLst>
              <a:gd name="connsiteX0" fmla="*/ 8811142 w 10772172"/>
              <a:gd name="connsiteY0" fmla="*/ 0 h 6858000"/>
              <a:gd name="connsiteX1" fmla="*/ 9539698 w 10772172"/>
              <a:gd name="connsiteY1" fmla="*/ 0 h 6858000"/>
              <a:gd name="connsiteX2" fmla="*/ 9542252 w 10772172"/>
              <a:gd name="connsiteY2" fmla="*/ 2949 h 6858000"/>
              <a:gd name="connsiteX3" fmla="*/ 10772172 w 10772172"/>
              <a:gd name="connsiteY3" fmla="*/ 3429000 h 6858000"/>
              <a:gd name="connsiteX4" fmla="*/ 9542252 w 10772172"/>
              <a:gd name="connsiteY4" fmla="*/ 6855052 h 6858000"/>
              <a:gd name="connsiteX5" fmla="*/ 9539698 w 10772172"/>
              <a:gd name="connsiteY5" fmla="*/ 6858000 h 6858000"/>
              <a:gd name="connsiteX6" fmla="*/ 8811142 w 10772172"/>
              <a:gd name="connsiteY6" fmla="*/ 6858000 h 6858000"/>
              <a:gd name="connsiteX7" fmla="*/ 8813161 w 10772172"/>
              <a:gd name="connsiteY7" fmla="*/ 6856075 h 6858000"/>
              <a:gd name="connsiteX8" fmla="*/ 10232701 w 10772172"/>
              <a:gd name="connsiteY8" fmla="*/ 3429000 h 6858000"/>
              <a:gd name="connsiteX9" fmla="*/ 8813161 w 10772172"/>
              <a:gd name="connsiteY9" fmla="*/ 1925 h 6858000"/>
              <a:gd name="connsiteX10" fmla="*/ 1232476 w 10772172"/>
              <a:gd name="connsiteY10" fmla="*/ 0 h 6858000"/>
              <a:gd name="connsiteX11" fmla="*/ 1961032 w 10772172"/>
              <a:gd name="connsiteY11" fmla="*/ 0 h 6858000"/>
              <a:gd name="connsiteX12" fmla="*/ 1959013 w 10772172"/>
              <a:gd name="connsiteY12" fmla="*/ 1925 h 6858000"/>
              <a:gd name="connsiteX13" fmla="*/ 539471 w 10772172"/>
              <a:gd name="connsiteY13" fmla="*/ 3429000 h 6858000"/>
              <a:gd name="connsiteX14" fmla="*/ 1959013 w 10772172"/>
              <a:gd name="connsiteY14" fmla="*/ 6856075 h 6858000"/>
              <a:gd name="connsiteX15" fmla="*/ 1961032 w 10772172"/>
              <a:gd name="connsiteY15" fmla="*/ 6858000 h 6858000"/>
              <a:gd name="connsiteX16" fmla="*/ 1232475 w 10772172"/>
              <a:gd name="connsiteY16" fmla="*/ 6858000 h 6858000"/>
              <a:gd name="connsiteX17" fmla="*/ 1229921 w 10772172"/>
              <a:gd name="connsiteY17" fmla="*/ 6855052 h 6858000"/>
              <a:gd name="connsiteX18" fmla="*/ 0 w 10772172"/>
              <a:gd name="connsiteY18" fmla="*/ 3429000 h 6858000"/>
              <a:gd name="connsiteX19" fmla="*/ 1229921 w 10772172"/>
              <a:gd name="connsiteY19" fmla="*/ 2949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10772172" h="6858000">
                <a:moveTo>
                  <a:pt x="8811142" y="0"/>
                </a:moveTo>
                <a:lnTo>
                  <a:pt x="9539698" y="0"/>
                </a:lnTo>
                <a:lnTo>
                  <a:pt x="9542252" y="2949"/>
                </a:lnTo>
                <a:cubicBezTo>
                  <a:pt x="10310609" y="933983"/>
                  <a:pt x="10772172" y="2127589"/>
                  <a:pt x="10772172" y="3429000"/>
                </a:cubicBezTo>
                <a:cubicBezTo>
                  <a:pt x="10772172" y="4730411"/>
                  <a:pt x="10310609" y="5924018"/>
                  <a:pt x="9542252" y="6855052"/>
                </a:cubicBezTo>
                <a:lnTo>
                  <a:pt x="9539698" y="6858000"/>
                </a:lnTo>
                <a:lnTo>
                  <a:pt x="8811142" y="6858000"/>
                </a:lnTo>
                <a:lnTo>
                  <a:pt x="8813161" y="6856075"/>
                </a:lnTo>
                <a:cubicBezTo>
                  <a:pt x="9690226" y="5979010"/>
                  <a:pt x="10232701" y="4767356"/>
                  <a:pt x="10232701" y="3429000"/>
                </a:cubicBezTo>
                <a:cubicBezTo>
                  <a:pt x="10232701" y="2090644"/>
                  <a:pt x="9690226" y="878990"/>
                  <a:pt x="8813161" y="1925"/>
                </a:cubicBezTo>
                <a:close/>
                <a:moveTo>
                  <a:pt x="1232476" y="0"/>
                </a:moveTo>
                <a:lnTo>
                  <a:pt x="1961032" y="0"/>
                </a:lnTo>
                <a:lnTo>
                  <a:pt x="1959013" y="1925"/>
                </a:lnTo>
                <a:cubicBezTo>
                  <a:pt x="1081948" y="878990"/>
                  <a:pt x="539471" y="2090644"/>
                  <a:pt x="539471" y="3429000"/>
                </a:cubicBezTo>
                <a:cubicBezTo>
                  <a:pt x="539471" y="4767356"/>
                  <a:pt x="1081948" y="5979010"/>
                  <a:pt x="1959013" y="6856075"/>
                </a:cubicBezTo>
                <a:lnTo>
                  <a:pt x="1961032" y="6858000"/>
                </a:lnTo>
                <a:lnTo>
                  <a:pt x="1232475" y="6858000"/>
                </a:lnTo>
                <a:lnTo>
                  <a:pt x="1229921" y="6855052"/>
                </a:lnTo>
                <a:cubicBezTo>
                  <a:pt x="461564" y="5924018"/>
                  <a:pt x="0" y="4730411"/>
                  <a:pt x="0" y="3429000"/>
                </a:cubicBezTo>
                <a:cubicBezTo>
                  <a:pt x="0" y="2127589"/>
                  <a:pt x="461564" y="933983"/>
                  <a:pt x="1229921" y="2949"/>
                </a:cubicBezTo>
                <a:close/>
              </a:path>
            </a:pathLst>
          </a:custGeom>
          <a:gradFill flip="none" rotWithShape="1">
            <a:gsLst>
              <a:gs pos="0">
                <a:srgbClr val="306CF6">
                  <a:alpha val="6000"/>
                </a:srgbClr>
              </a:gs>
              <a:gs pos="63000">
                <a:srgbClr val="00B0F0">
                  <a:alpha val="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7" name="任意多边形: 形状 16"/>
          <p:cNvSpPr/>
          <p:nvPr/>
        </p:nvSpPr>
        <p:spPr>
          <a:xfrm>
            <a:off x="0" y="5760721"/>
            <a:ext cx="12192000" cy="1097282"/>
          </a:xfrm>
          <a:custGeom>
            <a:avLst/>
            <a:gdLst>
              <a:gd name="connsiteX0" fmla="*/ 0 w 12192000"/>
              <a:gd name="connsiteY0" fmla="*/ 0 h 751229"/>
              <a:gd name="connsiteX1" fmla="*/ 136358 w 12192000"/>
              <a:gd name="connsiteY1" fmla="*/ 21368 h 751229"/>
              <a:gd name="connsiteX2" fmla="*/ 6096000 w 12192000"/>
              <a:gd name="connsiteY2" fmla="*/ 436130 h 751229"/>
              <a:gd name="connsiteX3" fmla="*/ 12055642 w 12192000"/>
              <a:gd name="connsiteY3" fmla="*/ 21368 h 751229"/>
              <a:gd name="connsiteX4" fmla="*/ 12192000 w 12192000"/>
              <a:gd name="connsiteY4" fmla="*/ 0 h 751229"/>
              <a:gd name="connsiteX5" fmla="*/ 12192000 w 12192000"/>
              <a:gd name="connsiteY5" fmla="*/ 751229 h 751229"/>
              <a:gd name="connsiteX6" fmla="*/ 0 w 12192000"/>
              <a:gd name="connsiteY6" fmla="*/ 751229 h 7512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751229">
                <a:moveTo>
                  <a:pt x="0" y="0"/>
                </a:moveTo>
                <a:lnTo>
                  <a:pt x="136358" y="21368"/>
                </a:lnTo>
                <a:cubicBezTo>
                  <a:pt x="1939240" y="287173"/>
                  <a:pt x="3960768" y="436130"/>
                  <a:pt x="6096000" y="436130"/>
                </a:cubicBezTo>
                <a:cubicBezTo>
                  <a:pt x="8231233" y="436130"/>
                  <a:pt x="10252761" y="287173"/>
                  <a:pt x="12055642" y="21368"/>
                </a:cubicBezTo>
                <a:lnTo>
                  <a:pt x="12192000" y="0"/>
                </a:lnTo>
                <a:lnTo>
                  <a:pt x="12192000" y="751229"/>
                </a:lnTo>
                <a:lnTo>
                  <a:pt x="0" y="751229"/>
                </a:lnTo>
                <a:close/>
              </a:path>
            </a:pathLst>
          </a:custGeom>
          <a:solidFill>
            <a:srgbClr val="306C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3680750" y="4305784"/>
            <a:ext cx="231494" cy="231494"/>
          </a:xfrm>
          <a:prstGeom prst="ellipse">
            <a:avLst/>
          </a:prstGeom>
          <a:gradFill flip="none" rotWithShape="1">
            <a:gsLst>
              <a:gs pos="0">
                <a:srgbClr val="306CF6">
                  <a:alpha val="64000"/>
                </a:srgbClr>
              </a:gs>
              <a:gs pos="63000">
                <a:srgbClr val="00B0F0">
                  <a:alpha val="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4004841" y="4687749"/>
            <a:ext cx="138895" cy="138895"/>
          </a:xfrm>
          <a:prstGeom prst="ellipse">
            <a:avLst/>
          </a:prstGeom>
          <a:gradFill flip="none" rotWithShape="1">
            <a:gsLst>
              <a:gs pos="0">
                <a:srgbClr val="306CF6">
                  <a:alpha val="64000"/>
                </a:srgbClr>
              </a:gs>
              <a:gs pos="63000">
                <a:srgbClr val="00B0F0">
                  <a:alpha val="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pic>
        <p:nvPicPr>
          <p:cNvPr id="31" name="图片 30"/>
          <p:cNvPicPr>
            <a:picLocks noChangeAspect="1"/>
          </p:cNvPicPr>
          <p:nvPr/>
        </p:nvPicPr>
        <p:blipFill rotWithShape="1">
          <a:blip r:embed="rId1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144" b="8676"/>
          <a:stretch>
            <a:fillRect/>
          </a:stretch>
        </p:blipFill>
        <p:spPr>
          <a:xfrm>
            <a:off x="4745793" y="4534159"/>
            <a:ext cx="2388654" cy="1939135"/>
          </a:xfrm>
          <a:custGeom>
            <a:avLst/>
            <a:gdLst>
              <a:gd name="connsiteX0" fmla="*/ 0 w 4013586"/>
              <a:gd name="connsiteY0" fmla="*/ 0 h 3665382"/>
              <a:gd name="connsiteX1" fmla="*/ 4013586 w 4013586"/>
              <a:gd name="connsiteY1" fmla="*/ 0 h 3665382"/>
              <a:gd name="connsiteX2" fmla="*/ 4013586 w 4013586"/>
              <a:gd name="connsiteY2" fmla="*/ 3665382 h 3665382"/>
              <a:gd name="connsiteX3" fmla="*/ 0 w 4013586"/>
              <a:gd name="connsiteY3" fmla="*/ 3665382 h 36653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13586" h="3665382">
                <a:moveTo>
                  <a:pt x="0" y="0"/>
                </a:moveTo>
                <a:lnTo>
                  <a:pt x="4013586" y="0"/>
                </a:lnTo>
                <a:lnTo>
                  <a:pt x="4013586" y="3665382"/>
                </a:lnTo>
                <a:lnTo>
                  <a:pt x="0" y="3665382"/>
                </a:lnTo>
                <a:close/>
              </a:path>
            </a:pathLst>
          </a:custGeom>
        </p:spPr>
      </p:pic>
      <p:grpSp>
        <p:nvGrpSpPr>
          <p:cNvPr id="29" name="组合 28"/>
          <p:cNvGrpSpPr/>
          <p:nvPr/>
        </p:nvGrpSpPr>
        <p:grpSpPr>
          <a:xfrm>
            <a:off x="1361955" y="5231757"/>
            <a:ext cx="9468090" cy="335666"/>
            <a:chOff x="1030146" y="5254906"/>
            <a:chExt cx="9468090" cy="300942"/>
          </a:xfrm>
        </p:grpSpPr>
        <p:grpSp>
          <p:nvGrpSpPr>
            <p:cNvPr id="25" name="组合 24"/>
            <p:cNvGrpSpPr/>
            <p:nvPr/>
          </p:nvGrpSpPr>
          <p:grpSpPr>
            <a:xfrm>
              <a:off x="8032830" y="5254906"/>
              <a:ext cx="2465406" cy="300942"/>
              <a:chOff x="8032830" y="5254906"/>
              <a:chExt cx="2465406" cy="300942"/>
            </a:xfrm>
          </p:grpSpPr>
          <p:sp>
            <p:nvSpPr>
              <p:cNvPr id="23" name="矩形: 圆角 22"/>
              <p:cNvSpPr/>
              <p:nvPr/>
            </p:nvSpPr>
            <p:spPr>
              <a:xfrm flipH="1">
                <a:off x="8032830" y="5370653"/>
                <a:ext cx="1967695" cy="185195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rgbClr val="306CF6">
                      <a:alpha val="64000"/>
                    </a:srgbClr>
                  </a:gs>
                  <a:gs pos="79000">
                    <a:srgbClr val="00B0F0">
                      <a:alpha val="0"/>
                    </a:srgbClr>
                  </a:gs>
                </a:gsLst>
                <a:lin ang="10800000" scaled="0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4" name="矩形: 圆角 23"/>
              <p:cNvSpPr/>
              <p:nvPr/>
            </p:nvSpPr>
            <p:spPr>
              <a:xfrm flipH="1">
                <a:off x="8530541" y="5254906"/>
                <a:ext cx="1967695" cy="57873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rgbClr val="306CF6">
                      <a:alpha val="64000"/>
                    </a:srgbClr>
                  </a:gs>
                  <a:gs pos="79000">
                    <a:srgbClr val="00B0F0">
                      <a:alpha val="0"/>
                    </a:srgbClr>
                  </a:gs>
                </a:gsLst>
                <a:lin ang="10800000" scaled="0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26" name="组合 25"/>
            <p:cNvGrpSpPr/>
            <p:nvPr/>
          </p:nvGrpSpPr>
          <p:grpSpPr>
            <a:xfrm flipH="1">
              <a:off x="1030146" y="5254906"/>
              <a:ext cx="2465406" cy="300942"/>
              <a:chOff x="8032830" y="5254906"/>
              <a:chExt cx="2465406" cy="300942"/>
            </a:xfrm>
          </p:grpSpPr>
          <p:sp>
            <p:nvSpPr>
              <p:cNvPr id="27" name="矩形: 圆角 26"/>
              <p:cNvSpPr/>
              <p:nvPr/>
            </p:nvSpPr>
            <p:spPr>
              <a:xfrm flipH="1">
                <a:off x="8032830" y="5370653"/>
                <a:ext cx="1967695" cy="185195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rgbClr val="306CF6">
                      <a:alpha val="64000"/>
                    </a:srgbClr>
                  </a:gs>
                  <a:gs pos="79000">
                    <a:srgbClr val="00B0F0">
                      <a:alpha val="0"/>
                    </a:srgbClr>
                  </a:gs>
                </a:gsLst>
                <a:lin ang="10800000" scaled="0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8" name="矩形: 圆角 27"/>
              <p:cNvSpPr/>
              <p:nvPr/>
            </p:nvSpPr>
            <p:spPr>
              <a:xfrm flipH="1">
                <a:off x="8530541" y="5254906"/>
                <a:ext cx="1967695" cy="57873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rgbClr val="306CF6">
                      <a:alpha val="64000"/>
                    </a:srgbClr>
                  </a:gs>
                  <a:gs pos="79000">
                    <a:srgbClr val="00B0F0">
                      <a:alpha val="0"/>
                    </a:srgbClr>
                  </a:gs>
                </a:gsLst>
                <a:lin ang="10800000" scaled="0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33" name="文本框 32"/>
          <p:cNvSpPr txBox="1"/>
          <p:nvPr/>
        </p:nvSpPr>
        <p:spPr>
          <a:xfrm>
            <a:off x="1111767" y="873662"/>
            <a:ext cx="9968465" cy="1977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5100"/>
              </a:lnSpc>
            </a:pPr>
            <a:r>
              <a:rPr lang="zh-CN" altLang="en-US" sz="2800" dirty="0">
                <a:solidFill>
                  <a:srgbClr val="0070C0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rPr>
              <a:t>“十四五”时期山东省艺术科学研究（</a:t>
            </a:r>
            <a:r>
              <a:rPr lang="en-US" altLang="zh-CN" sz="2800" dirty="0">
                <a:solidFill>
                  <a:srgbClr val="0070C0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rPr>
              <a:t>2021—2025</a:t>
            </a:r>
            <a:r>
              <a:rPr lang="zh-CN" altLang="en-US" sz="2800" dirty="0">
                <a:solidFill>
                  <a:srgbClr val="0070C0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rPr>
              <a:t>）课题指南</a:t>
            </a:r>
            <a:endParaRPr lang="en-US" altLang="zh-CN" sz="2800" dirty="0">
              <a:solidFill>
                <a:srgbClr val="0070C0"/>
              </a:solidFill>
              <a:latin typeface="方正黑体简体" panose="03000509000000000000" pitchFamily="65" charset="-122"/>
              <a:ea typeface="方正黑体简体" panose="03000509000000000000" pitchFamily="65" charset="-122"/>
            </a:endParaRPr>
          </a:p>
          <a:p>
            <a:pPr algn="ctr">
              <a:lnSpc>
                <a:spcPts val="5100"/>
              </a:lnSpc>
            </a:pPr>
            <a:r>
              <a:rPr lang="zh-CN" altLang="en-US" sz="2800" dirty="0">
                <a:solidFill>
                  <a:srgbClr val="0070C0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rPr>
              <a:t>山东省</a:t>
            </a:r>
            <a:r>
              <a:rPr lang="zh-CN" altLang="zh-CN" sz="2800" dirty="0">
                <a:solidFill>
                  <a:srgbClr val="0070C0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rPr>
              <a:t>艺术科学项目申报管理系统</a:t>
            </a:r>
            <a:r>
              <a:rPr lang="zh-CN" altLang="en-US" sz="2800" dirty="0">
                <a:solidFill>
                  <a:srgbClr val="0070C0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rPr>
              <a:t>操作说明</a:t>
            </a:r>
            <a:endParaRPr lang="en-US" altLang="zh-CN" sz="2800" dirty="0">
              <a:solidFill>
                <a:srgbClr val="0070C0"/>
              </a:solidFill>
              <a:latin typeface="方正黑体简体" panose="03000509000000000000" pitchFamily="65" charset="-122"/>
              <a:ea typeface="方正黑体简体" panose="03000509000000000000" pitchFamily="65" charset="-122"/>
            </a:endParaRPr>
          </a:p>
          <a:p>
            <a:pPr algn="ctr">
              <a:lnSpc>
                <a:spcPts val="5100"/>
              </a:lnSpc>
            </a:pPr>
            <a:r>
              <a:rPr lang="zh-CN" altLang="en-US" sz="2800" dirty="0">
                <a:solidFill>
                  <a:srgbClr val="0070C0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rPr>
              <a:t>视频会议</a:t>
            </a:r>
            <a:endParaRPr lang="zh-CN" altLang="en-US" sz="2800" dirty="0">
              <a:solidFill>
                <a:srgbClr val="0070C0"/>
              </a:solidFill>
              <a:latin typeface="方正黑体简体" panose="03000509000000000000" pitchFamily="65" charset="-122"/>
              <a:ea typeface="方正黑体简体" panose="03000509000000000000" pitchFamily="65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4379072" y="3091976"/>
            <a:ext cx="3433856" cy="1026196"/>
            <a:chOff x="4521114" y="3075287"/>
            <a:chExt cx="3433856" cy="1026196"/>
          </a:xfrm>
        </p:grpSpPr>
        <p:sp>
          <p:nvSpPr>
            <p:cNvPr id="53" name="文本框 52"/>
            <p:cNvSpPr txBox="1"/>
            <p:nvPr/>
          </p:nvSpPr>
          <p:spPr>
            <a:xfrm>
              <a:off x="5060272" y="3075287"/>
              <a:ext cx="187175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rgbClr val="002060"/>
                  </a:solidFill>
                  <a:latin typeface="思源宋体 Heavy" panose="02020900000000000000" pitchFamily="18" charset="-122"/>
                  <a:ea typeface="思源宋体 Heavy" panose="02020900000000000000" pitchFamily="18" charset="-122"/>
                </a:rPr>
                <a:t>主讲人：孙 平</a:t>
              </a:r>
              <a:endParaRPr lang="zh-CN" altLang="en-US" dirty="0">
                <a:solidFill>
                  <a:srgbClr val="002060"/>
                </a:solidFill>
                <a:latin typeface="思源宋体 Heavy" panose="02020900000000000000" pitchFamily="18" charset="-122"/>
                <a:ea typeface="思源宋体 Heavy" panose="02020900000000000000" pitchFamily="18" charset="-122"/>
              </a:endParaRPr>
            </a:p>
          </p:txBody>
        </p:sp>
        <p:sp>
          <p:nvSpPr>
            <p:cNvPr id="38" name="文本框 37"/>
            <p:cNvSpPr txBox="1"/>
            <p:nvPr/>
          </p:nvSpPr>
          <p:spPr>
            <a:xfrm>
              <a:off x="4805199" y="3639060"/>
              <a:ext cx="314977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rgbClr val="002060"/>
                  </a:solidFill>
                  <a:latin typeface="方正黑体简体" panose="03000509000000000000" pitchFamily="65" charset="-122"/>
                  <a:ea typeface="方正黑体简体" panose="03000509000000000000" pitchFamily="65" charset="-122"/>
                </a:rPr>
                <a:t>山东省文化艺术科学协会</a:t>
              </a:r>
              <a:endParaRPr lang="zh-CN" altLang="en-US" sz="1600" dirty="0">
                <a:solidFill>
                  <a:srgbClr val="002060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endParaRPr>
            </a:p>
          </p:txBody>
        </p:sp>
        <p:cxnSp>
          <p:nvCxnSpPr>
            <p:cNvPr id="10" name="直接连接符 9"/>
            <p:cNvCxnSpPr/>
            <p:nvPr/>
          </p:nvCxnSpPr>
          <p:spPr>
            <a:xfrm>
              <a:off x="4521114" y="3542190"/>
              <a:ext cx="2929631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>
              <a:off x="5060272" y="3075287"/>
              <a:ext cx="0" cy="1026196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30" name="图片 29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48652" y="335748"/>
            <a:ext cx="529124" cy="660670"/>
          </a:xfrm>
          <a:prstGeom prst="rect">
            <a:avLst/>
          </a:prstGeom>
        </p:spPr>
      </p:pic>
      <p:sp>
        <p:nvSpPr>
          <p:cNvPr id="34" name="文本框 33"/>
          <p:cNvSpPr txBox="1"/>
          <p:nvPr/>
        </p:nvSpPr>
        <p:spPr>
          <a:xfrm>
            <a:off x="2589418" y="6437601"/>
            <a:ext cx="729724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spc="2500" dirty="0">
                <a:solidFill>
                  <a:schemeClr val="bg1"/>
                </a:solidFill>
                <a:latin typeface="思源宋体 Heavy" panose="02020900000000000000" pitchFamily="18" charset="-122"/>
                <a:ea typeface="思源宋体 Heavy" panose="02020900000000000000" pitchFamily="18" charset="-122"/>
              </a:rPr>
              <a:t>申报管理系统操作说明</a:t>
            </a:r>
            <a:endParaRPr lang="zh-CN" altLang="en-US" sz="1400" spc="2500" dirty="0">
              <a:solidFill>
                <a:schemeClr val="bg1"/>
              </a:solidFill>
              <a:latin typeface="思源宋体 Heavy" panose="02020900000000000000" pitchFamily="18" charset="-122"/>
              <a:ea typeface="思源宋体 Heavy" panose="02020900000000000000" pitchFamily="18" charset="-122"/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3000">
        <p14:flip dir="r"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-265471" y="-870076"/>
            <a:ext cx="12722942" cy="8598152"/>
            <a:chOff x="-5715000" y="-6019800"/>
            <a:chExt cx="25031700" cy="16916400"/>
          </a:xfrm>
        </p:grpSpPr>
        <p:grpSp>
          <p:nvGrpSpPr>
            <p:cNvPr id="4" name="组合 3"/>
            <p:cNvGrpSpPr/>
            <p:nvPr/>
          </p:nvGrpSpPr>
          <p:grpSpPr>
            <a:xfrm>
              <a:off x="-5715000" y="-6019800"/>
              <a:ext cx="419100" cy="16916400"/>
              <a:chOff x="-5715000" y="-6019800"/>
              <a:chExt cx="419100" cy="16916400"/>
            </a:xfrm>
          </p:grpSpPr>
          <p:sp>
            <p:nvSpPr>
              <p:cNvPr id="2" name="椭圆 1"/>
              <p:cNvSpPr/>
              <p:nvPr/>
            </p:nvSpPr>
            <p:spPr>
              <a:xfrm>
                <a:off x="-5715000" y="-60198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" name="椭圆 2"/>
              <p:cNvSpPr/>
              <p:nvPr/>
            </p:nvSpPr>
            <p:spPr>
              <a:xfrm>
                <a:off x="-5715000" y="104775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" name="组合 4"/>
            <p:cNvGrpSpPr/>
            <p:nvPr/>
          </p:nvGrpSpPr>
          <p:grpSpPr>
            <a:xfrm>
              <a:off x="18897600" y="-6019800"/>
              <a:ext cx="419100" cy="16916400"/>
              <a:chOff x="-5715000" y="-6019800"/>
              <a:chExt cx="419100" cy="16916400"/>
            </a:xfrm>
          </p:grpSpPr>
          <p:sp>
            <p:nvSpPr>
              <p:cNvPr id="6" name="椭圆 5"/>
              <p:cNvSpPr/>
              <p:nvPr/>
            </p:nvSpPr>
            <p:spPr>
              <a:xfrm>
                <a:off x="-5715000" y="-60198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" name="椭圆 6"/>
              <p:cNvSpPr/>
              <p:nvPr/>
            </p:nvSpPr>
            <p:spPr>
              <a:xfrm>
                <a:off x="-5715000" y="104775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52" name="文本框 51"/>
          <p:cNvSpPr txBox="1"/>
          <p:nvPr/>
        </p:nvSpPr>
        <p:spPr>
          <a:xfrm>
            <a:off x="4007748" y="676076"/>
            <a:ext cx="417650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2000" dirty="0">
                <a:latin typeface="黑体" panose="02010609060101010101" pitchFamily="49" charset="-122"/>
                <a:ea typeface="黑体" panose="02010609060101010101" pitchFamily="49" charset="-122"/>
              </a:rPr>
              <a:t>(</a:t>
            </a:r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六</a:t>
            </a:r>
            <a:r>
              <a:rPr lang="en-US" altLang="zh-CN" sz="2000" dirty="0">
                <a:latin typeface="黑体" panose="02010609060101010101" pitchFamily="49" charset="-122"/>
                <a:ea typeface="黑体" panose="02010609060101010101" pitchFamily="49" charset="-122"/>
              </a:rPr>
              <a:t>)</a:t>
            </a:r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、 科研管理单位审核结项项目</a:t>
            </a:r>
            <a:endParaRPr lang="zh-CN" altLang="en-US" sz="2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3697991" y="866365"/>
            <a:ext cx="4638142" cy="315231"/>
            <a:chOff x="4336755" y="812400"/>
            <a:chExt cx="3854985" cy="315231"/>
          </a:xfrm>
        </p:grpSpPr>
        <p:grpSp>
          <p:nvGrpSpPr>
            <p:cNvPr id="35" name="组合 34"/>
            <p:cNvGrpSpPr/>
            <p:nvPr/>
          </p:nvGrpSpPr>
          <p:grpSpPr>
            <a:xfrm>
              <a:off x="4336755" y="812400"/>
              <a:ext cx="425503" cy="315231"/>
              <a:chOff x="4679897" y="637140"/>
              <a:chExt cx="425503" cy="315231"/>
            </a:xfrm>
          </p:grpSpPr>
          <p:sp>
            <p:nvSpPr>
              <p:cNvPr id="44" name="椭圆 43"/>
              <p:cNvSpPr/>
              <p:nvPr/>
            </p:nvSpPr>
            <p:spPr>
              <a:xfrm>
                <a:off x="4679897" y="637140"/>
                <a:ext cx="193178" cy="193178"/>
              </a:xfrm>
              <a:prstGeom prst="ellipse">
                <a:avLst/>
              </a:prstGeom>
              <a:gradFill flip="none" rotWithShape="1">
                <a:gsLst>
                  <a:gs pos="0">
                    <a:srgbClr val="306CF6">
                      <a:alpha val="64000"/>
                    </a:srgbClr>
                  </a:gs>
                  <a:gs pos="100000">
                    <a:srgbClr val="00B0F0">
                      <a:alpha val="0"/>
                    </a:srgbClr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5" name="椭圆 44"/>
              <p:cNvSpPr/>
              <p:nvPr/>
            </p:nvSpPr>
            <p:spPr>
              <a:xfrm>
                <a:off x="5026651" y="843142"/>
                <a:ext cx="78749" cy="78749"/>
              </a:xfrm>
              <a:prstGeom prst="ellipse">
                <a:avLst/>
              </a:prstGeom>
              <a:gradFill flip="none" rotWithShape="1">
                <a:gsLst>
                  <a:gs pos="0">
                    <a:srgbClr val="306CF6">
                      <a:alpha val="64000"/>
                    </a:srgbClr>
                  </a:gs>
                  <a:gs pos="100000">
                    <a:srgbClr val="00B0F0">
                      <a:alpha val="0"/>
                    </a:srgbClr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6" name="椭圆 45"/>
              <p:cNvSpPr/>
              <p:nvPr/>
            </p:nvSpPr>
            <p:spPr>
              <a:xfrm>
                <a:off x="4795511" y="873622"/>
                <a:ext cx="78749" cy="78749"/>
              </a:xfrm>
              <a:prstGeom prst="ellipse">
                <a:avLst/>
              </a:prstGeom>
              <a:gradFill flip="none" rotWithShape="1">
                <a:gsLst>
                  <a:gs pos="0">
                    <a:srgbClr val="306CF6">
                      <a:alpha val="64000"/>
                    </a:srgbClr>
                  </a:gs>
                  <a:gs pos="100000">
                    <a:srgbClr val="00B0F0">
                      <a:alpha val="0"/>
                    </a:srgbClr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39" name="组合 38"/>
            <p:cNvGrpSpPr/>
            <p:nvPr/>
          </p:nvGrpSpPr>
          <p:grpSpPr>
            <a:xfrm flipH="1">
              <a:off x="7766237" y="812400"/>
              <a:ext cx="425503" cy="315231"/>
              <a:chOff x="4679897" y="637140"/>
              <a:chExt cx="425503" cy="315231"/>
            </a:xfrm>
          </p:grpSpPr>
          <p:sp>
            <p:nvSpPr>
              <p:cNvPr id="41" name="椭圆 40"/>
              <p:cNvSpPr/>
              <p:nvPr/>
            </p:nvSpPr>
            <p:spPr>
              <a:xfrm>
                <a:off x="4679897" y="637140"/>
                <a:ext cx="193178" cy="193178"/>
              </a:xfrm>
              <a:prstGeom prst="ellipse">
                <a:avLst/>
              </a:prstGeom>
              <a:gradFill flip="none" rotWithShape="1">
                <a:gsLst>
                  <a:gs pos="0">
                    <a:srgbClr val="306CF6">
                      <a:alpha val="64000"/>
                    </a:srgbClr>
                  </a:gs>
                  <a:gs pos="100000">
                    <a:srgbClr val="00B0F0">
                      <a:alpha val="0"/>
                    </a:srgbClr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2" name="椭圆 41"/>
              <p:cNvSpPr/>
              <p:nvPr/>
            </p:nvSpPr>
            <p:spPr>
              <a:xfrm>
                <a:off x="5026651" y="843142"/>
                <a:ext cx="78749" cy="78749"/>
              </a:xfrm>
              <a:prstGeom prst="ellipse">
                <a:avLst/>
              </a:prstGeom>
              <a:gradFill flip="none" rotWithShape="1">
                <a:gsLst>
                  <a:gs pos="0">
                    <a:srgbClr val="306CF6">
                      <a:alpha val="64000"/>
                    </a:srgbClr>
                  </a:gs>
                  <a:gs pos="100000">
                    <a:srgbClr val="00B0F0">
                      <a:alpha val="0"/>
                    </a:srgbClr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3" name="椭圆 42"/>
              <p:cNvSpPr/>
              <p:nvPr/>
            </p:nvSpPr>
            <p:spPr>
              <a:xfrm>
                <a:off x="4795511" y="873622"/>
                <a:ext cx="78749" cy="78749"/>
              </a:xfrm>
              <a:prstGeom prst="ellipse">
                <a:avLst/>
              </a:prstGeom>
              <a:gradFill flip="none" rotWithShape="1">
                <a:gsLst>
                  <a:gs pos="0">
                    <a:srgbClr val="306CF6">
                      <a:alpha val="64000"/>
                    </a:srgbClr>
                  </a:gs>
                  <a:gs pos="100000">
                    <a:srgbClr val="00B0F0">
                      <a:alpha val="0"/>
                    </a:srgbClr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27" name="文本框 26"/>
          <p:cNvSpPr txBox="1"/>
          <p:nvPr/>
        </p:nvSpPr>
        <p:spPr>
          <a:xfrm>
            <a:off x="2735194" y="6492351"/>
            <a:ext cx="729724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spc="2500" dirty="0">
                <a:solidFill>
                  <a:schemeClr val="accent1">
                    <a:lumMod val="40000"/>
                    <a:lumOff val="60000"/>
                  </a:schemeClr>
                </a:solidFill>
                <a:latin typeface="思源宋体 Heavy" panose="02020900000000000000" pitchFamily="18" charset="-122"/>
                <a:ea typeface="思源宋体 Heavy" panose="02020900000000000000" pitchFamily="18" charset="-122"/>
              </a:rPr>
              <a:t>申报管理系统操作说明</a:t>
            </a:r>
            <a:endParaRPr lang="zh-CN" altLang="en-US" sz="1400" spc="2500" dirty="0">
              <a:solidFill>
                <a:schemeClr val="accent1">
                  <a:lumMod val="40000"/>
                  <a:lumOff val="60000"/>
                </a:schemeClr>
              </a:solidFill>
              <a:latin typeface="思源宋体 Heavy" panose="02020900000000000000" pitchFamily="18" charset="-122"/>
              <a:ea typeface="思源宋体 Heavy" panose="02020900000000000000" pitchFamily="18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2365972" y="1506735"/>
            <a:ext cx="7790082" cy="830997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txBody>
          <a:bodyPr wrap="square">
            <a:spAutoFit/>
          </a:bodyPr>
          <a:lstStyle/>
          <a:p>
            <a:r>
              <a:rPr lang="zh-CN" altLang="en-US" sz="1600" dirty="0">
                <a:latin typeface="黑体" panose="02010609060101010101" pitchFamily="49" charset="-122"/>
                <a:ea typeface="黑体" panose="02010609060101010101" pitchFamily="49" charset="-122"/>
              </a:rPr>
              <a:t>科研管理部门审核结项项目</a:t>
            </a:r>
            <a:endParaRPr lang="zh-CN" altLang="en-US" sz="16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1600" dirty="0">
                <a:latin typeface="黑体" panose="02010609060101010101" pitchFamily="49" charset="-122"/>
                <a:ea typeface="黑体" panose="02010609060101010101" pitchFamily="49" charset="-122"/>
              </a:rPr>
              <a:t>点击</a:t>
            </a:r>
            <a:r>
              <a:rPr lang="zh-CN" altLang="en-US" sz="16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待审核结项</a:t>
            </a:r>
            <a:r>
              <a:rPr lang="zh-CN" altLang="en-US" sz="1600" dirty="0">
                <a:latin typeface="黑体" panose="02010609060101010101" pitchFamily="49" charset="-122"/>
                <a:ea typeface="黑体" panose="02010609060101010101" pitchFamily="49" charset="-122"/>
              </a:rPr>
              <a:t>菜单</a:t>
            </a:r>
            <a:r>
              <a:rPr lang="en-US" altLang="zh-CN" sz="1600" dirty="0">
                <a:latin typeface="黑体" panose="02010609060101010101" pitchFamily="49" charset="-122"/>
                <a:ea typeface="黑体" panose="02010609060101010101" pitchFamily="49" charset="-122"/>
              </a:rPr>
              <a:t>-&gt;</a:t>
            </a:r>
            <a:r>
              <a:rPr lang="zh-CN" altLang="en-US" sz="1600" dirty="0">
                <a:latin typeface="黑体" panose="02010609060101010101" pitchFamily="49" charset="-122"/>
                <a:ea typeface="黑体" panose="02010609060101010101" pitchFamily="49" charset="-122"/>
              </a:rPr>
              <a:t>详情按钮进入结项项目</a:t>
            </a:r>
            <a:r>
              <a:rPr lang="zh-CN" altLang="en-US" sz="16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详情</a:t>
            </a:r>
            <a:r>
              <a:rPr lang="zh-CN" altLang="en-US" sz="1600" dirty="0">
                <a:latin typeface="黑体" panose="02010609060101010101" pitchFamily="49" charset="-122"/>
                <a:ea typeface="黑体" panose="02010609060101010101" pitchFamily="49" charset="-122"/>
              </a:rPr>
              <a:t>页面</a:t>
            </a:r>
            <a:endParaRPr lang="en-US" altLang="zh-CN" sz="16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1600" dirty="0">
                <a:latin typeface="黑体" panose="02010609060101010101" pitchFamily="49" charset="-122"/>
                <a:ea typeface="黑体" panose="02010609060101010101" pitchFamily="49" charset="-122"/>
              </a:rPr>
              <a:t>待审核结项菜单内的项目全部都是当前账号可以操作的项目</a:t>
            </a:r>
            <a:endParaRPr lang="zh-CN" altLang="en-US" sz="1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1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958" y="2546197"/>
            <a:ext cx="10528081" cy="4180429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3000">
        <p14:flip dir="r"/>
      </p:transition>
    </mc:Choice>
    <mc:Fallback>
      <p:transition spd="slow" advTm="3000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-265471" y="-870076"/>
            <a:ext cx="12722942" cy="8598152"/>
            <a:chOff x="-5715000" y="-6019800"/>
            <a:chExt cx="25031700" cy="16916400"/>
          </a:xfrm>
        </p:grpSpPr>
        <p:grpSp>
          <p:nvGrpSpPr>
            <p:cNvPr id="4" name="组合 3"/>
            <p:cNvGrpSpPr/>
            <p:nvPr/>
          </p:nvGrpSpPr>
          <p:grpSpPr>
            <a:xfrm>
              <a:off x="-5715000" y="-6019800"/>
              <a:ext cx="419100" cy="16916400"/>
              <a:chOff x="-5715000" y="-6019800"/>
              <a:chExt cx="419100" cy="16916400"/>
            </a:xfrm>
          </p:grpSpPr>
          <p:sp>
            <p:nvSpPr>
              <p:cNvPr id="2" name="椭圆 1"/>
              <p:cNvSpPr/>
              <p:nvPr/>
            </p:nvSpPr>
            <p:spPr>
              <a:xfrm>
                <a:off x="-5715000" y="-60198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" name="椭圆 2"/>
              <p:cNvSpPr/>
              <p:nvPr/>
            </p:nvSpPr>
            <p:spPr>
              <a:xfrm>
                <a:off x="-5715000" y="104775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" name="组合 4"/>
            <p:cNvGrpSpPr/>
            <p:nvPr/>
          </p:nvGrpSpPr>
          <p:grpSpPr>
            <a:xfrm>
              <a:off x="18897600" y="-6019800"/>
              <a:ext cx="419100" cy="16916400"/>
              <a:chOff x="-5715000" y="-6019800"/>
              <a:chExt cx="419100" cy="16916400"/>
            </a:xfrm>
          </p:grpSpPr>
          <p:sp>
            <p:nvSpPr>
              <p:cNvPr id="6" name="椭圆 5"/>
              <p:cNvSpPr/>
              <p:nvPr/>
            </p:nvSpPr>
            <p:spPr>
              <a:xfrm>
                <a:off x="-5715000" y="-60198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" name="椭圆 6"/>
              <p:cNvSpPr/>
              <p:nvPr/>
            </p:nvSpPr>
            <p:spPr>
              <a:xfrm>
                <a:off x="-5715000" y="104775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52" name="文本框 51"/>
          <p:cNvSpPr txBox="1"/>
          <p:nvPr/>
        </p:nvSpPr>
        <p:spPr>
          <a:xfrm>
            <a:off x="4007748" y="676076"/>
            <a:ext cx="417650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2000" dirty="0">
                <a:latin typeface="黑体" panose="02010609060101010101" pitchFamily="49" charset="-122"/>
                <a:ea typeface="黑体" panose="02010609060101010101" pitchFamily="49" charset="-122"/>
              </a:rPr>
              <a:t>(</a:t>
            </a:r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七</a:t>
            </a:r>
            <a:r>
              <a:rPr lang="en-US" altLang="zh-CN" sz="2000" dirty="0">
                <a:latin typeface="黑体" panose="02010609060101010101" pitchFamily="49" charset="-122"/>
                <a:ea typeface="黑体" panose="02010609060101010101" pitchFamily="49" charset="-122"/>
              </a:rPr>
              <a:t>)</a:t>
            </a:r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、 科研管理单位审核结项项目</a:t>
            </a:r>
            <a:endParaRPr lang="zh-CN" altLang="en-US" sz="2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3697991" y="866365"/>
            <a:ext cx="4638142" cy="315231"/>
            <a:chOff x="4336755" y="812400"/>
            <a:chExt cx="3854985" cy="315231"/>
          </a:xfrm>
        </p:grpSpPr>
        <p:grpSp>
          <p:nvGrpSpPr>
            <p:cNvPr id="35" name="组合 34"/>
            <p:cNvGrpSpPr/>
            <p:nvPr/>
          </p:nvGrpSpPr>
          <p:grpSpPr>
            <a:xfrm>
              <a:off x="4336755" y="812400"/>
              <a:ext cx="425503" cy="315231"/>
              <a:chOff x="4679897" y="637140"/>
              <a:chExt cx="425503" cy="315231"/>
            </a:xfrm>
          </p:grpSpPr>
          <p:sp>
            <p:nvSpPr>
              <p:cNvPr id="44" name="椭圆 43"/>
              <p:cNvSpPr/>
              <p:nvPr/>
            </p:nvSpPr>
            <p:spPr>
              <a:xfrm>
                <a:off x="4679897" y="637140"/>
                <a:ext cx="193178" cy="193178"/>
              </a:xfrm>
              <a:prstGeom prst="ellipse">
                <a:avLst/>
              </a:prstGeom>
              <a:gradFill flip="none" rotWithShape="1">
                <a:gsLst>
                  <a:gs pos="0">
                    <a:srgbClr val="306CF6">
                      <a:alpha val="64000"/>
                    </a:srgbClr>
                  </a:gs>
                  <a:gs pos="100000">
                    <a:srgbClr val="00B0F0">
                      <a:alpha val="0"/>
                    </a:srgbClr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5" name="椭圆 44"/>
              <p:cNvSpPr/>
              <p:nvPr/>
            </p:nvSpPr>
            <p:spPr>
              <a:xfrm>
                <a:off x="5026651" y="843142"/>
                <a:ext cx="78749" cy="78749"/>
              </a:xfrm>
              <a:prstGeom prst="ellipse">
                <a:avLst/>
              </a:prstGeom>
              <a:gradFill flip="none" rotWithShape="1">
                <a:gsLst>
                  <a:gs pos="0">
                    <a:srgbClr val="306CF6">
                      <a:alpha val="64000"/>
                    </a:srgbClr>
                  </a:gs>
                  <a:gs pos="100000">
                    <a:srgbClr val="00B0F0">
                      <a:alpha val="0"/>
                    </a:srgbClr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6" name="椭圆 45"/>
              <p:cNvSpPr/>
              <p:nvPr/>
            </p:nvSpPr>
            <p:spPr>
              <a:xfrm>
                <a:off x="4795511" y="873622"/>
                <a:ext cx="78749" cy="78749"/>
              </a:xfrm>
              <a:prstGeom prst="ellipse">
                <a:avLst/>
              </a:prstGeom>
              <a:gradFill flip="none" rotWithShape="1">
                <a:gsLst>
                  <a:gs pos="0">
                    <a:srgbClr val="306CF6">
                      <a:alpha val="64000"/>
                    </a:srgbClr>
                  </a:gs>
                  <a:gs pos="100000">
                    <a:srgbClr val="00B0F0">
                      <a:alpha val="0"/>
                    </a:srgbClr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39" name="组合 38"/>
            <p:cNvGrpSpPr/>
            <p:nvPr/>
          </p:nvGrpSpPr>
          <p:grpSpPr>
            <a:xfrm flipH="1">
              <a:off x="7766237" y="812400"/>
              <a:ext cx="425503" cy="315231"/>
              <a:chOff x="4679897" y="637140"/>
              <a:chExt cx="425503" cy="315231"/>
            </a:xfrm>
          </p:grpSpPr>
          <p:sp>
            <p:nvSpPr>
              <p:cNvPr id="41" name="椭圆 40"/>
              <p:cNvSpPr/>
              <p:nvPr/>
            </p:nvSpPr>
            <p:spPr>
              <a:xfrm>
                <a:off x="4679897" y="637140"/>
                <a:ext cx="193178" cy="193178"/>
              </a:xfrm>
              <a:prstGeom prst="ellipse">
                <a:avLst/>
              </a:prstGeom>
              <a:gradFill flip="none" rotWithShape="1">
                <a:gsLst>
                  <a:gs pos="0">
                    <a:srgbClr val="306CF6">
                      <a:alpha val="64000"/>
                    </a:srgbClr>
                  </a:gs>
                  <a:gs pos="100000">
                    <a:srgbClr val="00B0F0">
                      <a:alpha val="0"/>
                    </a:srgbClr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2" name="椭圆 41"/>
              <p:cNvSpPr/>
              <p:nvPr/>
            </p:nvSpPr>
            <p:spPr>
              <a:xfrm>
                <a:off x="5026651" y="843142"/>
                <a:ext cx="78749" cy="78749"/>
              </a:xfrm>
              <a:prstGeom prst="ellipse">
                <a:avLst/>
              </a:prstGeom>
              <a:gradFill flip="none" rotWithShape="1">
                <a:gsLst>
                  <a:gs pos="0">
                    <a:srgbClr val="306CF6">
                      <a:alpha val="64000"/>
                    </a:srgbClr>
                  </a:gs>
                  <a:gs pos="100000">
                    <a:srgbClr val="00B0F0">
                      <a:alpha val="0"/>
                    </a:srgbClr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3" name="椭圆 42"/>
              <p:cNvSpPr/>
              <p:nvPr/>
            </p:nvSpPr>
            <p:spPr>
              <a:xfrm>
                <a:off x="4795511" y="873622"/>
                <a:ext cx="78749" cy="78749"/>
              </a:xfrm>
              <a:prstGeom prst="ellipse">
                <a:avLst/>
              </a:prstGeom>
              <a:gradFill flip="none" rotWithShape="1">
                <a:gsLst>
                  <a:gs pos="0">
                    <a:srgbClr val="306CF6">
                      <a:alpha val="64000"/>
                    </a:srgbClr>
                  </a:gs>
                  <a:gs pos="100000">
                    <a:srgbClr val="00B0F0">
                      <a:alpha val="0"/>
                    </a:srgbClr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27" name="文本框 26"/>
          <p:cNvSpPr txBox="1"/>
          <p:nvPr/>
        </p:nvSpPr>
        <p:spPr>
          <a:xfrm>
            <a:off x="2735194" y="6492351"/>
            <a:ext cx="729724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spc="2500" dirty="0">
                <a:solidFill>
                  <a:schemeClr val="accent1">
                    <a:lumMod val="40000"/>
                    <a:lumOff val="60000"/>
                  </a:schemeClr>
                </a:solidFill>
                <a:latin typeface="思源宋体 Heavy" panose="02020900000000000000" pitchFamily="18" charset="-122"/>
                <a:ea typeface="思源宋体 Heavy" panose="02020900000000000000" pitchFamily="18" charset="-122"/>
              </a:rPr>
              <a:t>申报管理系统操作说明</a:t>
            </a:r>
            <a:endParaRPr lang="zh-CN" altLang="en-US" sz="1400" spc="2500" dirty="0">
              <a:solidFill>
                <a:schemeClr val="accent1">
                  <a:lumMod val="40000"/>
                  <a:lumOff val="60000"/>
                </a:schemeClr>
              </a:solidFill>
              <a:latin typeface="思源宋体 Heavy" panose="02020900000000000000" pitchFamily="18" charset="-122"/>
              <a:ea typeface="思源宋体 Heavy" panose="02020900000000000000" pitchFamily="18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2365972" y="1506735"/>
            <a:ext cx="7790082" cy="584775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txBody>
          <a:bodyPr wrap="square">
            <a:spAutoFit/>
          </a:bodyPr>
          <a:lstStyle/>
          <a:p>
            <a:r>
              <a:rPr lang="zh-CN" altLang="en-US" sz="1600" dirty="0">
                <a:latin typeface="黑体" panose="02010609060101010101" pitchFamily="49" charset="-122"/>
                <a:ea typeface="黑体" panose="02010609060101010101" pitchFamily="49" charset="-122"/>
              </a:rPr>
              <a:t>结项项目科研单位需要</a:t>
            </a:r>
            <a:r>
              <a:rPr lang="zh-CN" altLang="en-US" sz="16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审核两次</a:t>
            </a:r>
            <a:r>
              <a:rPr lang="zh-CN" altLang="en-US" sz="1600" dirty="0">
                <a:latin typeface="黑体" panose="02010609060101010101" pitchFamily="49" charset="-122"/>
                <a:ea typeface="黑体" panose="02010609060101010101" pitchFamily="49" charset="-122"/>
              </a:rPr>
              <a:t>，第一次审核后生成</a:t>
            </a:r>
            <a:r>
              <a:rPr lang="en-US" altLang="zh-CN" sz="1600" dirty="0">
                <a:latin typeface="黑体" panose="02010609060101010101" pitchFamily="49" charset="-122"/>
                <a:ea typeface="黑体" panose="02010609060101010101" pitchFamily="49" charset="-122"/>
              </a:rPr>
              <a:t>pdf</a:t>
            </a:r>
            <a:r>
              <a:rPr lang="zh-CN" altLang="en-US" sz="1600" dirty="0">
                <a:latin typeface="黑体" panose="02010609060101010101" pitchFamily="49" charset="-122"/>
                <a:ea typeface="黑体" panose="02010609060101010101" pitchFamily="49" charset="-122"/>
              </a:rPr>
              <a:t>版本，申报人需将</a:t>
            </a:r>
            <a:r>
              <a:rPr lang="en-US" altLang="zh-CN" sz="1600" dirty="0">
                <a:latin typeface="黑体" panose="02010609060101010101" pitchFamily="49" charset="-122"/>
                <a:ea typeface="黑体" panose="02010609060101010101" pitchFamily="49" charset="-122"/>
              </a:rPr>
              <a:t>pdf</a:t>
            </a:r>
            <a:r>
              <a:rPr lang="zh-CN" altLang="en-US" sz="1600" dirty="0">
                <a:latin typeface="黑体" panose="02010609060101010101" pitchFamily="49" charset="-122"/>
                <a:ea typeface="黑体" panose="02010609060101010101" pitchFamily="49" charset="-122"/>
              </a:rPr>
              <a:t>去科研管理单位盖章后将上传到后台， 科研管理单位进行第二次审核后通过提交。</a:t>
            </a:r>
            <a:endParaRPr lang="zh-CN" altLang="en-US" sz="1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11153" y="2234343"/>
            <a:ext cx="7986945" cy="4258008"/>
          </a:xfrm>
          <a:prstGeom prst="rect">
            <a:avLst/>
          </a:prstGeom>
        </p:spPr>
      </p:pic>
      <p:sp>
        <p:nvSpPr>
          <p:cNvPr id="12" name="椭圆 11"/>
          <p:cNvSpPr/>
          <p:nvPr/>
        </p:nvSpPr>
        <p:spPr>
          <a:xfrm>
            <a:off x="8966447" y="2636668"/>
            <a:ext cx="914400" cy="792332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3000">
        <p14:flip dir="r"/>
      </p:transition>
    </mc:Choice>
    <mc:Fallback>
      <p:transition spd="slow" advTm="3000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-265471" y="-870076"/>
            <a:ext cx="12722942" cy="8598152"/>
            <a:chOff x="-5715000" y="-6019800"/>
            <a:chExt cx="25031700" cy="16916400"/>
          </a:xfrm>
        </p:grpSpPr>
        <p:grpSp>
          <p:nvGrpSpPr>
            <p:cNvPr id="4" name="组合 3"/>
            <p:cNvGrpSpPr/>
            <p:nvPr/>
          </p:nvGrpSpPr>
          <p:grpSpPr>
            <a:xfrm>
              <a:off x="-5715000" y="-6019800"/>
              <a:ext cx="419100" cy="16916400"/>
              <a:chOff x="-5715000" y="-6019800"/>
              <a:chExt cx="419100" cy="16916400"/>
            </a:xfrm>
          </p:grpSpPr>
          <p:sp>
            <p:nvSpPr>
              <p:cNvPr id="2" name="椭圆 1"/>
              <p:cNvSpPr/>
              <p:nvPr/>
            </p:nvSpPr>
            <p:spPr>
              <a:xfrm>
                <a:off x="-5715000" y="-60198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" name="椭圆 2"/>
              <p:cNvSpPr/>
              <p:nvPr/>
            </p:nvSpPr>
            <p:spPr>
              <a:xfrm>
                <a:off x="-5715000" y="104775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" name="组合 4"/>
            <p:cNvGrpSpPr/>
            <p:nvPr/>
          </p:nvGrpSpPr>
          <p:grpSpPr>
            <a:xfrm>
              <a:off x="18897600" y="-6019800"/>
              <a:ext cx="419100" cy="16916400"/>
              <a:chOff x="-5715000" y="-6019800"/>
              <a:chExt cx="419100" cy="16916400"/>
            </a:xfrm>
          </p:grpSpPr>
          <p:sp>
            <p:nvSpPr>
              <p:cNvPr id="6" name="椭圆 5"/>
              <p:cNvSpPr/>
              <p:nvPr/>
            </p:nvSpPr>
            <p:spPr>
              <a:xfrm>
                <a:off x="-5715000" y="-60198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" name="椭圆 6"/>
              <p:cNvSpPr/>
              <p:nvPr/>
            </p:nvSpPr>
            <p:spPr>
              <a:xfrm>
                <a:off x="-5715000" y="104775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52" name="文本框 51"/>
          <p:cNvSpPr txBox="1"/>
          <p:nvPr/>
        </p:nvSpPr>
        <p:spPr>
          <a:xfrm>
            <a:off x="4007748" y="676076"/>
            <a:ext cx="417650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2000" dirty="0">
                <a:latin typeface="黑体" panose="02010609060101010101" pitchFamily="49" charset="-122"/>
                <a:ea typeface="黑体" panose="02010609060101010101" pitchFamily="49" charset="-122"/>
              </a:rPr>
              <a:t>(</a:t>
            </a:r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八</a:t>
            </a:r>
            <a:r>
              <a:rPr lang="en-US" altLang="zh-CN" sz="2000" dirty="0">
                <a:latin typeface="黑体" panose="02010609060101010101" pitchFamily="49" charset="-122"/>
                <a:ea typeface="黑体" panose="02010609060101010101" pitchFamily="49" charset="-122"/>
              </a:rPr>
              <a:t>)</a:t>
            </a:r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、 科研管理单位审核结项项目</a:t>
            </a:r>
            <a:endParaRPr lang="zh-CN" altLang="en-US" sz="2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3697991" y="866365"/>
            <a:ext cx="4638142" cy="315231"/>
            <a:chOff x="4336755" y="812400"/>
            <a:chExt cx="3854985" cy="315231"/>
          </a:xfrm>
        </p:grpSpPr>
        <p:grpSp>
          <p:nvGrpSpPr>
            <p:cNvPr id="35" name="组合 34"/>
            <p:cNvGrpSpPr/>
            <p:nvPr/>
          </p:nvGrpSpPr>
          <p:grpSpPr>
            <a:xfrm>
              <a:off x="4336755" y="812400"/>
              <a:ext cx="425503" cy="315231"/>
              <a:chOff x="4679897" y="637140"/>
              <a:chExt cx="425503" cy="315231"/>
            </a:xfrm>
          </p:grpSpPr>
          <p:sp>
            <p:nvSpPr>
              <p:cNvPr id="44" name="椭圆 43"/>
              <p:cNvSpPr/>
              <p:nvPr/>
            </p:nvSpPr>
            <p:spPr>
              <a:xfrm>
                <a:off x="4679897" y="637140"/>
                <a:ext cx="193178" cy="193178"/>
              </a:xfrm>
              <a:prstGeom prst="ellipse">
                <a:avLst/>
              </a:prstGeom>
              <a:gradFill flip="none" rotWithShape="1">
                <a:gsLst>
                  <a:gs pos="0">
                    <a:srgbClr val="306CF6">
                      <a:alpha val="64000"/>
                    </a:srgbClr>
                  </a:gs>
                  <a:gs pos="100000">
                    <a:srgbClr val="00B0F0">
                      <a:alpha val="0"/>
                    </a:srgbClr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5" name="椭圆 44"/>
              <p:cNvSpPr/>
              <p:nvPr/>
            </p:nvSpPr>
            <p:spPr>
              <a:xfrm>
                <a:off x="5026651" y="843142"/>
                <a:ext cx="78749" cy="78749"/>
              </a:xfrm>
              <a:prstGeom prst="ellipse">
                <a:avLst/>
              </a:prstGeom>
              <a:gradFill flip="none" rotWithShape="1">
                <a:gsLst>
                  <a:gs pos="0">
                    <a:srgbClr val="306CF6">
                      <a:alpha val="64000"/>
                    </a:srgbClr>
                  </a:gs>
                  <a:gs pos="100000">
                    <a:srgbClr val="00B0F0">
                      <a:alpha val="0"/>
                    </a:srgbClr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6" name="椭圆 45"/>
              <p:cNvSpPr/>
              <p:nvPr/>
            </p:nvSpPr>
            <p:spPr>
              <a:xfrm>
                <a:off x="4795511" y="873622"/>
                <a:ext cx="78749" cy="78749"/>
              </a:xfrm>
              <a:prstGeom prst="ellipse">
                <a:avLst/>
              </a:prstGeom>
              <a:gradFill flip="none" rotWithShape="1">
                <a:gsLst>
                  <a:gs pos="0">
                    <a:srgbClr val="306CF6">
                      <a:alpha val="64000"/>
                    </a:srgbClr>
                  </a:gs>
                  <a:gs pos="100000">
                    <a:srgbClr val="00B0F0">
                      <a:alpha val="0"/>
                    </a:srgbClr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39" name="组合 38"/>
            <p:cNvGrpSpPr/>
            <p:nvPr/>
          </p:nvGrpSpPr>
          <p:grpSpPr>
            <a:xfrm flipH="1">
              <a:off x="7766237" y="812400"/>
              <a:ext cx="425503" cy="315231"/>
              <a:chOff x="4679897" y="637140"/>
              <a:chExt cx="425503" cy="315231"/>
            </a:xfrm>
          </p:grpSpPr>
          <p:sp>
            <p:nvSpPr>
              <p:cNvPr id="41" name="椭圆 40"/>
              <p:cNvSpPr/>
              <p:nvPr/>
            </p:nvSpPr>
            <p:spPr>
              <a:xfrm>
                <a:off x="4679897" y="637140"/>
                <a:ext cx="193178" cy="193178"/>
              </a:xfrm>
              <a:prstGeom prst="ellipse">
                <a:avLst/>
              </a:prstGeom>
              <a:gradFill flip="none" rotWithShape="1">
                <a:gsLst>
                  <a:gs pos="0">
                    <a:srgbClr val="306CF6">
                      <a:alpha val="64000"/>
                    </a:srgbClr>
                  </a:gs>
                  <a:gs pos="100000">
                    <a:srgbClr val="00B0F0">
                      <a:alpha val="0"/>
                    </a:srgbClr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2" name="椭圆 41"/>
              <p:cNvSpPr/>
              <p:nvPr/>
            </p:nvSpPr>
            <p:spPr>
              <a:xfrm>
                <a:off x="5026651" y="843142"/>
                <a:ext cx="78749" cy="78749"/>
              </a:xfrm>
              <a:prstGeom prst="ellipse">
                <a:avLst/>
              </a:prstGeom>
              <a:gradFill flip="none" rotWithShape="1">
                <a:gsLst>
                  <a:gs pos="0">
                    <a:srgbClr val="306CF6">
                      <a:alpha val="64000"/>
                    </a:srgbClr>
                  </a:gs>
                  <a:gs pos="100000">
                    <a:srgbClr val="00B0F0">
                      <a:alpha val="0"/>
                    </a:srgbClr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3" name="椭圆 42"/>
              <p:cNvSpPr/>
              <p:nvPr/>
            </p:nvSpPr>
            <p:spPr>
              <a:xfrm>
                <a:off x="4795511" y="873622"/>
                <a:ext cx="78749" cy="78749"/>
              </a:xfrm>
              <a:prstGeom prst="ellipse">
                <a:avLst/>
              </a:prstGeom>
              <a:gradFill flip="none" rotWithShape="1">
                <a:gsLst>
                  <a:gs pos="0">
                    <a:srgbClr val="306CF6">
                      <a:alpha val="64000"/>
                    </a:srgbClr>
                  </a:gs>
                  <a:gs pos="100000">
                    <a:srgbClr val="00B0F0">
                      <a:alpha val="0"/>
                    </a:srgbClr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27" name="文本框 26"/>
          <p:cNvSpPr txBox="1"/>
          <p:nvPr/>
        </p:nvSpPr>
        <p:spPr>
          <a:xfrm>
            <a:off x="2735194" y="6492351"/>
            <a:ext cx="729724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spc="2500" dirty="0">
                <a:solidFill>
                  <a:schemeClr val="accent1">
                    <a:lumMod val="40000"/>
                    <a:lumOff val="60000"/>
                  </a:schemeClr>
                </a:solidFill>
                <a:latin typeface="思源宋体 Heavy" panose="02020900000000000000" pitchFamily="18" charset="-122"/>
                <a:ea typeface="思源宋体 Heavy" panose="02020900000000000000" pitchFamily="18" charset="-122"/>
              </a:rPr>
              <a:t>申报管理系统操作说明</a:t>
            </a:r>
            <a:endParaRPr lang="zh-CN" altLang="en-US" sz="1400" spc="2500" dirty="0">
              <a:solidFill>
                <a:schemeClr val="accent1">
                  <a:lumMod val="40000"/>
                  <a:lumOff val="60000"/>
                </a:schemeClr>
              </a:solidFill>
              <a:latin typeface="思源宋体 Heavy" panose="02020900000000000000" pitchFamily="18" charset="-122"/>
              <a:ea typeface="思源宋体 Heavy" panose="02020900000000000000" pitchFamily="18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2365972" y="1546824"/>
            <a:ext cx="7790082" cy="338554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txBody>
          <a:bodyPr wrap="square">
            <a:spAutoFit/>
          </a:bodyPr>
          <a:lstStyle/>
          <a:p>
            <a:r>
              <a:rPr lang="en-US" altLang="zh-CN" sz="1600" dirty="0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1600" dirty="0">
                <a:latin typeface="黑体" panose="02010609060101010101" pitchFamily="49" charset="-122"/>
                <a:ea typeface="黑体" panose="02010609060101010101" pitchFamily="49" charset="-122"/>
              </a:rPr>
              <a:t>、科研管理单位</a:t>
            </a:r>
            <a:r>
              <a:rPr lang="en-US" altLang="zh-CN" sz="1600" dirty="0">
                <a:latin typeface="黑体" panose="02010609060101010101" pitchFamily="49" charset="-122"/>
                <a:ea typeface="黑体" panose="02010609060101010101" pitchFamily="49" charset="-122"/>
              </a:rPr>
              <a:t>-&gt;</a:t>
            </a:r>
            <a:r>
              <a:rPr lang="zh-CN" altLang="en-US" sz="1600" dirty="0">
                <a:latin typeface="黑体" panose="02010609060101010101" pitchFamily="49" charset="-122"/>
                <a:ea typeface="黑体" panose="02010609060101010101" pitchFamily="49" charset="-122"/>
              </a:rPr>
              <a:t> 审核通过</a:t>
            </a:r>
            <a:r>
              <a:rPr lang="en-US" altLang="zh-CN" sz="1600" dirty="0">
                <a:latin typeface="黑体" panose="02010609060101010101" pitchFamily="49" charset="-122"/>
                <a:ea typeface="黑体" panose="02010609060101010101" pitchFamily="49" charset="-122"/>
              </a:rPr>
              <a:t>-&gt;</a:t>
            </a:r>
            <a:r>
              <a:rPr lang="zh-CN" altLang="en-US" sz="1600" dirty="0">
                <a:latin typeface="黑体" panose="02010609060101010101" pitchFamily="49" charset="-122"/>
                <a:ea typeface="黑体" panose="02010609060101010101" pitchFamily="49" charset="-122"/>
              </a:rPr>
              <a:t>同意结项 提交</a:t>
            </a:r>
            <a:r>
              <a:rPr lang="en-US" altLang="zh-CN" sz="1600" dirty="0">
                <a:latin typeface="黑体" panose="02010609060101010101" pitchFamily="49" charset="-122"/>
                <a:ea typeface="黑体" panose="02010609060101010101" pitchFamily="49" charset="-122"/>
              </a:rPr>
              <a:t>-&gt;</a:t>
            </a:r>
            <a:r>
              <a:rPr lang="zh-CN" altLang="en-US" sz="1600" dirty="0">
                <a:latin typeface="黑体" panose="02010609060101010101" pitchFamily="49" charset="-122"/>
                <a:ea typeface="黑体" panose="02010609060101010101" pitchFamily="49" charset="-122"/>
              </a:rPr>
              <a:t>审核未通过</a:t>
            </a:r>
            <a:r>
              <a:rPr lang="en-US" altLang="zh-CN" sz="1600" dirty="0">
                <a:latin typeface="黑体" panose="02010609060101010101" pitchFamily="49" charset="-122"/>
                <a:ea typeface="黑体" panose="02010609060101010101" pitchFamily="49" charset="-122"/>
              </a:rPr>
              <a:t>-&gt;</a:t>
            </a:r>
            <a:r>
              <a:rPr lang="zh-CN" altLang="en-US" sz="1600" dirty="0">
                <a:latin typeface="黑体" panose="02010609060101010101" pitchFamily="49" charset="-122"/>
                <a:ea typeface="黑体" panose="02010609060101010101" pitchFamily="49" charset="-122"/>
              </a:rPr>
              <a:t>详情内 不同意 提交</a:t>
            </a:r>
            <a:endParaRPr lang="zh-CN" altLang="en-US" sz="1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89356" y="2579240"/>
            <a:ext cx="7388921" cy="3581473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5927" y="4039340"/>
            <a:ext cx="10102788" cy="2818660"/>
          </a:xfrm>
          <a:prstGeom prst="rect">
            <a:avLst/>
          </a:prstGeom>
        </p:spPr>
      </p:pic>
      <p:sp>
        <p:nvSpPr>
          <p:cNvPr id="12" name="椭圆 11"/>
          <p:cNvSpPr/>
          <p:nvPr/>
        </p:nvSpPr>
        <p:spPr>
          <a:xfrm>
            <a:off x="9587883" y="3342053"/>
            <a:ext cx="444557" cy="446979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文本框 23"/>
          <p:cNvSpPr txBox="1"/>
          <p:nvPr/>
        </p:nvSpPr>
        <p:spPr>
          <a:xfrm>
            <a:off x="2365972" y="1993963"/>
            <a:ext cx="3093796" cy="338554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txBody>
          <a:bodyPr wrap="square">
            <a:spAutoFit/>
          </a:bodyPr>
          <a:lstStyle/>
          <a:p>
            <a:r>
              <a:rPr lang="en-US" altLang="zh-CN" sz="1600" dirty="0"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1600" dirty="0">
                <a:latin typeface="黑体" panose="02010609060101010101" pitchFamily="49" charset="-122"/>
                <a:ea typeface="黑体" panose="02010609060101010101" pitchFamily="49" charset="-122"/>
              </a:rPr>
              <a:t>、已结项</a:t>
            </a:r>
            <a:r>
              <a:rPr lang="en-US" altLang="zh-CN" sz="1600" dirty="0">
                <a:latin typeface="黑体" panose="02010609060101010101" pitchFamily="49" charset="-122"/>
                <a:ea typeface="黑体" panose="02010609060101010101" pitchFamily="49" charset="-122"/>
              </a:rPr>
              <a:t>-&gt;</a:t>
            </a:r>
            <a:r>
              <a:rPr lang="zh-CN" altLang="en-US" sz="1600" dirty="0">
                <a:latin typeface="黑体" panose="02010609060101010101" pitchFamily="49" charset="-122"/>
                <a:ea typeface="黑体" panose="02010609060101010101" pitchFamily="49" charset="-122"/>
              </a:rPr>
              <a:t> 科研部门统一管理</a:t>
            </a:r>
            <a:endParaRPr lang="zh-CN" altLang="en-US" sz="1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2864601" y="3105834"/>
            <a:ext cx="375749" cy="646331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r>
              <a:rPr lang="en-US" altLang="zh-CN" sz="36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endParaRPr lang="zh-CN" altLang="en-US" sz="36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5637321" y="5866484"/>
            <a:ext cx="375749" cy="646331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r>
              <a:rPr lang="en-US" altLang="zh-CN" sz="36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endParaRPr lang="zh-CN" altLang="en-US" sz="36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3000">
        <p14:flip dir="r"/>
      </p:transition>
    </mc:Choice>
    <mc:Fallback>
      <p:transition spd="slow" advTm="3000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-265471" y="-870076"/>
            <a:ext cx="12722942" cy="8598152"/>
            <a:chOff x="-5715000" y="-6019800"/>
            <a:chExt cx="25031700" cy="16916400"/>
          </a:xfrm>
        </p:grpSpPr>
        <p:grpSp>
          <p:nvGrpSpPr>
            <p:cNvPr id="4" name="组合 3"/>
            <p:cNvGrpSpPr/>
            <p:nvPr/>
          </p:nvGrpSpPr>
          <p:grpSpPr>
            <a:xfrm>
              <a:off x="-5715000" y="-6019800"/>
              <a:ext cx="419100" cy="16916400"/>
              <a:chOff x="-5715000" y="-6019800"/>
              <a:chExt cx="419100" cy="16916400"/>
            </a:xfrm>
          </p:grpSpPr>
          <p:sp>
            <p:nvSpPr>
              <p:cNvPr id="2" name="椭圆 1"/>
              <p:cNvSpPr/>
              <p:nvPr/>
            </p:nvSpPr>
            <p:spPr>
              <a:xfrm>
                <a:off x="-5715000" y="-60198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" name="椭圆 2"/>
              <p:cNvSpPr/>
              <p:nvPr/>
            </p:nvSpPr>
            <p:spPr>
              <a:xfrm>
                <a:off x="-5715000" y="104775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" name="组合 4"/>
            <p:cNvGrpSpPr/>
            <p:nvPr/>
          </p:nvGrpSpPr>
          <p:grpSpPr>
            <a:xfrm>
              <a:off x="18897600" y="-6019800"/>
              <a:ext cx="419100" cy="16916400"/>
              <a:chOff x="-5715000" y="-6019800"/>
              <a:chExt cx="419100" cy="16916400"/>
            </a:xfrm>
          </p:grpSpPr>
          <p:sp>
            <p:nvSpPr>
              <p:cNvPr id="6" name="椭圆 5"/>
              <p:cNvSpPr/>
              <p:nvPr/>
            </p:nvSpPr>
            <p:spPr>
              <a:xfrm>
                <a:off x="-5715000" y="-60198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" name="椭圆 6"/>
              <p:cNvSpPr/>
              <p:nvPr/>
            </p:nvSpPr>
            <p:spPr>
              <a:xfrm>
                <a:off x="-5715000" y="104775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48" name="组合 47"/>
          <p:cNvGrpSpPr/>
          <p:nvPr/>
        </p:nvGrpSpPr>
        <p:grpSpPr>
          <a:xfrm>
            <a:off x="183700" y="297424"/>
            <a:ext cx="11777484" cy="6447396"/>
            <a:chOff x="183700" y="297424"/>
            <a:chExt cx="11777484" cy="6447396"/>
          </a:xfrm>
        </p:grpSpPr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99599" y="297424"/>
              <a:ext cx="5519791" cy="3271238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3700" y="3799651"/>
              <a:ext cx="2851879" cy="2851879"/>
            </a:xfrm>
            <a:prstGeom prst="rect">
              <a:avLst/>
            </a:prstGeom>
          </p:spPr>
        </p:pic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57317" y="3778596"/>
              <a:ext cx="3002178" cy="2966224"/>
            </a:xfrm>
            <a:prstGeom prst="rect">
              <a:avLst/>
            </a:prstGeom>
          </p:spPr>
        </p:pic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281234" y="3808520"/>
              <a:ext cx="2878401" cy="2936300"/>
            </a:xfrm>
            <a:prstGeom prst="rect">
              <a:avLst/>
            </a:prstGeom>
          </p:spPr>
        </p:pic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281374" y="3799651"/>
              <a:ext cx="2679810" cy="2936300"/>
            </a:xfrm>
            <a:prstGeom prst="rect">
              <a:avLst/>
            </a:prstGeom>
          </p:spPr>
        </p:pic>
        <p:cxnSp>
          <p:nvCxnSpPr>
            <p:cNvPr id="22" name="直接箭头连接符 21"/>
            <p:cNvCxnSpPr/>
            <p:nvPr/>
          </p:nvCxnSpPr>
          <p:spPr>
            <a:xfrm flipH="1">
              <a:off x="1502054" y="2302793"/>
              <a:ext cx="4766954" cy="2922797"/>
            </a:xfrm>
            <a:prstGeom prst="straightConnector1">
              <a:avLst/>
            </a:prstGeom>
            <a:ln w="3810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箭头连接符 24"/>
            <p:cNvCxnSpPr/>
            <p:nvPr/>
          </p:nvCxnSpPr>
          <p:spPr>
            <a:xfrm>
              <a:off x="4524498" y="3534115"/>
              <a:ext cx="34527" cy="1691475"/>
            </a:xfrm>
            <a:prstGeom prst="straightConnector1">
              <a:avLst/>
            </a:prstGeom>
            <a:ln w="3810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箭头连接符 27"/>
            <p:cNvCxnSpPr/>
            <p:nvPr/>
          </p:nvCxnSpPr>
          <p:spPr>
            <a:xfrm>
              <a:off x="6171721" y="3396121"/>
              <a:ext cx="1548713" cy="1829469"/>
            </a:xfrm>
            <a:prstGeom prst="straightConnector1">
              <a:avLst/>
            </a:prstGeom>
            <a:ln w="3810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箭头连接符 33"/>
            <p:cNvCxnSpPr/>
            <p:nvPr/>
          </p:nvCxnSpPr>
          <p:spPr>
            <a:xfrm>
              <a:off x="8063249" y="3426985"/>
              <a:ext cx="2558030" cy="1834723"/>
            </a:xfrm>
            <a:prstGeom prst="straightConnector1">
              <a:avLst/>
            </a:prstGeom>
            <a:ln w="3810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custDataLst>
      <p:tags r:id="rId6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3000">
        <p14:flip dir="r"/>
      </p:transition>
    </mc:Choice>
    <mc:Fallback>
      <p:transition spd="slow" advTm="3000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圆角 3"/>
          <p:cNvSpPr/>
          <p:nvPr/>
        </p:nvSpPr>
        <p:spPr>
          <a:xfrm>
            <a:off x="1831759" y="728656"/>
            <a:ext cx="9105529" cy="4962618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997476" y="1127157"/>
            <a:ext cx="9809825" cy="38023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4200"/>
              </a:lnSpc>
            </a:pPr>
            <a:r>
              <a:rPr lang="zh-CN" altLang="en-US" sz="2400" dirty="0">
                <a:latin typeface="方正黑体简体" panose="03000509000000000000" pitchFamily="65" charset="-122"/>
                <a:ea typeface="方正黑体简体" panose="03000509000000000000" pitchFamily="65" charset="-122"/>
              </a:rPr>
              <a:t>                          申报管理系统注册、登录说明</a:t>
            </a:r>
            <a:endParaRPr lang="en-US" altLang="zh-CN" sz="2400" dirty="0">
              <a:latin typeface="方正黑体简体" panose="03000509000000000000" pitchFamily="65" charset="-122"/>
              <a:ea typeface="方正黑体简体" panose="03000509000000000000" pitchFamily="65" charset="-122"/>
            </a:endParaRPr>
          </a:p>
          <a:p>
            <a:pPr>
              <a:lnSpc>
                <a:spcPts val="4200"/>
              </a:lnSpc>
            </a:pPr>
            <a:r>
              <a:rPr lang="zh-CN" altLang="en-US" sz="2400" dirty="0">
                <a:latin typeface="方正黑体简体" panose="03000509000000000000" pitchFamily="65" charset="-122"/>
                <a:ea typeface="方正黑体简体" panose="03000509000000000000" pitchFamily="65" charset="-122"/>
              </a:rPr>
              <a:t>会员单位由后台统一发放账户、密码。</a:t>
            </a:r>
            <a:endParaRPr lang="en-US" altLang="zh-CN" sz="2400" dirty="0">
              <a:latin typeface="方正黑体简体" panose="03000509000000000000" pitchFamily="65" charset="-122"/>
              <a:ea typeface="方正黑体简体" panose="03000509000000000000" pitchFamily="65" charset="-122"/>
            </a:endParaRPr>
          </a:p>
          <a:p>
            <a:pPr>
              <a:lnSpc>
                <a:spcPts val="4200"/>
              </a:lnSpc>
            </a:pPr>
            <a:r>
              <a:rPr lang="zh-CN" altLang="en-US" sz="2400" dirty="0">
                <a:latin typeface="方正黑体简体" panose="03000509000000000000" pitchFamily="65" charset="-122"/>
                <a:ea typeface="方正黑体简体" panose="03000509000000000000" pitchFamily="65" charset="-122"/>
              </a:rPr>
              <a:t>登录系统后请修改初始密码。</a:t>
            </a:r>
            <a:endParaRPr lang="en-US" altLang="zh-CN" sz="2400" dirty="0">
              <a:latin typeface="方正黑体简体" panose="03000509000000000000" pitchFamily="65" charset="-122"/>
              <a:ea typeface="方正黑体简体" panose="03000509000000000000" pitchFamily="65" charset="-122"/>
            </a:endParaRPr>
          </a:p>
          <a:p>
            <a:pPr>
              <a:lnSpc>
                <a:spcPts val="4200"/>
              </a:lnSpc>
            </a:pPr>
            <a:r>
              <a:rPr lang="zh-CN" altLang="en-US" sz="2400" dirty="0">
                <a:latin typeface="方正黑体简体" panose="03000509000000000000" pitchFamily="65" charset="-122"/>
                <a:ea typeface="方正黑体简体" panose="03000509000000000000" pitchFamily="65" charset="-122"/>
              </a:rPr>
              <a:t>个人申请需先注册后，经所在单位科研管理部门通过方可登录。</a:t>
            </a:r>
            <a:endParaRPr lang="en-US" altLang="zh-CN" sz="2400" dirty="0">
              <a:latin typeface="方正黑体简体" panose="03000509000000000000" pitchFamily="65" charset="-122"/>
              <a:ea typeface="方正黑体简体" panose="03000509000000000000" pitchFamily="65" charset="-122"/>
            </a:endParaRPr>
          </a:p>
          <a:p>
            <a:pPr>
              <a:lnSpc>
                <a:spcPts val="4200"/>
              </a:lnSpc>
            </a:pPr>
            <a:r>
              <a:rPr lang="zh-CN" altLang="en-US" sz="2400" dirty="0">
                <a:latin typeface="方正黑体简体" panose="03000509000000000000" pitchFamily="65" charset="-122"/>
                <a:ea typeface="方正黑体简体" panose="03000509000000000000" pitchFamily="65" charset="-122"/>
              </a:rPr>
              <a:t>单位未经注册个人无权登录系统进行申报。</a:t>
            </a:r>
            <a:endParaRPr lang="en-US" altLang="zh-CN" sz="2400" dirty="0">
              <a:latin typeface="方正黑体简体" panose="03000509000000000000" pitchFamily="65" charset="-122"/>
              <a:ea typeface="方正黑体简体" panose="03000509000000000000" pitchFamily="65" charset="-122"/>
            </a:endParaRPr>
          </a:p>
          <a:p>
            <a:pPr>
              <a:lnSpc>
                <a:spcPts val="4200"/>
              </a:lnSpc>
            </a:pPr>
            <a:r>
              <a:rPr lang="zh-CN" altLang="en-US" sz="2400" dirty="0">
                <a:latin typeface="方正黑体简体" panose="03000509000000000000" pitchFamily="65" charset="-122"/>
                <a:ea typeface="方正黑体简体" panose="03000509000000000000" pitchFamily="65" charset="-122"/>
              </a:rPr>
              <a:t>山东省艺术科学项目申报管理系统视频会议链接：</a:t>
            </a:r>
            <a:r>
              <a:rPr lang="en-US" altLang="zh-CN" sz="2400" dirty="0">
                <a:latin typeface="方正黑体简体" panose="03000509000000000000" pitchFamily="65" charset="-122"/>
                <a:ea typeface="方正黑体简体" panose="03000509000000000000" pitchFamily="65" charset="-122"/>
              </a:rPr>
              <a:t>https://wx.vzan.com/live/tvchat-1702969806?v=1618556116912</a:t>
            </a:r>
            <a:endParaRPr lang="en-US" altLang="zh-CN" sz="2400" dirty="0">
              <a:latin typeface="方正黑体简体" panose="03000509000000000000" pitchFamily="65" charset="-122"/>
              <a:ea typeface="方正黑体简体" panose="03000509000000000000" pitchFamily="65" charset="-122"/>
            </a:endParaRPr>
          </a:p>
        </p:txBody>
      </p:sp>
      <p:sp>
        <p:nvSpPr>
          <p:cNvPr id="5" name="任意多边形: 形状 4"/>
          <p:cNvSpPr/>
          <p:nvPr/>
        </p:nvSpPr>
        <p:spPr>
          <a:xfrm>
            <a:off x="0" y="5532698"/>
            <a:ext cx="12192000" cy="1394752"/>
          </a:xfrm>
          <a:custGeom>
            <a:avLst/>
            <a:gdLst>
              <a:gd name="connsiteX0" fmla="*/ 0 w 12192000"/>
              <a:gd name="connsiteY0" fmla="*/ 0 h 751229"/>
              <a:gd name="connsiteX1" fmla="*/ 136358 w 12192000"/>
              <a:gd name="connsiteY1" fmla="*/ 21368 h 751229"/>
              <a:gd name="connsiteX2" fmla="*/ 6096000 w 12192000"/>
              <a:gd name="connsiteY2" fmla="*/ 436130 h 751229"/>
              <a:gd name="connsiteX3" fmla="*/ 12055642 w 12192000"/>
              <a:gd name="connsiteY3" fmla="*/ 21368 h 751229"/>
              <a:gd name="connsiteX4" fmla="*/ 12192000 w 12192000"/>
              <a:gd name="connsiteY4" fmla="*/ 0 h 751229"/>
              <a:gd name="connsiteX5" fmla="*/ 12192000 w 12192000"/>
              <a:gd name="connsiteY5" fmla="*/ 751229 h 751229"/>
              <a:gd name="connsiteX6" fmla="*/ 0 w 12192000"/>
              <a:gd name="connsiteY6" fmla="*/ 751229 h 7512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751229">
                <a:moveTo>
                  <a:pt x="0" y="0"/>
                </a:moveTo>
                <a:lnTo>
                  <a:pt x="136358" y="21368"/>
                </a:lnTo>
                <a:cubicBezTo>
                  <a:pt x="1939240" y="287173"/>
                  <a:pt x="3960768" y="436130"/>
                  <a:pt x="6096000" y="436130"/>
                </a:cubicBezTo>
                <a:cubicBezTo>
                  <a:pt x="8231233" y="436130"/>
                  <a:pt x="10252761" y="287173"/>
                  <a:pt x="12055642" y="21368"/>
                </a:cubicBezTo>
                <a:lnTo>
                  <a:pt x="12192000" y="0"/>
                </a:lnTo>
                <a:lnTo>
                  <a:pt x="12192000" y="751229"/>
                </a:lnTo>
                <a:lnTo>
                  <a:pt x="0" y="751229"/>
                </a:lnTo>
                <a:close/>
              </a:path>
            </a:pathLst>
          </a:custGeom>
          <a:solidFill>
            <a:srgbClr val="E6E6E6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" name="任意多边形: 形状 5"/>
          <p:cNvSpPr/>
          <p:nvPr/>
        </p:nvSpPr>
        <p:spPr>
          <a:xfrm>
            <a:off x="0" y="5760721"/>
            <a:ext cx="12192000" cy="1097282"/>
          </a:xfrm>
          <a:custGeom>
            <a:avLst/>
            <a:gdLst>
              <a:gd name="connsiteX0" fmla="*/ 0 w 12192000"/>
              <a:gd name="connsiteY0" fmla="*/ 0 h 751229"/>
              <a:gd name="connsiteX1" fmla="*/ 136358 w 12192000"/>
              <a:gd name="connsiteY1" fmla="*/ 21368 h 751229"/>
              <a:gd name="connsiteX2" fmla="*/ 6096000 w 12192000"/>
              <a:gd name="connsiteY2" fmla="*/ 436130 h 751229"/>
              <a:gd name="connsiteX3" fmla="*/ 12055642 w 12192000"/>
              <a:gd name="connsiteY3" fmla="*/ 21368 h 751229"/>
              <a:gd name="connsiteX4" fmla="*/ 12192000 w 12192000"/>
              <a:gd name="connsiteY4" fmla="*/ 0 h 751229"/>
              <a:gd name="connsiteX5" fmla="*/ 12192000 w 12192000"/>
              <a:gd name="connsiteY5" fmla="*/ 751229 h 751229"/>
              <a:gd name="connsiteX6" fmla="*/ 0 w 12192000"/>
              <a:gd name="connsiteY6" fmla="*/ 751229 h 7512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751229">
                <a:moveTo>
                  <a:pt x="0" y="0"/>
                </a:moveTo>
                <a:lnTo>
                  <a:pt x="136358" y="21368"/>
                </a:lnTo>
                <a:cubicBezTo>
                  <a:pt x="1939240" y="287173"/>
                  <a:pt x="3960768" y="436130"/>
                  <a:pt x="6096000" y="436130"/>
                </a:cubicBezTo>
                <a:cubicBezTo>
                  <a:pt x="8231233" y="436130"/>
                  <a:pt x="10252761" y="287173"/>
                  <a:pt x="12055642" y="21368"/>
                </a:cubicBezTo>
                <a:lnTo>
                  <a:pt x="12192000" y="0"/>
                </a:lnTo>
                <a:lnTo>
                  <a:pt x="12192000" y="751229"/>
                </a:lnTo>
                <a:lnTo>
                  <a:pt x="0" y="751229"/>
                </a:lnTo>
                <a:close/>
              </a:path>
            </a:pathLst>
          </a:custGeom>
          <a:solidFill>
            <a:srgbClr val="306C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843513" y="6495502"/>
            <a:ext cx="729724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spc="2500" dirty="0">
                <a:solidFill>
                  <a:schemeClr val="bg1"/>
                </a:solidFill>
                <a:latin typeface="思源宋体 Heavy" panose="02020900000000000000" pitchFamily="18" charset="-122"/>
                <a:ea typeface="思源宋体 Heavy" panose="02020900000000000000" pitchFamily="18" charset="-122"/>
              </a:rPr>
              <a:t>申报管理系统操作说明</a:t>
            </a:r>
            <a:endParaRPr lang="zh-CN" altLang="en-US" sz="1400" spc="2500" dirty="0">
              <a:solidFill>
                <a:schemeClr val="bg1"/>
              </a:solidFill>
              <a:latin typeface="思源宋体 Heavy" panose="02020900000000000000" pitchFamily="18" charset="-122"/>
              <a:ea typeface="思源宋体 Heavy" panose="02020900000000000000" pitchFamily="18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3000">
        <p14:flip dir="r"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任意多边形: 形状 51"/>
          <p:cNvSpPr/>
          <p:nvPr/>
        </p:nvSpPr>
        <p:spPr>
          <a:xfrm>
            <a:off x="0" y="5532698"/>
            <a:ext cx="12192000" cy="1394752"/>
          </a:xfrm>
          <a:custGeom>
            <a:avLst/>
            <a:gdLst>
              <a:gd name="connsiteX0" fmla="*/ 0 w 12192000"/>
              <a:gd name="connsiteY0" fmla="*/ 0 h 751229"/>
              <a:gd name="connsiteX1" fmla="*/ 136358 w 12192000"/>
              <a:gd name="connsiteY1" fmla="*/ 21368 h 751229"/>
              <a:gd name="connsiteX2" fmla="*/ 6096000 w 12192000"/>
              <a:gd name="connsiteY2" fmla="*/ 436130 h 751229"/>
              <a:gd name="connsiteX3" fmla="*/ 12055642 w 12192000"/>
              <a:gd name="connsiteY3" fmla="*/ 21368 h 751229"/>
              <a:gd name="connsiteX4" fmla="*/ 12192000 w 12192000"/>
              <a:gd name="connsiteY4" fmla="*/ 0 h 751229"/>
              <a:gd name="connsiteX5" fmla="*/ 12192000 w 12192000"/>
              <a:gd name="connsiteY5" fmla="*/ 751229 h 751229"/>
              <a:gd name="connsiteX6" fmla="*/ 0 w 12192000"/>
              <a:gd name="connsiteY6" fmla="*/ 751229 h 7512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751229">
                <a:moveTo>
                  <a:pt x="0" y="0"/>
                </a:moveTo>
                <a:lnTo>
                  <a:pt x="136358" y="21368"/>
                </a:lnTo>
                <a:cubicBezTo>
                  <a:pt x="1939240" y="287173"/>
                  <a:pt x="3960768" y="436130"/>
                  <a:pt x="6096000" y="436130"/>
                </a:cubicBezTo>
                <a:cubicBezTo>
                  <a:pt x="8231233" y="436130"/>
                  <a:pt x="10252761" y="287173"/>
                  <a:pt x="12055642" y="21368"/>
                </a:cubicBezTo>
                <a:lnTo>
                  <a:pt x="12192000" y="0"/>
                </a:lnTo>
                <a:lnTo>
                  <a:pt x="12192000" y="751229"/>
                </a:lnTo>
                <a:lnTo>
                  <a:pt x="0" y="751229"/>
                </a:lnTo>
                <a:close/>
              </a:path>
            </a:pathLst>
          </a:custGeom>
          <a:solidFill>
            <a:srgbClr val="E6E6E6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7" name="椭圆 36"/>
          <p:cNvSpPr/>
          <p:nvPr/>
        </p:nvSpPr>
        <p:spPr>
          <a:xfrm>
            <a:off x="193430" y="-2473569"/>
            <a:ext cx="11805140" cy="11805138"/>
          </a:xfrm>
          <a:prstGeom prst="ellipse">
            <a:avLst/>
          </a:prstGeom>
          <a:noFill/>
          <a:ln>
            <a:gradFill>
              <a:gsLst>
                <a:gs pos="100000">
                  <a:schemeClr val="accent1">
                    <a:lumMod val="5000"/>
                    <a:lumOff val="95000"/>
                    <a:alpha val="34000"/>
                  </a:schemeClr>
                </a:gs>
                <a:gs pos="0">
                  <a:schemeClr val="bg1">
                    <a:lumMod val="65000"/>
                    <a:alpha val="56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组合 7"/>
          <p:cNvGrpSpPr/>
          <p:nvPr/>
        </p:nvGrpSpPr>
        <p:grpSpPr>
          <a:xfrm>
            <a:off x="-265471" y="-870076"/>
            <a:ext cx="12722942" cy="8598152"/>
            <a:chOff x="-5715000" y="-6019800"/>
            <a:chExt cx="25031700" cy="16916400"/>
          </a:xfrm>
        </p:grpSpPr>
        <p:grpSp>
          <p:nvGrpSpPr>
            <p:cNvPr id="4" name="组合 3"/>
            <p:cNvGrpSpPr/>
            <p:nvPr/>
          </p:nvGrpSpPr>
          <p:grpSpPr>
            <a:xfrm>
              <a:off x="-5715000" y="-6019800"/>
              <a:ext cx="419100" cy="16916400"/>
              <a:chOff x="-5715000" y="-6019800"/>
              <a:chExt cx="419100" cy="16916400"/>
            </a:xfrm>
          </p:grpSpPr>
          <p:sp>
            <p:nvSpPr>
              <p:cNvPr id="2" name="椭圆 1"/>
              <p:cNvSpPr/>
              <p:nvPr/>
            </p:nvSpPr>
            <p:spPr>
              <a:xfrm>
                <a:off x="-5715000" y="-60198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" name="椭圆 2"/>
              <p:cNvSpPr/>
              <p:nvPr/>
            </p:nvSpPr>
            <p:spPr>
              <a:xfrm>
                <a:off x="-5715000" y="104775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" name="组合 4"/>
            <p:cNvGrpSpPr/>
            <p:nvPr/>
          </p:nvGrpSpPr>
          <p:grpSpPr>
            <a:xfrm>
              <a:off x="18897600" y="-6019800"/>
              <a:ext cx="419100" cy="16916400"/>
              <a:chOff x="-5715000" y="-6019800"/>
              <a:chExt cx="419100" cy="16916400"/>
            </a:xfrm>
          </p:grpSpPr>
          <p:sp>
            <p:nvSpPr>
              <p:cNvPr id="6" name="椭圆 5"/>
              <p:cNvSpPr/>
              <p:nvPr/>
            </p:nvSpPr>
            <p:spPr>
              <a:xfrm>
                <a:off x="-5715000" y="-60198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" name="椭圆 6"/>
              <p:cNvSpPr/>
              <p:nvPr/>
            </p:nvSpPr>
            <p:spPr>
              <a:xfrm>
                <a:off x="-5715000" y="104775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39" name="任意多边形: 形状 38"/>
          <p:cNvSpPr/>
          <p:nvPr/>
        </p:nvSpPr>
        <p:spPr>
          <a:xfrm>
            <a:off x="782638" y="-14661"/>
            <a:ext cx="10626724" cy="6765402"/>
          </a:xfrm>
          <a:custGeom>
            <a:avLst/>
            <a:gdLst>
              <a:gd name="connsiteX0" fmla="*/ 8811142 w 10772172"/>
              <a:gd name="connsiteY0" fmla="*/ 0 h 6858000"/>
              <a:gd name="connsiteX1" fmla="*/ 9539698 w 10772172"/>
              <a:gd name="connsiteY1" fmla="*/ 0 h 6858000"/>
              <a:gd name="connsiteX2" fmla="*/ 9542252 w 10772172"/>
              <a:gd name="connsiteY2" fmla="*/ 2949 h 6858000"/>
              <a:gd name="connsiteX3" fmla="*/ 10772172 w 10772172"/>
              <a:gd name="connsiteY3" fmla="*/ 3429000 h 6858000"/>
              <a:gd name="connsiteX4" fmla="*/ 9542252 w 10772172"/>
              <a:gd name="connsiteY4" fmla="*/ 6855052 h 6858000"/>
              <a:gd name="connsiteX5" fmla="*/ 9539698 w 10772172"/>
              <a:gd name="connsiteY5" fmla="*/ 6858000 h 6858000"/>
              <a:gd name="connsiteX6" fmla="*/ 8811142 w 10772172"/>
              <a:gd name="connsiteY6" fmla="*/ 6858000 h 6858000"/>
              <a:gd name="connsiteX7" fmla="*/ 8813161 w 10772172"/>
              <a:gd name="connsiteY7" fmla="*/ 6856075 h 6858000"/>
              <a:gd name="connsiteX8" fmla="*/ 10232701 w 10772172"/>
              <a:gd name="connsiteY8" fmla="*/ 3429000 h 6858000"/>
              <a:gd name="connsiteX9" fmla="*/ 8813161 w 10772172"/>
              <a:gd name="connsiteY9" fmla="*/ 1925 h 6858000"/>
              <a:gd name="connsiteX10" fmla="*/ 1232476 w 10772172"/>
              <a:gd name="connsiteY10" fmla="*/ 0 h 6858000"/>
              <a:gd name="connsiteX11" fmla="*/ 1961032 w 10772172"/>
              <a:gd name="connsiteY11" fmla="*/ 0 h 6858000"/>
              <a:gd name="connsiteX12" fmla="*/ 1959013 w 10772172"/>
              <a:gd name="connsiteY12" fmla="*/ 1925 h 6858000"/>
              <a:gd name="connsiteX13" fmla="*/ 539471 w 10772172"/>
              <a:gd name="connsiteY13" fmla="*/ 3429000 h 6858000"/>
              <a:gd name="connsiteX14" fmla="*/ 1959013 w 10772172"/>
              <a:gd name="connsiteY14" fmla="*/ 6856075 h 6858000"/>
              <a:gd name="connsiteX15" fmla="*/ 1961032 w 10772172"/>
              <a:gd name="connsiteY15" fmla="*/ 6858000 h 6858000"/>
              <a:gd name="connsiteX16" fmla="*/ 1232475 w 10772172"/>
              <a:gd name="connsiteY16" fmla="*/ 6858000 h 6858000"/>
              <a:gd name="connsiteX17" fmla="*/ 1229921 w 10772172"/>
              <a:gd name="connsiteY17" fmla="*/ 6855052 h 6858000"/>
              <a:gd name="connsiteX18" fmla="*/ 0 w 10772172"/>
              <a:gd name="connsiteY18" fmla="*/ 3429000 h 6858000"/>
              <a:gd name="connsiteX19" fmla="*/ 1229921 w 10772172"/>
              <a:gd name="connsiteY19" fmla="*/ 2949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10772172" h="6858000">
                <a:moveTo>
                  <a:pt x="8811142" y="0"/>
                </a:moveTo>
                <a:lnTo>
                  <a:pt x="9539698" y="0"/>
                </a:lnTo>
                <a:lnTo>
                  <a:pt x="9542252" y="2949"/>
                </a:lnTo>
                <a:cubicBezTo>
                  <a:pt x="10310609" y="933983"/>
                  <a:pt x="10772172" y="2127589"/>
                  <a:pt x="10772172" y="3429000"/>
                </a:cubicBezTo>
                <a:cubicBezTo>
                  <a:pt x="10772172" y="4730411"/>
                  <a:pt x="10310609" y="5924018"/>
                  <a:pt x="9542252" y="6855052"/>
                </a:cubicBezTo>
                <a:lnTo>
                  <a:pt x="9539698" y="6858000"/>
                </a:lnTo>
                <a:lnTo>
                  <a:pt x="8811142" y="6858000"/>
                </a:lnTo>
                <a:lnTo>
                  <a:pt x="8813161" y="6856075"/>
                </a:lnTo>
                <a:cubicBezTo>
                  <a:pt x="9690226" y="5979010"/>
                  <a:pt x="10232701" y="4767356"/>
                  <a:pt x="10232701" y="3429000"/>
                </a:cubicBezTo>
                <a:cubicBezTo>
                  <a:pt x="10232701" y="2090644"/>
                  <a:pt x="9690226" y="878990"/>
                  <a:pt x="8813161" y="1925"/>
                </a:cubicBezTo>
                <a:close/>
                <a:moveTo>
                  <a:pt x="1232476" y="0"/>
                </a:moveTo>
                <a:lnTo>
                  <a:pt x="1961032" y="0"/>
                </a:lnTo>
                <a:lnTo>
                  <a:pt x="1959013" y="1925"/>
                </a:lnTo>
                <a:cubicBezTo>
                  <a:pt x="1081948" y="878990"/>
                  <a:pt x="539471" y="2090644"/>
                  <a:pt x="539471" y="3429000"/>
                </a:cubicBezTo>
                <a:cubicBezTo>
                  <a:pt x="539471" y="4767356"/>
                  <a:pt x="1081948" y="5979010"/>
                  <a:pt x="1959013" y="6856075"/>
                </a:cubicBezTo>
                <a:lnTo>
                  <a:pt x="1961032" y="6858000"/>
                </a:lnTo>
                <a:lnTo>
                  <a:pt x="1232475" y="6858000"/>
                </a:lnTo>
                <a:lnTo>
                  <a:pt x="1229921" y="6855052"/>
                </a:lnTo>
                <a:cubicBezTo>
                  <a:pt x="461564" y="5924018"/>
                  <a:pt x="0" y="4730411"/>
                  <a:pt x="0" y="3429000"/>
                </a:cubicBezTo>
                <a:cubicBezTo>
                  <a:pt x="0" y="2127589"/>
                  <a:pt x="461564" y="933983"/>
                  <a:pt x="1229921" y="2949"/>
                </a:cubicBezTo>
                <a:close/>
              </a:path>
            </a:pathLst>
          </a:custGeom>
          <a:gradFill flip="none" rotWithShape="1">
            <a:gsLst>
              <a:gs pos="0">
                <a:srgbClr val="306CF6">
                  <a:alpha val="6000"/>
                </a:srgbClr>
              </a:gs>
              <a:gs pos="63000">
                <a:srgbClr val="00B0F0">
                  <a:alpha val="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7" name="任意多边形: 形状 16"/>
          <p:cNvSpPr/>
          <p:nvPr/>
        </p:nvSpPr>
        <p:spPr>
          <a:xfrm>
            <a:off x="0" y="5760721"/>
            <a:ext cx="12192000" cy="1097282"/>
          </a:xfrm>
          <a:custGeom>
            <a:avLst/>
            <a:gdLst>
              <a:gd name="connsiteX0" fmla="*/ 0 w 12192000"/>
              <a:gd name="connsiteY0" fmla="*/ 0 h 751229"/>
              <a:gd name="connsiteX1" fmla="*/ 136358 w 12192000"/>
              <a:gd name="connsiteY1" fmla="*/ 21368 h 751229"/>
              <a:gd name="connsiteX2" fmla="*/ 6096000 w 12192000"/>
              <a:gd name="connsiteY2" fmla="*/ 436130 h 751229"/>
              <a:gd name="connsiteX3" fmla="*/ 12055642 w 12192000"/>
              <a:gd name="connsiteY3" fmla="*/ 21368 h 751229"/>
              <a:gd name="connsiteX4" fmla="*/ 12192000 w 12192000"/>
              <a:gd name="connsiteY4" fmla="*/ 0 h 751229"/>
              <a:gd name="connsiteX5" fmla="*/ 12192000 w 12192000"/>
              <a:gd name="connsiteY5" fmla="*/ 751229 h 751229"/>
              <a:gd name="connsiteX6" fmla="*/ 0 w 12192000"/>
              <a:gd name="connsiteY6" fmla="*/ 751229 h 7512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751229">
                <a:moveTo>
                  <a:pt x="0" y="0"/>
                </a:moveTo>
                <a:lnTo>
                  <a:pt x="136358" y="21368"/>
                </a:lnTo>
                <a:cubicBezTo>
                  <a:pt x="1939240" y="287173"/>
                  <a:pt x="3960768" y="436130"/>
                  <a:pt x="6096000" y="436130"/>
                </a:cubicBezTo>
                <a:cubicBezTo>
                  <a:pt x="8231233" y="436130"/>
                  <a:pt x="10252761" y="287173"/>
                  <a:pt x="12055642" y="21368"/>
                </a:cubicBezTo>
                <a:lnTo>
                  <a:pt x="12192000" y="0"/>
                </a:lnTo>
                <a:lnTo>
                  <a:pt x="12192000" y="751229"/>
                </a:lnTo>
                <a:lnTo>
                  <a:pt x="0" y="751229"/>
                </a:lnTo>
                <a:close/>
              </a:path>
            </a:pathLst>
          </a:custGeom>
          <a:solidFill>
            <a:srgbClr val="306C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601883" y="4641448"/>
            <a:ext cx="428263" cy="428263"/>
          </a:xfrm>
          <a:prstGeom prst="ellipse">
            <a:avLst/>
          </a:prstGeom>
          <a:gradFill flip="none" rotWithShape="1">
            <a:gsLst>
              <a:gs pos="0">
                <a:srgbClr val="306CF6">
                  <a:alpha val="64000"/>
                </a:srgbClr>
              </a:gs>
              <a:gs pos="85000">
                <a:srgbClr val="00B0F0">
                  <a:alpha val="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3680750" y="4305784"/>
            <a:ext cx="231494" cy="231494"/>
          </a:xfrm>
          <a:prstGeom prst="ellipse">
            <a:avLst/>
          </a:prstGeom>
          <a:gradFill flip="none" rotWithShape="1">
            <a:gsLst>
              <a:gs pos="0">
                <a:srgbClr val="306CF6">
                  <a:alpha val="64000"/>
                </a:srgbClr>
              </a:gs>
              <a:gs pos="63000">
                <a:srgbClr val="00B0F0">
                  <a:alpha val="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4004841" y="4687749"/>
            <a:ext cx="138895" cy="138895"/>
          </a:xfrm>
          <a:prstGeom prst="ellipse">
            <a:avLst/>
          </a:prstGeom>
          <a:gradFill flip="none" rotWithShape="1">
            <a:gsLst>
              <a:gs pos="0">
                <a:srgbClr val="306CF6">
                  <a:alpha val="64000"/>
                </a:srgbClr>
              </a:gs>
              <a:gs pos="63000">
                <a:srgbClr val="00B0F0">
                  <a:alpha val="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pic>
        <p:nvPicPr>
          <p:cNvPr id="31" name="图片 30"/>
          <p:cNvPicPr>
            <a:picLocks noChangeAspect="1"/>
          </p:cNvPicPr>
          <p:nvPr/>
        </p:nvPicPr>
        <p:blipFill rotWithShape="1">
          <a:blip r:embed="rId1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144" b="8676"/>
          <a:stretch>
            <a:fillRect/>
          </a:stretch>
        </p:blipFill>
        <p:spPr>
          <a:xfrm>
            <a:off x="4064592" y="3379053"/>
            <a:ext cx="3553729" cy="2884955"/>
          </a:xfrm>
          <a:custGeom>
            <a:avLst/>
            <a:gdLst>
              <a:gd name="connsiteX0" fmla="*/ 0 w 4013586"/>
              <a:gd name="connsiteY0" fmla="*/ 0 h 3665382"/>
              <a:gd name="connsiteX1" fmla="*/ 4013586 w 4013586"/>
              <a:gd name="connsiteY1" fmla="*/ 0 h 3665382"/>
              <a:gd name="connsiteX2" fmla="*/ 4013586 w 4013586"/>
              <a:gd name="connsiteY2" fmla="*/ 3665382 h 3665382"/>
              <a:gd name="connsiteX3" fmla="*/ 0 w 4013586"/>
              <a:gd name="connsiteY3" fmla="*/ 3665382 h 36653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13586" h="3665382">
                <a:moveTo>
                  <a:pt x="0" y="0"/>
                </a:moveTo>
                <a:lnTo>
                  <a:pt x="4013586" y="0"/>
                </a:lnTo>
                <a:lnTo>
                  <a:pt x="4013586" y="3665382"/>
                </a:lnTo>
                <a:lnTo>
                  <a:pt x="0" y="3665382"/>
                </a:lnTo>
                <a:close/>
              </a:path>
            </a:pathLst>
          </a:custGeom>
        </p:spPr>
      </p:pic>
      <p:grpSp>
        <p:nvGrpSpPr>
          <p:cNvPr id="29" name="组合 28"/>
          <p:cNvGrpSpPr/>
          <p:nvPr/>
        </p:nvGrpSpPr>
        <p:grpSpPr>
          <a:xfrm>
            <a:off x="1361955" y="5231757"/>
            <a:ext cx="9468090" cy="335666"/>
            <a:chOff x="1030146" y="5254906"/>
            <a:chExt cx="9468090" cy="300942"/>
          </a:xfrm>
        </p:grpSpPr>
        <p:grpSp>
          <p:nvGrpSpPr>
            <p:cNvPr id="25" name="组合 24"/>
            <p:cNvGrpSpPr/>
            <p:nvPr/>
          </p:nvGrpSpPr>
          <p:grpSpPr>
            <a:xfrm>
              <a:off x="8032830" y="5254906"/>
              <a:ext cx="2465406" cy="300942"/>
              <a:chOff x="8032830" y="5254906"/>
              <a:chExt cx="2465406" cy="300942"/>
            </a:xfrm>
          </p:grpSpPr>
          <p:sp>
            <p:nvSpPr>
              <p:cNvPr id="23" name="矩形: 圆角 22"/>
              <p:cNvSpPr/>
              <p:nvPr/>
            </p:nvSpPr>
            <p:spPr>
              <a:xfrm flipH="1">
                <a:off x="8032830" y="5370653"/>
                <a:ext cx="1967695" cy="185195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rgbClr val="306CF6">
                      <a:alpha val="64000"/>
                    </a:srgbClr>
                  </a:gs>
                  <a:gs pos="79000">
                    <a:srgbClr val="00B0F0">
                      <a:alpha val="0"/>
                    </a:srgbClr>
                  </a:gs>
                </a:gsLst>
                <a:lin ang="10800000" scaled="0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4" name="矩形: 圆角 23"/>
              <p:cNvSpPr/>
              <p:nvPr/>
            </p:nvSpPr>
            <p:spPr>
              <a:xfrm flipH="1">
                <a:off x="8530541" y="5254906"/>
                <a:ext cx="1967695" cy="57873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rgbClr val="306CF6">
                      <a:alpha val="64000"/>
                    </a:srgbClr>
                  </a:gs>
                  <a:gs pos="79000">
                    <a:srgbClr val="00B0F0">
                      <a:alpha val="0"/>
                    </a:srgbClr>
                  </a:gs>
                </a:gsLst>
                <a:lin ang="10800000" scaled="0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26" name="组合 25"/>
            <p:cNvGrpSpPr/>
            <p:nvPr/>
          </p:nvGrpSpPr>
          <p:grpSpPr>
            <a:xfrm flipH="1">
              <a:off x="1030146" y="5254906"/>
              <a:ext cx="2465406" cy="300942"/>
              <a:chOff x="8032830" y="5254906"/>
              <a:chExt cx="2465406" cy="300942"/>
            </a:xfrm>
          </p:grpSpPr>
          <p:sp>
            <p:nvSpPr>
              <p:cNvPr id="27" name="矩形: 圆角 26"/>
              <p:cNvSpPr/>
              <p:nvPr/>
            </p:nvSpPr>
            <p:spPr>
              <a:xfrm flipH="1">
                <a:off x="8032830" y="5370653"/>
                <a:ext cx="1967695" cy="185195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rgbClr val="306CF6">
                      <a:alpha val="64000"/>
                    </a:srgbClr>
                  </a:gs>
                  <a:gs pos="79000">
                    <a:srgbClr val="00B0F0">
                      <a:alpha val="0"/>
                    </a:srgbClr>
                  </a:gs>
                </a:gsLst>
                <a:lin ang="10800000" scaled="0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8" name="矩形: 圆角 27"/>
              <p:cNvSpPr/>
              <p:nvPr/>
            </p:nvSpPr>
            <p:spPr>
              <a:xfrm flipH="1">
                <a:off x="8530541" y="5254906"/>
                <a:ext cx="1967695" cy="57873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rgbClr val="306CF6">
                      <a:alpha val="64000"/>
                    </a:srgbClr>
                  </a:gs>
                  <a:gs pos="79000">
                    <a:srgbClr val="00B0F0">
                      <a:alpha val="0"/>
                    </a:srgbClr>
                  </a:gs>
                </a:gsLst>
                <a:lin ang="10800000" scaled="0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32" name="椭圆 31"/>
          <p:cNvSpPr/>
          <p:nvPr/>
        </p:nvSpPr>
        <p:spPr>
          <a:xfrm rot="1242151">
            <a:off x="8808334" y="4155311"/>
            <a:ext cx="428263" cy="428263"/>
          </a:xfrm>
          <a:prstGeom prst="ellipse">
            <a:avLst/>
          </a:prstGeom>
          <a:gradFill flip="none" rotWithShape="1">
            <a:gsLst>
              <a:gs pos="0">
                <a:srgbClr val="306CF6">
                  <a:alpha val="64000"/>
                </a:srgbClr>
              </a:gs>
              <a:gs pos="85000">
                <a:srgbClr val="00B0F0">
                  <a:alpha val="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3683000" y="1314051"/>
            <a:ext cx="4826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spc="300" dirty="0">
                <a:gradFill>
                  <a:gsLst>
                    <a:gs pos="0">
                      <a:srgbClr val="306CF6"/>
                    </a:gs>
                    <a:gs pos="100000">
                      <a:srgbClr val="00B0F0">
                        <a:alpha val="8000"/>
                      </a:srgbClr>
                    </a:gs>
                  </a:gsLst>
                  <a:lin ang="5400000" scaled="1"/>
                </a:gradFill>
                <a:latin typeface="思源宋体 Heavy" panose="02020900000000000000" pitchFamily="18" charset="-122"/>
                <a:ea typeface="思源宋体 Heavy" panose="02020900000000000000" pitchFamily="18" charset="-122"/>
              </a:rPr>
              <a:t>感谢您的欣赏</a:t>
            </a:r>
            <a:endParaRPr lang="zh-CN" altLang="en-US" sz="5400" spc="300" dirty="0">
              <a:gradFill>
                <a:gsLst>
                  <a:gs pos="0">
                    <a:srgbClr val="306CF6"/>
                  </a:gs>
                  <a:gs pos="100000">
                    <a:srgbClr val="00B0F0">
                      <a:alpha val="8000"/>
                    </a:srgbClr>
                  </a:gs>
                </a:gsLst>
                <a:lin ang="5400000" scaled="1"/>
              </a:gradFill>
              <a:latin typeface="思源宋体 Heavy" panose="02020900000000000000" pitchFamily="18" charset="-122"/>
              <a:ea typeface="思源宋体 Heavy" panose="02020900000000000000" pitchFamily="18" charset="-122"/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5160122" y="2700368"/>
            <a:ext cx="1871756" cy="3698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gradFill>
                  <a:gsLst>
                    <a:gs pos="100000">
                      <a:srgbClr val="306CF6"/>
                    </a:gs>
                    <a:gs pos="0">
                      <a:srgbClr val="00B0F0"/>
                    </a:gs>
                  </a:gsLst>
                  <a:lin ang="5400000" scaled="1"/>
                </a:gradFill>
                <a:latin typeface="思源宋体 Heavy" panose="02020900000000000000" pitchFamily="18" charset="-122"/>
                <a:ea typeface="思源宋体 Heavy" panose="02020900000000000000" pitchFamily="18" charset="-122"/>
              </a:rPr>
              <a:t>THANK YOU</a:t>
            </a:r>
            <a:endParaRPr lang="zh-CN" altLang="en-US" dirty="0">
              <a:gradFill>
                <a:gsLst>
                  <a:gs pos="100000">
                    <a:srgbClr val="306CF6"/>
                  </a:gs>
                  <a:gs pos="0">
                    <a:srgbClr val="00B0F0"/>
                  </a:gs>
                </a:gsLst>
                <a:lin ang="5400000" scaled="1"/>
              </a:gradFill>
              <a:latin typeface="思源宋体 Heavy" panose="02020900000000000000" pitchFamily="18" charset="-122"/>
              <a:ea typeface="思源宋体 Heavy" panose="02020900000000000000" pitchFamily="18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2843513" y="6495502"/>
            <a:ext cx="729724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spc="2500" dirty="0">
                <a:solidFill>
                  <a:schemeClr val="bg1"/>
                </a:solidFill>
                <a:latin typeface="思源宋体 Heavy" panose="02020900000000000000" pitchFamily="18" charset="-122"/>
                <a:ea typeface="思源宋体 Heavy" panose="02020900000000000000" pitchFamily="18" charset="-122"/>
              </a:rPr>
              <a:t>申报管理系统操作说明</a:t>
            </a:r>
            <a:endParaRPr lang="zh-CN" altLang="en-US" sz="1400" spc="2500" dirty="0">
              <a:solidFill>
                <a:schemeClr val="bg1"/>
              </a:solidFill>
              <a:latin typeface="思源宋体 Heavy" panose="02020900000000000000" pitchFamily="18" charset="-122"/>
              <a:ea typeface="思源宋体 Heavy" panose="02020900000000000000" pitchFamily="18" charset="-122"/>
            </a:endParaRPr>
          </a:p>
        </p:txBody>
      </p:sp>
      <p:pic>
        <p:nvPicPr>
          <p:cNvPr id="33" name="图片 32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01918" y="344500"/>
            <a:ext cx="529124" cy="660670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3000">
        <p14:flip dir="r"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 animBg="1"/>
      <p:bldP spid="37" grpId="0" animBg="1"/>
      <p:bldP spid="3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矩形 21"/>
          <p:cNvSpPr/>
          <p:nvPr/>
        </p:nvSpPr>
        <p:spPr>
          <a:xfrm>
            <a:off x="0" y="6004560"/>
            <a:ext cx="12192000" cy="853440"/>
          </a:xfrm>
          <a:prstGeom prst="rect">
            <a:avLst/>
          </a:prstGeom>
          <a:gradFill>
            <a:gsLst>
              <a:gs pos="0">
                <a:srgbClr val="306CF6">
                  <a:alpha val="14000"/>
                </a:srgbClr>
              </a:gs>
              <a:gs pos="100000">
                <a:srgbClr val="00B0F0">
                  <a:alpha val="0"/>
                </a:srgbClr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椭圆 36"/>
          <p:cNvSpPr/>
          <p:nvPr/>
        </p:nvSpPr>
        <p:spPr>
          <a:xfrm>
            <a:off x="193430" y="-2543017"/>
            <a:ext cx="11805140" cy="11805138"/>
          </a:xfrm>
          <a:prstGeom prst="ellipse">
            <a:avLst/>
          </a:prstGeom>
          <a:noFill/>
          <a:ln>
            <a:gradFill>
              <a:gsLst>
                <a:gs pos="100000">
                  <a:schemeClr val="accent1">
                    <a:lumMod val="5000"/>
                    <a:lumOff val="95000"/>
                    <a:alpha val="34000"/>
                  </a:schemeClr>
                </a:gs>
                <a:gs pos="0">
                  <a:schemeClr val="bg1">
                    <a:lumMod val="65000"/>
                    <a:alpha val="56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组合 7"/>
          <p:cNvGrpSpPr/>
          <p:nvPr/>
        </p:nvGrpSpPr>
        <p:grpSpPr>
          <a:xfrm>
            <a:off x="-265471" y="-870076"/>
            <a:ext cx="12722942" cy="8598152"/>
            <a:chOff x="-5715000" y="-6019800"/>
            <a:chExt cx="25031700" cy="16916400"/>
          </a:xfrm>
        </p:grpSpPr>
        <p:grpSp>
          <p:nvGrpSpPr>
            <p:cNvPr id="4" name="组合 3"/>
            <p:cNvGrpSpPr/>
            <p:nvPr/>
          </p:nvGrpSpPr>
          <p:grpSpPr>
            <a:xfrm>
              <a:off x="-5715000" y="-6019800"/>
              <a:ext cx="419100" cy="16916400"/>
              <a:chOff x="-5715000" y="-6019800"/>
              <a:chExt cx="419100" cy="16916400"/>
            </a:xfrm>
          </p:grpSpPr>
          <p:sp>
            <p:nvSpPr>
              <p:cNvPr id="2" name="椭圆 1"/>
              <p:cNvSpPr/>
              <p:nvPr/>
            </p:nvSpPr>
            <p:spPr>
              <a:xfrm>
                <a:off x="-5715000" y="-60198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" name="椭圆 2"/>
              <p:cNvSpPr/>
              <p:nvPr/>
            </p:nvSpPr>
            <p:spPr>
              <a:xfrm>
                <a:off x="-5715000" y="104775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" name="组合 4"/>
            <p:cNvGrpSpPr/>
            <p:nvPr/>
          </p:nvGrpSpPr>
          <p:grpSpPr>
            <a:xfrm>
              <a:off x="18897600" y="-6019800"/>
              <a:ext cx="419100" cy="16916400"/>
              <a:chOff x="-5715000" y="-6019800"/>
              <a:chExt cx="419100" cy="16916400"/>
            </a:xfrm>
          </p:grpSpPr>
          <p:sp>
            <p:nvSpPr>
              <p:cNvPr id="6" name="椭圆 5"/>
              <p:cNvSpPr/>
              <p:nvPr/>
            </p:nvSpPr>
            <p:spPr>
              <a:xfrm>
                <a:off x="-5715000" y="-60198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" name="椭圆 6"/>
              <p:cNvSpPr/>
              <p:nvPr/>
            </p:nvSpPr>
            <p:spPr>
              <a:xfrm>
                <a:off x="-5715000" y="104775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68" name="文本框 67"/>
          <p:cNvSpPr txBox="1"/>
          <p:nvPr/>
        </p:nvSpPr>
        <p:spPr>
          <a:xfrm>
            <a:off x="2885242" y="418016"/>
            <a:ext cx="7297444" cy="9246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400"/>
              </a:lnSpc>
            </a:pPr>
            <a:r>
              <a:rPr lang="zh-CN" altLang="en-US" sz="2000" dirty="0">
                <a:latin typeface="思源宋体 Heavy" panose="02020900000000000000" pitchFamily="18" charset="-122"/>
                <a:ea typeface="思源宋体 Heavy" panose="02020900000000000000" pitchFamily="18" charset="-122"/>
              </a:rPr>
              <a:t>             山东省文化艺术科学协会网站总页面</a:t>
            </a:r>
            <a:endParaRPr lang="en-US" altLang="zh-CN" sz="2000" dirty="0">
              <a:latin typeface="思源宋体 Heavy" panose="02020900000000000000" pitchFamily="18" charset="-122"/>
              <a:ea typeface="思源宋体 Heavy" panose="02020900000000000000" pitchFamily="18" charset="-122"/>
            </a:endParaRPr>
          </a:p>
          <a:p>
            <a:pPr>
              <a:lnSpc>
                <a:spcPts val="3400"/>
              </a:lnSpc>
            </a:pPr>
            <a:r>
              <a:rPr lang="zh-CN" altLang="en-US" sz="2400" b="1" dirty="0">
                <a:latin typeface="仿宋" panose="02010609060101010101" pitchFamily="49" charset="-122"/>
                <a:ea typeface="仿宋" panose="02010609060101010101" pitchFamily="49" charset="-122"/>
              </a:rPr>
              <a:t>网址：</a:t>
            </a:r>
            <a:r>
              <a:rPr lang="en-US" altLang="zh-CN" sz="2400" dirty="0">
                <a:latin typeface="仿宋" panose="02010609060101010101" pitchFamily="49" charset="-122"/>
                <a:ea typeface="仿宋" panose="02010609060101010101" pitchFamily="49" charset="-122"/>
              </a:rPr>
              <a:t>http://http://www.sdwhkj.cn/index.php</a:t>
            </a:r>
            <a:endParaRPr lang="zh-CN" altLang="en-US" sz="2400" spc="2000" dirty="0">
              <a:latin typeface="思源宋体 Heavy" panose="02020900000000000000" pitchFamily="18" charset="-122"/>
              <a:ea typeface="思源宋体 Heavy" panose="02020900000000000000" pitchFamily="18" charset="-122"/>
            </a:endParaRPr>
          </a:p>
        </p:txBody>
      </p:sp>
      <p:sp>
        <p:nvSpPr>
          <p:cNvPr id="73" name="文本框 72"/>
          <p:cNvSpPr txBox="1"/>
          <p:nvPr/>
        </p:nvSpPr>
        <p:spPr>
          <a:xfrm>
            <a:off x="2512577" y="6303625"/>
            <a:ext cx="729724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spc="2500" dirty="0">
                <a:gradFill>
                  <a:gsLst>
                    <a:gs pos="75000">
                      <a:srgbClr val="306CF6">
                        <a:alpha val="28000"/>
                      </a:srgbClr>
                    </a:gs>
                    <a:gs pos="100000">
                      <a:srgbClr val="00B0F0">
                        <a:alpha val="0"/>
                      </a:srgbClr>
                    </a:gs>
                  </a:gsLst>
                  <a:lin ang="5400000" scaled="1"/>
                </a:gradFill>
                <a:latin typeface="思源宋体 Heavy" panose="02020900000000000000" pitchFamily="18" charset="-122"/>
                <a:ea typeface="思源宋体 Heavy" panose="02020900000000000000" pitchFamily="18" charset="-122"/>
              </a:rPr>
              <a:t>申报管理系统操作说明</a:t>
            </a:r>
            <a:endParaRPr lang="zh-CN" altLang="en-US" sz="1400" spc="2500" dirty="0">
              <a:gradFill>
                <a:gsLst>
                  <a:gs pos="75000">
                    <a:srgbClr val="306CF6">
                      <a:alpha val="28000"/>
                    </a:srgbClr>
                  </a:gs>
                  <a:gs pos="100000">
                    <a:srgbClr val="00B0F0">
                      <a:alpha val="0"/>
                    </a:srgbClr>
                  </a:gs>
                </a:gsLst>
                <a:lin ang="5400000" scaled="1"/>
              </a:gradFill>
              <a:latin typeface="思源宋体 Heavy" panose="02020900000000000000" pitchFamily="18" charset="-122"/>
              <a:ea typeface="思源宋体 Heavy" panose="02020900000000000000" pitchFamily="18" charset="-122"/>
            </a:endParaRPr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>
          <a:blip r:embed="rId1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851" y="293679"/>
            <a:ext cx="529124" cy="66067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6378" y="1504319"/>
            <a:ext cx="3499244" cy="4791504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Tm="3000">
        <p14:warp dir="in"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矩形 21"/>
          <p:cNvSpPr/>
          <p:nvPr/>
        </p:nvSpPr>
        <p:spPr>
          <a:xfrm>
            <a:off x="0" y="6004560"/>
            <a:ext cx="12192000" cy="853440"/>
          </a:xfrm>
          <a:prstGeom prst="rect">
            <a:avLst/>
          </a:prstGeom>
          <a:gradFill>
            <a:gsLst>
              <a:gs pos="0">
                <a:srgbClr val="306CF6">
                  <a:alpha val="14000"/>
                </a:srgbClr>
              </a:gs>
              <a:gs pos="100000">
                <a:srgbClr val="00B0F0">
                  <a:alpha val="0"/>
                </a:srgbClr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椭圆 36"/>
          <p:cNvSpPr/>
          <p:nvPr/>
        </p:nvSpPr>
        <p:spPr>
          <a:xfrm>
            <a:off x="193430" y="-2543017"/>
            <a:ext cx="11805140" cy="11805138"/>
          </a:xfrm>
          <a:prstGeom prst="ellipse">
            <a:avLst/>
          </a:prstGeom>
          <a:noFill/>
          <a:ln>
            <a:gradFill>
              <a:gsLst>
                <a:gs pos="100000">
                  <a:schemeClr val="accent1">
                    <a:lumMod val="5000"/>
                    <a:lumOff val="95000"/>
                    <a:alpha val="34000"/>
                  </a:schemeClr>
                </a:gs>
                <a:gs pos="0">
                  <a:schemeClr val="bg1">
                    <a:lumMod val="65000"/>
                    <a:alpha val="56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组合 7"/>
          <p:cNvGrpSpPr/>
          <p:nvPr/>
        </p:nvGrpSpPr>
        <p:grpSpPr>
          <a:xfrm>
            <a:off x="-265471" y="-870076"/>
            <a:ext cx="12722942" cy="8598152"/>
            <a:chOff x="-5715000" y="-6019800"/>
            <a:chExt cx="25031700" cy="16916400"/>
          </a:xfrm>
        </p:grpSpPr>
        <p:grpSp>
          <p:nvGrpSpPr>
            <p:cNvPr id="4" name="组合 3"/>
            <p:cNvGrpSpPr/>
            <p:nvPr/>
          </p:nvGrpSpPr>
          <p:grpSpPr>
            <a:xfrm>
              <a:off x="-5715000" y="-6019800"/>
              <a:ext cx="419100" cy="16916400"/>
              <a:chOff x="-5715000" y="-6019800"/>
              <a:chExt cx="419100" cy="16916400"/>
            </a:xfrm>
          </p:grpSpPr>
          <p:sp>
            <p:nvSpPr>
              <p:cNvPr id="2" name="椭圆 1"/>
              <p:cNvSpPr/>
              <p:nvPr/>
            </p:nvSpPr>
            <p:spPr>
              <a:xfrm>
                <a:off x="-5715000" y="-60198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" name="椭圆 2"/>
              <p:cNvSpPr/>
              <p:nvPr/>
            </p:nvSpPr>
            <p:spPr>
              <a:xfrm>
                <a:off x="-5715000" y="104775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" name="组合 4"/>
            <p:cNvGrpSpPr/>
            <p:nvPr/>
          </p:nvGrpSpPr>
          <p:grpSpPr>
            <a:xfrm>
              <a:off x="18897600" y="-6019800"/>
              <a:ext cx="419100" cy="16916400"/>
              <a:chOff x="-5715000" y="-6019800"/>
              <a:chExt cx="419100" cy="16916400"/>
            </a:xfrm>
          </p:grpSpPr>
          <p:sp>
            <p:nvSpPr>
              <p:cNvPr id="6" name="椭圆 5"/>
              <p:cNvSpPr/>
              <p:nvPr/>
            </p:nvSpPr>
            <p:spPr>
              <a:xfrm>
                <a:off x="-5715000" y="-60198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" name="椭圆 6"/>
              <p:cNvSpPr/>
              <p:nvPr/>
            </p:nvSpPr>
            <p:spPr>
              <a:xfrm>
                <a:off x="-5715000" y="104775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68" name="文本框 67"/>
          <p:cNvSpPr txBox="1"/>
          <p:nvPr/>
        </p:nvSpPr>
        <p:spPr>
          <a:xfrm>
            <a:off x="4012913" y="329240"/>
            <a:ext cx="458046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latin typeface="思源宋体 Heavy" panose="02020900000000000000" pitchFamily="18" charset="-122"/>
                <a:ea typeface="思源宋体 Heavy" panose="02020900000000000000" pitchFamily="18" charset="-122"/>
              </a:rPr>
              <a:t>山东省艺术科学项目申报管理系统页面</a:t>
            </a:r>
            <a:endParaRPr lang="en-US" altLang="zh-CN" sz="2000" dirty="0">
              <a:latin typeface="思源宋体 Heavy" panose="02020900000000000000" pitchFamily="18" charset="-122"/>
              <a:ea typeface="思源宋体 Heavy" panose="02020900000000000000" pitchFamily="18" charset="-122"/>
            </a:endParaRPr>
          </a:p>
          <a:p>
            <a:r>
              <a:rPr lang="zh-CN" altLang="en-US" sz="2400" dirty="0">
                <a:latin typeface="仿宋" panose="02010609060101010101" pitchFamily="49" charset="-122"/>
                <a:ea typeface="仿宋" panose="02010609060101010101" pitchFamily="49" charset="-122"/>
              </a:rPr>
              <a:t>网址：</a:t>
            </a:r>
            <a:r>
              <a:rPr lang="en-US" altLang="zh-CN" sz="2400" dirty="0">
                <a:latin typeface="仿宋" panose="02010609060101010101" pitchFamily="49" charset="-122"/>
                <a:ea typeface="仿宋" panose="02010609060101010101" pitchFamily="49" charset="-122"/>
              </a:rPr>
              <a:t>http://47.94.228.190</a:t>
            </a:r>
            <a:r>
              <a:rPr lang="en-US" altLang="zh-CN" sz="2400" spc="2000" dirty="0">
                <a:latin typeface="思源宋体 Heavy" panose="02020900000000000000" pitchFamily="18" charset="-122"/>
                <a:ea typeface="思源宋体 Heavy" panose="02020900000000000000" pitchFamily="18" charset="-122"/>
              </a:rPr>
              <a:t>/</a:t>
            </a:r>
            <a:endParaRPr lang="zh-CN" altLang="en-US" sz="2400" spc="2000" dirty="0">
              <a:latin typeface="思源宋体 Heavy" panose="02020900000000000000" pitchFamily="18" charset="-122"/>
              <a:ea typeface="思源宋体 Heavy" panose="02020900000000000000" pitchFamily="18" charset="-122"/>
            </a:endParaRPr>
          </a:p>
        </p:txBody>
      </p:sp>
      <p:sp>
        <p:nvSpPr>
          <p:cNvPr id="73" name="文本框 72"/>
          <p:cNvSpPr txBox="1"/>
          <p:nvPr/>
        </p:nvSpPr>
        <p:spPr>
          <a:xfrm>
            <a:off x="2885439" y="6320237"/>
            <a:ext cx="729724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spc="2500" dirty="0">
                <a:gradFill>
                  <a:gsLst>
                    <a:gs pos="75000">
                      <a:srgbClr val="306CF6">
                        <a:alpha val="28000"/>
                      </a:srgbClr>
                    </a:gs>
                    <a:gs pos="100000">
                      <a:srgbClr val="00B0F0">
                        <a:alpha val="0"/>
                      </a:srgbClr>
                    </a:gs>
                  </a:gsLst>
                  <a:lin ang="5400000" scaled="1"/>
                </a:gradFill>
                <a:latin typeface="思源宋体 Heavy" panose="02020900000000000000" pitchFamily="18" charset="-122"/>
                <a:ea typeface="思源宋体 Heavy" panose="02020900000000000000" pitchFamily="18" charset="-122"/>
              </a:rPr>
              <a:t>申报管理系统操作说明</a:t>
            </a:r>
            <a:endParaRPr lang="zh-CN" altLang="en-US" sz="1400" spc="2500" dirty="0">
              <a:gradFill>
                <a:gsLst>
                  <a:gs pos="75000">
                    <a:srgbClr val="306CF6">
                      <a:alpha val="28000"/>
                    </a:srgbClr>
                  </a:gs>
                  <a:gs pos="100000">
                    <a:srgbClr val="00B0F0">
                      <a:alpha val="0"/>
                    </a:srgbClr>
                  </a:gs>
                </a:gsLst>
                <a:lin ang="5400000" scaled="1"/>
              </a:gradFill>
              <a:latin typeface="思源宋体 Heavy" panose="02020900000000000000" pitchFamily="18" charset="-122"/>
              <a:ea typeface="思源宋体 Heavy" panose="02020900000000000000" pitchFamily="18" charset="-122"/>
            </a:endParaRPr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>
          <a:blip r:embed="rId1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851" y="293679"/>
            <a:ext cx="529124" cy="66067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95783" y="1531789"/>
            <a:ext cx="6251913" cy="4671017"/>
          </a:xfrm>
          <a:prstGeom prst="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112" y="2142013"/>
            <a:ext cx="4370160" cy="2589923"/>
          </a:xfrm>
          <a:prstGeom prst="rect">
            <a:avLst/>
          </a:prstGeom>
        </p:spPr>
      </p:pic>
      <p:cxnSp>
        <p:nvCxnSpPr>
          <p:cNvPr id="15" name="直接箭头连接符 14"/>
          <p:cNvCxnSpPr/>
          <p:nvPr/>
        </p:nvCxnSpPr>
        <p:spPr>
          <a:xfrm flipH="1">
            <a:off x="4205820" y="2610036"/>
            <a:ext cx="1145219" cy="0"/>
          </a:xfrm>
          <a:prstGeom prst="straightConnector1">
            <a:avLst/>
          </a:prstGeom>
          <a:ln w="762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Tm="3000">
        <p14:warp dir="in"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文本框 72"/>
          <p:cNvSpPr txBox="1"/>
          <p:nvPr/>
        </p:nvSpPr>
        <p:spPr>
          <a:xfrm>
            <a:off x="2885439" y="6320237"/>
            <a:ext cx="729724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1400" spc="2500" dirty="0">
                <a:gradFill>
                  <a:gsLst>
                    <a:gs pos="75000">
                      <a:srgbClr val="306CF6">
                        <a:alpha val="28000"/>
                      </a:srgbClr>
                    </a:gs>
                    <a:gs pos="100000">
                      <a:srgbClr val="00B0F0">
                        <a:alpha val="0"/>
                      </a:srgbClr>
                    </a:gs>
                  </a:gsLst>
                  <a:lin ang="5400000" scaled="1"/>
                </a:gradFill>
                <a:latin typeface="思源宋体 Heavy" panose="02020900000000000000" pitchFamily="18" charset="-122"/>
                <a:ea typeface="思源宋体 Heavy" panose="02020900000000000000" pitchFamily="18" charset="-122"/>
              </a:rPr>
              <a:t>申报管理系统操作说明</a:t>
            </a:r>
            <a:endParaRPr lang="zh-CN" altLang="en-US" sz="1400" spc="2500" dirty="0">
              <a:gradFill>
                <a:gsLst>
                  <a:gs pos="75000">
                    <a:srgbClr val="306CF6">
                      <a:alpha val="28000"/>
                    </a:srgbClr>
                  </a:gs>
                  <a:gs pos="100000">
                    <a:srgbClr val="00B0F0">
                      <a:alpha val="0"/>
                    </a:srgbClr>
                  </a:gs>
                </a:gsLst>
                <a:lin ang="5400000" scaled="1"/>
              </a:gradFill>
              <a:latin typeface="思源宋体 Heavy" panose="02020900000000000000" pitchFamily="18" charset="-122"/>
              <a:ea typeface="思源宋体 Heavy" panose="02020900000000000000" pitchFamily="18" charset="-122"/>
            </a:endParaRPr>
          </a:p>
        </p:txBody>
      </p:sp>
      <p:sp>
        <p:nvSpPr>
          <p:cNvPr id="4" name="标题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en-US" altLang="zh-CN" dirty="0"/>
              <a:t>目录</a:t>
            </a:r>
            <a:endParaRPr lang="en-US" altLang="zh-CN" dirty="0"/>
          </a:p>
        </p:txBody>
      </p:sp>
      <p:sp>
        <p:nvSpPr>
          <p:cNvPr id="2" name="序号"/>
          <p:cNvSpPr txBox="1"/>
          <p:nvPr>
            <p:custDataLst>
              <p:tags r:id="rId2"/>
            </p:custDataLst>
          </p:nvPr>
        </p:nvSpPr>
        <p:spPr>
          <a:xfrm>
            <a:off x="297452" y="3808922"/>
            <a:ext cx="849534" cy="757683"/>
          </a:xfrm>
          <a:prstGeom prst="rect">
            <a:avLst/>
          </a:prstGeom>
        </p:spPr>
        <p:txBody>
          <a:bodyPr vert="horz" wrap="square" lIns="0" tIns="0" rIns="0" bIns="0" rtlCol="0" anchor="ctr" anchorCtr="0">
            <a:normAutofit lnSpcReduction="10000"/>
          </a:bodyPr>
          <a:lstStyle>
            <a:defPPr>
              <a:defRPr lang="zh-CN"/>
            </a:defPPr>
            <a:lvl1pPr algn="r">
              <a:lnSpc>
                <a:spcPct val="114000"/>
              </a:lnSpc>
              <a:defRPr sz="4500">
                <a:solidFill>
                  <a:schemeClr val="lt1"/>
                </a:solidFill>
                <a:latin typeface="Arial" panose="020B0604020202020204" pitchFamily="34" charset="0"/>
                <a:ea typeface="汉仪粗简黑简" panose="00020600040101010101" charset="-122"/>
              </a:defRPr>
            </a:lvl1pPr>
          </a:lstStyle>
          <a:p>
            <a:r>
              <a:rPr lang="en-US" b="1" dirty="0">
                <a:solidFill>
                  <a:schemeClr val="lt1">
                    <a:lumMod val="100000"/>
                  </a:schemeClr>
                </a:solidFill>
                <a:latin typeface="+mj-lt"/>
                <a:ea typeface="+mj-ea"/>
              </a:rPr>
              <a:t>01</a:t>
            </a:r>
            <a:endParaRPr lang="en-US" b="1" dirty="0">
              <a:solidFill>
                <a:schemeClr val="lt1">
                  <a:lumMod val="100000"/>
                </a:schemeClr>
              </a:solidFill>
              <a:latin typeface="+mj-lt"/>
              <a:ea typeface="+mj-ea"/>
            </a:endParaRPr>
          </a:p>
        </p:txBody>
      </p:sp>
      <p:sp>
        <p:nvSpPr>
          <p:cNvPr id="3" name="项标题"/>
          <p:cNvSpPr txBox="1"/>
          <p:nvPr>
            <p:custDataLst>
              <p:tags r:id="rId3"/>
            </p:custDataLst>
          </p:nvPr>
        </p:nvSpPr>
        <p:spPr>
          <a:xfrm>
            <a:off x="1271304" y="3870713"/>
            <a:ext cx="2153030" cy="634001"/>
          </a:xfrm>
          <a:prstGeom prst="rect">
            <a:avLst/>
          </a:prstGeom>
          <a:noFill/>
        </p:spPr>
        <p:txBody>
          <a:bodyPr wrap="square" lIns="0" tIns="0" rIns="0" bIns="0" rtlCol="0" anchor="ctr">
            <a:normAutofit/>
          </a:bodyPr>
          <a:lstStyle/>
          <a:p>
            <a:pPr>
              <a:lnSpc>
                <a:spcPct val="100000"/>
              </a:lnSpc>
            </a:pPr>
            <a:r>
              <a:rPr lang="zh-CN" altLang="en-US" sz="2400" b="1" spc="300" dirty="0">
                <a:solidFill>
                  <a:schemeClr val="lt1">
                    <a:lumMod val="100000"/>
                  </a:schemeClr>
                </a:solidFill>
                <a:latin typeface="+mj-ea"/>
                <a:ea typeface="+mj-ea"/>
              </a:rPr>
              <a:t>申报流程</a:t>
            </a:r>
            <a:endParaRPr lang="zh-CN" altLang="en-US" sz="2400" b="1" spc="300" dirty="0">
              <a:solidFill>
                <a:schemeClr val="lt1">
                  <a:lumMod val="100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序号"/>
          <p:cNvSpPr txBox="1"/>
          <p:nvPr>
            <p:custDataLst>
              <p:tags r:id="rId4"/>
            </p:custDataLst>
          </p:nvPr>
        </p:nvSpPr>
        <p:spPr>
          <a:xfrm>
            <a:off x="3666992" y="3808922"/>
            <a:ext cx="849534" cy="757683"/>
          </a:xfrm>
          <a:prstGeom prst="rect">
            <a:avLst/>
          </a:prstGeom>
        </p:spPr>
        <p:txBody>
          <a:bodyPr vert="horz" wrap="square" lIns="0" tIns="0" rIns="0" bIns="0" rtlCol="0" anchor="ctr" anchorCtr="0">
            <a:normAutofit lnSpcReduction="10000"/>
          </a:bodyPr>
          <a:lstStyle>
            <a:defPPr>
              <a:defRPr lang="zh-CN"/>
            </a:defPPr>
            <a:lvl1pPr algn="r">
              <a:lnSpc>
                <a:spcPct val="114000"/>
              </a:lnSpc>
              <a:defRPr sz="4500">
                <a:solidFill>
                  <a:schemeClr val="lt1"/>
                </a:solidFill>
                <a:latin typeface="Arial" panose="020B0604020202020204" pitchFamily="34" charset="0"/>
                <a:ea typeface="汉仪粗简黑简" panose="00020600040101010101" charset="-122"/>
              </a:defRPr>
            </a:lvl1pPr>
          </a:lstStyle>
          <a:p>
            <a:r>
              <a:rPr lang="en-US" b="1" dirty="0">
                <a:solidFill>
                  <a:schemeClr val="lt1">
                    <a:lumMod val="100000"/>
                  </a:schemeClr>
                </a:solidFill>
                <a:latin typeface="+mj-lt"/>
                <a:ea typeface="+mj-ea"/>
              </a:rPr>
              <a:t>02</a:t>
            </a:r>
            <a:endParaRPr lang="en-US" b="1" dirty="0">
              <a:solidFill>
                <a:schemeClr val="lt1">
                  <a:lumMod val="100000"/>
                </a:schemeClr>
              </a:solidFill>
              <a:latin typeface="+mj-lt"/>
              <a:ea typeface="+mj-ea"/>
            </a:endParaRPr>
          </a:p>
        </p:txBody>
      </p:sp>
      <p:sp>
        <p:nvSpPr>
          <p:cNvPr id="8" name="项标题"/>
          <p:cNvSpPr txBox="1"/>
          <p:nvPr>
            <p:custDataLst>
              <p:tags r:id="rId5"/>
            </p:custDataLst>
          </p:nvPr>
        </p:nvSpPr>
        <p:spPr>
          <a:xfrm>
            <a:off x="4640844" y="3870713"/>
            <a:ext cx="2153030" cy="634001"/>
          </a:xfrm>
          <a:prstGeom prst="rect">
            <a:avLst/>
          </a:prstGeom>
          <a:noFill/>
        </p:spPr>
        <p:txBody>
          <a:bodyPr wrap="square" lIns="0" tIns="0" rIns="0" bIns="0" rtlCol="0" anchor="ctr">
            <a:normAutofit/>
          </a:bodyPr>
          <a:lstStyle/>
          <a:p>
            <a:pPr>
              <a:lnSpc>
                <a:spcPct val="100000"/>
              </a:lnSpc>
            </a:pPr>
            <a:r>
              <a:rPr lang="zh-CN" altLang="en-US" sz="2400" b="1" spc="300" dirty="0">
                <a:solidFill>
                  <a:schemeClr val="lt1">
                    <a:lumMod val="100000"/>
                  </a:schemeClr>
                </a:solidFill>
                <a:latin typeface="+mj-ea"/>
                <a:ea typeface="+mj-ea"/>
              </a:rPr>
              <a:t>结项流程</a:t>
            </a:r>
            <a:endParaRPr lang="zh-CN" altLang="en-US" sz="2400" b="1" spc="300" dirty="0">
              <a:solidFill>
                <a:schemeClr val="lt1">
                  <a:lumMod val="100000"/>
                </a:schemeClr>
              </a:solidFill>
              <a:latin typeface="+mj-ea"/>
              <a:ea typeface="+mj-ea"/>
            </a:endParaRPr>
          </a:p>
        </p:txBody>
      </p:sp>
    </p:spTree>
    <p:custDataLst>
      <p:tags r:id="rId6"/>
    </p:custData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任意多边形: 形状 51"/>
          <p:cNvSpPr/>
          <p:nvPr/>
        </p:nvSpPr>
        <p:spPr>
          <a:xfrm>
            <a:off x="0" y="5613721"/>
            <a:ext cx="12192000" cy="1394752"/>
          </a:xfrm>
          <a:custGeom>
            <a:avLst/>
            <a:gdLst>
              <a:gd name="connsiteX0" fmla="*/ 0 w 12192000"/>
              <a:gd name="connsiteY0" fmla="*/ 0 h 751229"/>
              <a:gd name="connsiteX1" fmla="*/ 136358 w 12192000"/>
              <a:gd name="connsiteY1" fmla="*/ 21368 h 751229"/>
              <a:gd name="connsiteX2" fmla="*/ 6096000 w 12192000"/>
              <a:gd name="connsiteY2" fmla="*/ 436130 h 751229"/>
              <a:gd name="connsiteX3" fmla="*/ 12055642 w 12192000"/>
              <a:gd name="connsiteY3" fmla="*/ 21368 h 751229"/>
              <a:gd name="connsiteX4" fmla="*/ 12192000 w 12192000"/>
              <a:gd name="connsiteY4" fmla="*/ 0 h 751229"/>
              <a:gd name="connsiteX5" fmla="*/ 12192000 w 12192000"/>
              <a:gd name="connsiteY5" fmla="*/ 751229 h 751229"/>
              <a:gd name="connsiteX6" fmla="*/ 0 w 12192000"/>
              <a:gd name="connsiteY6" fmla="*/ 751229 h 7512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751229">
                <a:moveTo>
                  <a:pt x="0" y="0"/>
                </a:moveTo>
                <a:lnTo>
                  <a:pt x="136358" y="21368"/>
                </a:lnTo>
                <a:cubicBezTo>
                  <a:pt x="1939240" y="287173"/>
                  <a:pt x="3960768" y="436130"/>
                  <a:pt x="6096000" y="436130"/>
                </a:cubicBezTo>
                <a:cubicBezTo>
                  <a:pt x="8231233" y="436130"/>
                  <a:pt x="10252761" y="287173"/>
                  <a:pt x="12055642" y="21368"/>
                </a:cubicBezTo>
                <a:lnTo>
                  <a:pt x="12192000" y="0"/>
                </a:lnTo>
                <a:lnTo>
                  <a:pt x="12192000" y="751229"/>
                </a:lnTo>
                <a:lnTo>
                  <a:pt x="0" y="751229"/>
                </a:lnTo>
                <a:close/>
              </a:path>
            </a:pathLst>
          </a:custGeom>
          <a:solidFill>
            <a:srgbClr val="E6E6E6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7" name="椭圆 36"/>
          <p:cNvSpPr/>
          <p:nvPr/>
        </p:nvSpPr>
        <p:spPr>
          <a:xfrm>
            <a:off x="193430" y="-2543017"/>
            <a:ext cx="11805140" cy="11805138"/>
          </a:xfrm>
          <a:prstGeom prst="ellipse">
            <a:avLst/>
          </a:prstGeom>
          <a:noFill/>
          <a:ln>
            <a:gradFill>
              <a:gsLst>
                <a:gs pos="100000">
                  <a:schemeClr val="accent1">
                    <a:lumMod val="5000"/>
                    <a:lumOff val="95000"/>
                    <a:alpha val="34000"/>
                  </a:schemeClr>
                </a:gs>
                <a:gs pos="0">
                  <a:schemeClr val="bg1">
                    <a:lumMod val="65000"/>
                    <a:alpha val="56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组合 7"/>
          <p:cNvGrpSpPr/>
          <p:nvPr/>
        </p:nvGrpSpPr>
        <p:grpSpPr>
          <a:xfrm>
            <a:off x="-265471" y="-870076"/>
            <a:ext cx="12722942" cy="8598152"/>
            <a:chOff x="-5715000" y="-6019800"/>
            <a:chExt cx="25031700" cy="16916400"/>
          </a:xfrm>
        </p:grpSpPr>
        <p:grpSp>
          <p:nvGrpSpPr>
            <p:cNvPr id="4" name="组合 3"/>
            <p:cNvGrpSpPr/>
            <p:nvPr/>
          </p:nvGrpSpPr>
          <p:grpSpPr>
            <a:xfrm>
              <a:off x="-5715000" y="-6019800"/>
              <a:ext cx="419100" cy="16916400"/>
              <a:chOff x="-5715000" y="-6019800"/>
              <a:chExt cx="419100" cy="16916400"/>
            </a:xfrm>
          </p:grpSpPr>
          <p:sp>
            <p:nvSpPr>
              <p:cNvPr id="2" name="椭圆 1"/>
              <p:cNvSpPr/>
              <p:nvPr/>
            </p:nvSpPr>
            <p:spPr>
              <a:xfrm>
                <a:off x="-5715000" y="-60198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" name="椭圆 2"/>
              <p:cNvSpPr/>
              <p:nvPr/>
            </p:nvSpPr>
            <p:spPr>
              <a:xfrm>
                <a:off x="-5715000" y="104775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" name="组合 4"/>
            <p:cNvGrpSpPr/>
            <p:nvPr/>
          </p:nvGrpSpPr>
          <p:grpSpPr>
            <a:xfrm>
              <a:off x="18897600" y="-6019800"/>
              <a:ext cx="419100" cy="16916400"/>
              <a:chOff x="-5715000" y="-6019800"/>
              <a:chExt cx="419100" cy="16916400"/>
            </a:xfrm>
          </p:grpSpPr>
          <p:sp>
            <p:nvSpPr>
              <p:cNvPr id="6" name="椭圆 5"/>
              <p:cNvSpPr/>
              <p:nvPr/>
            </p:nvSpPr>
            <p:spPr>
              <a:xfrm>
                <a:off x="-5715000" y="-60198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" name="椭圆 6"/>
              <p:cNvSpPr/>
              <p:nvPr/>
            </p:nvSpPr>
            <p:spPr>
              <a:xfrm>
                <a:off x="-5715000" y="104775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7" name="任意多边形: 形状 16"/>
          <p:cNvSpPr/>
          <p:nvPr/>
        </p:nvSpPr>
        <p:spPr>
          <a:xfrm>
            <a:off x="0" y="5760721"/>
            <a:ext cx="12192000" cy="1097282"/>
          </a:xfrm>
          <a:custGeom>
            <a:avLst/>
            <a:gdLst>
              <a:gd name="connsiteX0" fmla="*/ 0 w 12192000"/>
              <a:gd name="connsiteY0" fmla="*/ 0 h 751229"/>
              <a:gd name="connsiteX1" fmla="*/ 136358 w 12192000"/>
              <a:gd name="connsiteY1" fmla="*/ 21368 h 751229"/>
              <a:gd name="connsiteX2" fmla="*/ 6096000 w 12192000"/>
              <a:gd name="connsiteY2" fmla="*/ 436130 h 751229"/>
              <a:gd name="connsiteX3" fmla="*/ 12055642 w 12192000"/>
              <a:gd name="connsiteY3" fmla="*/ 21368 h 751229"/>
              <a:gd name="connsiteX4" fmla="*/ 12192000 w 12192000"/>
              <a:gd name="connsiteY4" fmla="*/ 0 h 751229"/>
              <a:gd name="connsiteX5" fmla="*/ 12192000 w 12192000"/>
              <a:gd name="connsiteY5" fmla="*/ 751229 h 751229"/>
              <a:gd name="connsiteX6" fmla="*/ 0 w 12192000"/>
              <a:gd name="connsiteY6" fmla="*/ 751229 h 7512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751229">
                <a:moveTo>
                  <a:pt x="0" y="0"/>
                </a:moveTo>
                <a:lnTo>
                  <a:pt x="136358" y="21368"/>
                </a:lnTo>
                <a:cubicBezTo>
                  <a:pt x="1939240" y="287173"/>
                  <a:pt x="3960768" y="436130"/>
                  <a:pt x="6096000" y="436130"/>
                </a:cubicBezTo>
                <a:cubicBezTo>
                  <a:pt x="8231233" y="436130"/>
                  <a:pt x="10252761" y="287173"/>
                  <a:pt x="12055642" y="21368"/>
                </a:cubicBezTo>
                <a:lnTo>
                  <a:pt x="12192000" y="0"/>
                </a:lnTo>
                <a:lnTo>
                  <a:pt x="12192000" y="751229"/>
                </a:lnTo>
                <a:lnTo>
                  <a:pt x="0" y="751229"/>
                </a:lnTo>
                <a:close/>
              </a:path>
            </a:pathLst>
          </a:custGeom>
          <a:solidFill>
            <a:srgbClr val="306C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62" name="组合 61"/>
          <p:cNvGrpSpPr/>
          <p:nvPr/>
        </p:nvGrpSpPr>
        <p:grpSpPr>
          <a:xfrm flipV="1">
            <a:off x="8416167" y="814828"/>
            <a:ext cx="1974904" cy="211428"/>
            <a:chOff x="8032830" y="5254910"/>
            <a:chExt cx="2465406" cy="300938"/>
          </a:xfrm>
        </p:grpSpPr>
        <p:sp>
          <p:nvSpPr>
            <p:cNvPr id="66" name="矩形: 圆角 65"/>
            <p:cNvSpPr/>
            <p:nvPr/>
          </p:nvSpPr>
          <p:spPr>
            <a:xfrm flipH="1">
              <a:off x="8032830" y="5370653"/>
              <a:ext cx="1967695" cy="185195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rgbClr val="306CF6">
                    <a:alpha val="64000"/>
                  </a:srgbClr>
                </a:gs>
                <a:gs pos="79000">
                  <a:srgbClr val="00B0F0">
                    <a:alpha val="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7" name="矩形: 圆角 66"/>
            <p:cNvSpPr/>
            <p:nvPr/>
          </p:nvSpPr>
          <p:spPr>
            <a:xfrm flipH="1">
              <a:off x="8530540" y="5254910"/>
              <a:ext cx="1967696" cy="57872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rgbClr val="306CF6">
                    <a:alpha val="64000"/>
                  </a:srgbClr>
                </a:gs>
                <a:gs pos="79000">
                  <a:srgbClr val="00B0F0">
                    <a:alpha val="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63" name="组合 62"/>
          <p:cNvGrpSpPr/>
          <p:nvPr/>
        </p:nvGrpSpPr>
        <p:grpSpPr>
          <a:xfrm flipH="1" flipV="1">
            <a:off x="2280802" y="835155"/>
            <a:ext cx="1974904" cy="211431"/>
            <a:chOff x="8032830" y="5254906"/>
            <a:chExt cx="2465406" cy="300942"/>
          </a:xfrm>
        </p:grpSpPr>
        <p:sp>
          <p:nvSpPr>
            <p:cNvPr id="64" name="矩形: 圆角 63"/>
            <p:cNvSpPr/>
            <p:nvPr/>
          </p:nvSpPr>
          <p:spPr>
            <a:xfrm flipH="1">
              <a:off x="8032830" y="5370653"/>
              <a:ext cx="1967695" cy="185195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rgbClr val="306CF6">
                    <a:alpha val="64000"/>
                  </a:srgbClr>
                </a:gs>
                <a:gs pos="79000">
                  <a:srgbClr val="00B0F0">
                    <a:alpha val="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5" name="矩形: 圆角 64"/>
            <p:cNvSpPr/>
            <p:nvPr/>
          </p:nvSpPr>
          <p:spPr>
            <a:xfrm flipH="1">
              <a:off x="8530541" y="5254906"/>
              <a:ext cx="1967695" cy="57873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rgbClr val="306CF6">
                    <a:alpha val="64000"/>
                  </a:srgbClr>
                </a:gs>
                <a:gs pos="79000">
                  <a:srgbClr val="00B0F0">
                    <a:alpha val="0"/>
                  </a:srgbClr>
                </a:gs>
              </a:gsLst>
              <a:lin ang="108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68" name="文本框 67"/>
          <p:cNvSpPr txBox="1"/>
          <p:nvPr/>
        </p:nvSpPr>
        <p:spPr>
          <a:xfrm>
            <a:off x="4275541" y="633950"/>
            <a:ext cx="421655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spc="2000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一、申报流程</a:t>
            </a:r>
            <a:endParaRPr lang="zh-CN" altLang="en-US" sz="3200" spc="2000" dirty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2735194" y="6492351"/>
            <a:ext cx="729724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spc="2500" dirty="0">
                <a:solidFill>
                  <a:schemeClr val="bg1"/>
                </a:solidFill>
                <a:latin typeface="思源宋体 Heavy" panose="02020900000000000000" pitchFamily="18" charset="-122"/>
                <a:ea typeface="思源宋体 Heavy" panose="02020900000000000000" pitchFamily="18" charset="-122"/>
              </a:rPr>
              <a:t>申报管理系统操作说明</a:t>
            </a:r>
            <a:endParaRPr lang="zh-CN" altLang="en-US" sz="1400" spc="2500" dirty="0">
              <a:solidFill>
                <a:schemeClr val="bg1"/>
              </a:solidFill>
              <a:latin typeface="思源宋体 Heavy" panose="02020900000000000000" pitchFamily="18" charset="-122"/>
              <a:ea typeface="思源宋体 Heavy" panose="02020900000000000000" pitchFamily="18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1437787" y="1778216"/>
            <a:ext cx="5675507" cy="40149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2200"/>
              </a:lnSpc>
            </a:pPr>
            <a:r>
              <a:rPr lang="en-US" altLang="zh-CN" sz="1400" dirty="0">
                <a:latin typeface="方正黑体简体" panose="03000509000000000000" pitchFamily="65" charset="-122"/>
                <a:ea typeface="方正黑体简体" panose="03000509000000000000" pitchFamily="65" charset="-122"/>
              </a:rPr>
              <a:t>A</a:t>
            </a:r>
            <a:r>
              <a:rPr lang="zh-CN" altLang="en-US" sz="1400" dirty="0">
                <a:latin typeface="方正黑体简体" panose="03000509000000000000" pitchFamily="65" charset="-122"/>
                <a:ea typeface="方正黑体简体" panose="03000509000000000000" pitchFamily="65" charset="-122"/>
              </a:rPr>
              <a:t>．申请人：</a:t>
            </a:r>
            <a:endParaRPr lang="zh-CN" altLang="en-US" sz="1400" dirty="0">
              <a:latin typeface="方正黑体简体" panose="03000509000000000000" pitchFamily="65" charset="-122"/>
              <a:ea typeface="方正黑体简体" panose="03000509000000000000" pitchFamily="65" charset="-122"/>
            </a:endParaRPr>
          </a:p>
          <a:p>
            <a:pPr>
              <a:lnSpc>
                <a:spcPts val="2200"/>
              </a:lnSpc>
            </a:pPr>
            <a:r>
              <a:rPr lang="zh-CN" altLang="en-US" sz="1400" dirty="0">
                <a:latin typeface="方正黑体简体" panose="03000509000000000000" pitchFamily="65" charset="-122"/>
                <a:ea typeface="方正黑体简体" panose="03000509000000000000" pitchFamily="65" charset="-122"/>
              </a:rPr>
              <a:t>	先注册</a:t>
            </a:r>
            <a:endParaRPr lang="en-US" altLang="zh-CN" sz="1400" dirty="0">
              <a:latin typeface="方正黑体简体" panose="03000509000000000000" pitchFamily="65" charset="-122"/>
              <a:ea typeface="方正黑体简体" panose="03000509000000000000" pitchFamily="65" charset="-122"/>
            </a:endParaRPr>
          </a:p>
          <a:p>
            <a:pPr>
              <a:lnSpc>
                <a:spcPts val="2200"/>
              </a:lnSpc>
            </a:pPr>
            <a:r>
              <a:rPr lang="zh-CN" altLang="en-US" sz="1400" dirty="0">
                <a:latin typeface="方正黑体简体" panose="03000509000000000000" pitchFamily="65" charset="-122"/>
                <a:ea typeface="方正黑体简体" panose="03000509000000000000" pitchFamily="65" charset="-122"/>
              </a:rPr>
              <a:t>	提交给科研管理单位</a:t>
            </a:r>
            <a:endParaRPr lang="zh-CN" altLang="en-US" sz="1400" dirty="0">
              <a:latin typeface="方正黑体简体" panose="03000509000000000000" pitchFamily="65" charset="-122"/>
              <a:ea typeface="方正黑体简体" panose="03000509000000000000" pitchFamily="65" charset="-122"/>
            </a:endParaRPr>
          </a:p>
          <a:p>
            <a:pPr>
              <a:lnSpc>
                <a:spcPts val="2200"/>
              </a:lnSpc>
            </a:pPr>
            <a:r>
              <a:rPr lang="en-US" altLang="zh-CN" sz="1400" dirty="0">
                <a:latin typeface="方正黑体简体" panose="03000509000000000000" pitchFamily="65" charset="-122"/>
                <a:ea typeface="方正黑体简体" panose="03000509000000000000" pitchFamily="65" charset="-122"/>
              </a:rPr>
              <a:t>B</a:t>
            </a:r>
            <a:r>
              <a:rPr lang="zh-CN" altLang="en-US" sz="1400" dirty="0">
                <a:latin typeface="方正黑体简体" panose="03000509000000000000" pitchFamily="65" charset="-122"/>
                <a:ea typeface="方正黑体简体" panose="03000509000000000000" pitchFamily="65" charset="-122"/>
              </a:rPr>
              <a:t>．科研管理单位：</a:t>
            </a:r>
            <a:endParaRPr lang="zh-CN" altLang="en-US" sz="1400" dirty="0">
              <a:latin typeface="方正黑体简体" panose="03000509000000000000" pitchFamily="65" charset="-122"/>
              <a:ea typeface="方正黑体简体" panose="03000509000000000000" pitchFamily="65" charset="-122"/>
            </a:endParaRPr>
          </a:p>
          <a:p>
            <a:pPr>
              <a:lnSpc>
                <a:spcPts val="2200"/>
              </a:lnSpc>
            </a:pPr>
            <a:r>
              <a:rPr lang="zh-CN" altLang="en-US" sz="1400" dirty="0">
                <a:latin typeface="方正黑体简体" panose="03000509000000000000" pitchFamily="65" charset="-122"/>
                <a:ea typeface="方正黑体简体" panose="03000509000000000000" pitchFamily="65" charset="-122"/>
              </a:rPr>
              <a:t>	同意申报</a:t>
            </a:r>
            <a:endParaRPr lang="zh-CN" altLang="en-US" sz="1400" dirty="0">
              <a:latin typeface="方正黑体简体" panose="03000509000000000000" pitchFamily="65" charset="-122"/>
              <a:ea typeface="方正黑体简体" panose="03000509000000000000" pitchFamily="65" charset="-122"/>
            </a:endParaRPr>
          </a:p>
          <a:p>
            <a:pPr>
              <a:lnSpc>
                <a:spcPts val="2200"/>
              </a:lnSpc>
            </a:pPr>
            <a:r>
              <a:rPr lang="zh-CN" altLang="en-US" sz="1400" dirty="0">
                <a:latin typeface="方正黑体简体" panose="03000509000000000000" pitchFamily="65" charset="-122"/>
                <a:ea typeface="方正黑体简体" panose="03000509000000000000" pitchFamily="65" charset="-122"/>
              </a:rPr>
              <a:t>	退回修改</a:t>
            </a:r>
            <a:endParaRPr lang="en-US" altLang="zh-CN" sz="1400" dirty="0">
              <a:latin typeface="方正黑体简体" panose="03000509000000000000" pitchFamily="65" charset="-122"/>
              <a:ea typeface="方正黑体简体" panose="03000509000000000000" pitchFamily="65" charset="-122"/>
            </a:endParaRPr>
          </a:p>
          <a:p>
            <a:pPr>
              <a:lnSpc>
                <a:spcPts val="2200"/>
              </a:lnSpc>
            </a:pPr>
            <a:r>
              <a:rPr lang="en-US" altLang="zh-CN" sz="1400" dirty="0">
                <a:latin typeface="方正黑体简体" panose="03000509000000000000" pitchFamily="65" charset="-122"/>
                <a:ea typeface="方正黑体简体" panose="03000509000000000000" pitchFamily="65" charset="-122"/>
              </a:rPr>
              <a:t>                  </a:t>
            </a:r>
            <a:r>
              <a:rPr lang="zh-CN" altLang="en-US" sz="1400" dirty="0">
                <a:latin typeface="方正黑体简体" panose="03000509000000000000" pitchFamily="65" charset="-122"/>
                <a:ea typeface="方正黑体简体" panose="03000509000000000000" pitchFamily="65" charset="-122"/>
              </a:rPr>
              <a:t>申请人重新修改后提交</a:t>
            </a:r>
            <a:endParaRPr lang="zh-CN" altLang="en-US" sz="1400" dirty="0">
              <a:latin typeface="方正黑体简体" panose="03000509000000000000" pitchFamily="65" charset="-122"/>
              <a:ea typeface="方正黑体简体" panose="03000509000000000000" pitchFamily="65" charset="-122"/>
            </a:endParaRPr>
          </a:p>
          <a:p>
            <a:pPr>
              <a:lnSpc>
                <a:spcPts val="2200"/>
              </a:lnSpc>
            </a:pPr>
            <a:r>
              <a:rPr lang="en-US" altLang="zh-CN" sz="1400" dirty="0">
                <a:latin typeface="方正黑体简体" panose="03000509000000000000" pitchFamily="65" charset="-122"/>
                <a:ea typeface="方正黑体简体" panose="03000509000000000000" pitchFamily="65" charset="-122"/>
              </a:rPr>
              <a:t>C</a:t>
            </a:r>
            <a:r>
              <a:rPr lang="zh-CN" altLang="en-US" sz="1400" dirty="0">
                <a:latin typeface="方正黑体简体" panose="03000509000000000000" pitchFamily="65" charset="-122"/>
                <a:ea typeface="方正黑体简体" panose="03000509000000000000" pitchFamily="65" charset="-122"/>
              </a:rPr>
              <a:t>．申请人：</a:t>
            </a:r>
            <a:endParaRPr lang="zh-CN" altLang="en-US" sz="1400" dirty="0">
              <a:latin typeface="方正黑体简体" panose="03000509000000000000" pitchFamily="65" charset="-122"/>
              <a:ea typeface="方正黑体简体" panose="03000509000000000000" pitchFamily="65" charset="-122"/>
            </a:endParaRPr>
          </a:p>
          <a:p>
            <a:pPr>
              <a:lnSpc>
                <a:spcPts val="2200"/>
              </a:lnSpc>
            </a:pPr>
            <a:r>
              <a:rPr lang="zh-CN" altLang="en-US" sz="1400" dirty="0">
                <a:latin typeface="方正黑体简体" panose="03000509000000000000" pitchFamily="65" charset="-122"/>
                <a:ea typeface="方正黑体简体" panose="03000509000000000000" pitchFamily="65" charset="-122"/>
              </a:rPr>
              <a:t>	下载</a:t>
            </a:r>
            <a:r>
              <a:rPr lang="en-US" altLang="zh-CN" sz="1400" dirty="0">
                <a:latin typeface="方正黑体简体" panose="03000509000000000000" pitchFamily="65" charset="-122"/>
                <a:ea typeface="方正黑体简体" panose="03000509000000000000" pitchFamily="65" charset="-122"/>
              </a:rPr>
              <a:t>PDF</a:t>
            </a:r>
            <a:r>
              <a:rPr lang="zh-CN" altLang="en-US" sz="1400" dirty="0">
                <a:latin typeface="方正黑体简体" panose="03000509000000000000" pitchFamily="65" charset="-122"/>
                <a:ea typeface="方正黑体简体" panose="03000509000000000000" pitchFamily="65" charset="-122"/>
              </a:rPr>
              <a:t>（之前填写的表单），线下找单位盖章，</a:t>
            </a:r>
            <a:endParaRPr lang="zh-CN" altLang="en-US" sz="1400" dirty="0">
              <a:latin typeface="方正黑体简体" panose="03000509000000000000" pitchFamily="65" charset="-122"/>
              <a:ea typeface="方正黑体简体" panose="03000509000000000000" pitchFamily="65" charset="-122"/>
            </a:endParaRPr>
          </a:p>
          <a:p>
            <a:pPr>
              <a:lnSpc>
                <a:spcPts val="2200"/>
              </a:lnSpc>
            </a:pPr>
            <a:r>
              <a:rPr lang="zh-CN" altLang="en-US" sz="1400" dirty="0">
                <a:latin typeface="方正黑体简体" panose="03000509000000000000" pitchFamily="65" charset="-122"/>
                <a:ea typeface="方正黑体简体" panose="03000509000000000000" pitchFamily="65" charset="-122"/>
              </a:rPr>
              <a:t>                   将盖章的文件扫描 转成</a:t>
            </a:r>
            <a:r>
              <a:rPr lang="en-US" altLang="zh-CN" sz="1400" dirty="0">
                <a:latin typeface="方正黑体简体" panose="03000509000000000000" pitchFamily="65" charset="-122"/>
                <a:ea typeface="方正黑体简体" panose="03000509000000000000" pitchFamily="65" charset="-122"/>
              </a:rPr>
              <a:t>PDF</a:t>
            </a:r>
            <a:r>
              <a:rPr lang="zh-CN" altLang="en-US" sz="1400" dirty="0">
                <a:latin typeface="方正黑体简体" panose="03000509000000000000" pitchFamily="65" charset="-122"/>
                <a:ea typeface="方正黑体简体" panose="03000509000000000000" pitchFamily="65" charset="-122"/>
              </a:rPr>
              <a:t>文件上传。</a:t>
            </a:r>
            <a:endParaRPr lang="zh-CN" altLang="en-US" sz="1400" dirty="0">
              <a:latin typeface="方正黑体简体" panose="03000509000000000000" pitchFamily="65" charset="-122"/>
              <a:ea typeface="方正黑体简体" panose="03000509000000000000" pitchFamily="65" charset="-122"/>
            </a:endParaRPr>
          </a:p>
          <a:p>
            <a:pPr>
              <a:lnSpc>
                <a:spcPts val="2200"/>
              </a:lnSpc>
            </a:pPr>
            <a:r>
              <a:rPr lang="zh-CN" altLang="en-US" sz="1400" dirty="0">
                <a:latin typeface="方正黑体简体" panose="03000509000000000000" pitchFamily="65" charset="-122"/>
                <a:ea typeface="方正黑体简体" panose="03000509000000000000" pitchFamily="65" charset="-122"/>
              </a:rPr>
              <a:t>	 提交到科研管理部门</a:t>
            </a:r>
            <a:endParaRPr lang="zh-CN" altLang="en-US" sz="1400" dirty="0">
              <a:latin typeface="方正黑体简体" panose="03000509000000000000" pitchFamily="65" charset="-122"/>
              <a:ea typeface="方正黑体简体" panose="03000509000000000000" pitchFamily="65" charset="-122"/>
            </a:endParaRPr>
          </a:p>
          <a:p>
            <a:pPr>
              <a:lnSpc>
                <a:spcPts val="2200"/>
              </a:lnSpc>
            </a:pPr>
            <a:r>
              <a:rPr lang="en-US" altLang="zh-CN" sz="1400" dirty="0">
                <a:latin typeface="方正黑体简体" panose="03000509000000000000" pitchFamily="65" charset="-122"/>
                <a:ea typeface="方正黑体简体" panose="03000509000000000000" pitchFamily="65" charset="-122"/>
              </a:rPr>
              <a:t>D</a:t>
            </a:r>
            <a:r>
              <a:rPr lang="zh-CN" altLang="en-US" sz="1400" dirty="0">
                <a:latin typeface="方正黑体简体" panose="03000509000000000000" pitchFamily="65" charset="-122"/>
                <a:ea typeface="方正黑体简体" panose="03000509000000000000" pitchFamily="65" charset="-122"/>
              </a:rPr>
              <a:t>．科研管理部门：</a:t>
            </a:r>
            <a:endParaRPr lang="zh-CN" altLang="en-US" sz="1400" dirty="0">
              <a:latin typeface="方正黑体简体" panose="03000509000000000000" pitchFamily="65" charset="-122"/>
              <a:ea typeface="方正黑体简体" panose="03000509000000000000" pitchFamily="65" charset="-122"/>
            </a:endParaRPr>
          </a:p>
          <a:p>
            <a:pPr>
              <a:lnSpc>
                <a:spcPts val="2200"/>
              </a:lnSpc>
            </a:pPr>
            <a:r>
              <a:rPr lang="zh-CN" altLang="en-US" sz="1400" dirty="0">
                <a:latin typeface="方正黑体简体" panose="03000509000000000000" pitchFamily="65" charset="-122"/>
                <a:ea typeface="方正黑体简体" panose="03000509000000000000" pitchFamily="65" charset="-122"/>
              </a:rPr>
              <a:t>	同意申报</a:t>
            </a:r>
            <a:endParaRPr lang="zh-CN" altLang="en-US" sz="1400" dirty="0">
              <a:latin typeface="方正黑体简体" panose="03000509000000000000" pitchFamily="65" charset="-122"/>
              <a:ea typeface="方正黑体简体" panose="03000509000000000000" pitchFamily="65" charset="-122"/>
            </a:endParaRPr>
          </a:p>
          <a:p>
            <a:pPr>
              <a:lnSpc>
                <a:spcPts val="2200"/>
              </a:lnSpc>
            </a:pPr>
            <a:r>
              <a:rPr lang="zh-CN" altLang="en-US" sz="1400" dirty="0">
                <a:latin typeface="方正黑体简体" panose="03000509000000000000" pitchFamily="65" charset="-122"/>
                <a:ea typeface="方正黑体简体" panose="03000509000000000000" pitchFamily="65" charset="-122"/>
              </a:rPr>
              <a:t>	不同意申报</a:t>
            </a:r>
            <a:endParaRPr lang="zh-CN" altLang="en-US" sz="1400" dirty="0">
              <a:latin typeface="方正黑体简体" panose="03000509000000000000" pitchFamily="65" charset="-122"/>
              <a:ea typeface="方正黑体简体" panose="03000509000000000000" pitchFamily="65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6819822" y="2235191"/>
            <a:ext cx="4814870" cy="3652316"/>
            <a:chOff x="6819822" y="2235191"/>
            <a:chExt cx="4814870" cy="3652316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6819822" y="2235191"/>
              <a:ext cx="4814870" cy="3652316"/>
            </a:xfrm>
            <a:prstGeom prst="rect">
              <a:avLst/>
            </a:prstGeom>
          </p:spPr>
        </p:pic>
        <p:sp>
          <p:nvSpPr>
            <p:cNvPr id="10" name="椭圆 9"/>
            <p:cNvSpPr/>
            <p:nvPr/>
          </p:nvSpPr>
          <p:spPr>
            <a:xfrm>
              <a:off x="8154740" y="4839304"/>
              <a:ext cx="674703" cy="341807"/>
            </a:xfrm>
            <a:prstGeom prst="ellipse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椭圆 22"/>
            <p:cNvSpPr/>
            <p:nvPr/>
          </p:nvSpPr>
          <p:spPr>
            <a:xfrm>
              <a:off x="7306724" y="3258096"/>
              <a:ext cx="674703" cy="341807"/>
            </a:xfrm>
            <a:prstGeom prst="ellipse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3000">
        <p14:flip dir="r"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 animBg="1"/>
      <p:bldP spid="3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-265471" y="-870076"/>
            <a:ext cx="12722942" cy="8598152"/>
            <a:chOff x="-5715000" y="-6019800"/>
            <a:chExt cx="25031700" cy="16916400"/>
          </a:xfrm>
        </p:grpSpPr>
        <p:grpSp>
          <p:nvGrpSpPr>
            <p:cNvPr id="4" name="组合 3"/>
            <p:cNvGrpSpPr/>
            <p:nvPr/>
          </p:nvGrpSpPr>
          <p:grpSpPr>
            <a:xfrm>
              <a:off x="-5715000" y="-6019800"/>
              <a:ext cx="419100" cy="16916400"/>
              <a:chOff x="-5715000" y="-6019800"/>
              <a:chExt cx="419100" cy="16916400"/>
            </a:xfrm>
          </p:grpSpPr>
          <p:sp>
            <p:nvSpPr>
              <p:cNvPr id="2" name="椭圆 1"/>
              <p:cNvSpPr/>
              <p:nvPr/>
            </p:nvSpPr>
            <p:spPr>
              <a:xfrm>
                <a:off x="-5715000" y="-60198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" name="椭圆 2"/>
              <p:cNvSpPr/>
              <p:nvPr/>
            </p:nvSpPr>
            <p:spPr>
              <a:xfrm>
                <a:off x="-5715000" y="104775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" name="组合 4"/>
            <p:cNvGrpSpPr/>
            <p:nvPr/>
          </p:nvGrpSpPr>
          <p:grpSpPr>
            <a:xfrm>
              <a:off x="18897600" y="-6019800"/>
              <a:ext cx="419100" cy="16916400"/>
              <a:chOff x="-5715000" y="-6019800"/>
              <a:chExt cx="419100" cy="16916400"/>
            </a:xfrm>
          </p:grpSpPr>
          <p:sp>
            <p:nvSpPr>
              <p:cNvPr id="6" name="椭圆 5"/>
              <p:cNvSpPr/>
              <p:nvPr/>
            </p:nvSpPr>
            <p:spPr>
              <a:xfrm>
                <a:off x="-5715000" y="-60198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" name="椭圆 6"/>
              <p:cNvSpPr/>
              <p:nvPr/>
            </p:nvSpPr>
            <p:spPr>
              <a:xfrm>
                <a:off x="-5715000" y="104775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10" name="组合 9"/>
          <p:cNvGrpSpPr/>
          <p:nvPr/>
        </p:nvGrpSpPr>
        <p:grpSpPr>
          <a:xfrm>
            <a:off x="4168508" y="661929"/>
            <a:ext cx="3854985" cy="315231"/>
            <a:chOff x="4336755" y="812400"/>
            <a:chExt cx="3854985" cy="315231"/>
          </a:xfrm>
        </p:grpSpPr>
        <p:grpSp>
          <p:nvGrpSpPr>
            <p:cNvPr id="9" name="组合 8"/>
            <p:cNvGrpSpPr/>
            <p:nvPr/>
          </p:nvGrpSpPr>
          <p:grpSpPr>
            <a:xfrm>
              <a:off x="4336755" y="812400"/>
              <a:ext cx="425503" cy="315231"/>
              <a:chOff x="4679897" y="637140"/>
              <a:chExt cx="425503" cy="315231"/>
            </a:xfrm>
          </p:grpSpPr>
          <p:sp>
            <p:nvSpPr>
              <p:cNvPr id="27" name="椭圆 26"/>
              <p:cNvSpPr/>
              <p:nvPr/>
            </p:nvSpPr>
            <p:spPr>
              <a:xfrm>
                <a:off x="4679897" y="637140"/>
                <a:ext cx="193178" cy="193178"/>
              </a:xfrm>
              <a:prstGeom prst="ellipse">
                <a:avLst/>
              </a:prstGeom>
              <a:gradFill flip="none" rotWithShape="1">
                <a:gsLst>
                  <a:gs pos="0">
                    <a:srgbClr val="306CF6">
                      <a:alpha val="64000"/>
                    </a:srgbClr>
                  </a:gs>
                  <a:gs pos="100000">
                    <a:srgbClr val="00B0F0">
                      <a:alpha val="0"/>
                    </a:srgbClr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8" name="椭圆 27"/>
              <p:cNvSpPr/>
              <p:nvPr/>
            </p:nvSpPr>
            <p:spPr>
              <a:xfrm>
                <a:off x="5026651" y="843142"/>
                <a:ext cx="78749" cy="78749"/>
              </a:xfrm>
              <a:prstGeom prst="ellipse">
                <a:avLst/>
              </a:prstGeom>
              <a:gradFill flip="none" rotWithShape="1">
                <a:gsLst>
                  <a:gs pos="0">
                    <a:srgbClr val="306CF6">
                      <a:alpha val="64000"/>
                    </a:srgbClr>
                  </a:gs>
                  <a:gs pos="100000">
                    <a:srgbClr val="00B0F0">
                      <a:alpha val="0"/>
                    </a:srgbClr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9" name="椭圆 28"/>
              <p:cNvSpPr/>
              <p:nvPr/>
            </p:nvSpPr>
            <p:spPr>
              <a:xfrm>
                <a:off x="4795511" y="873622"/>
                <a:ext cx="78749" cy="78749"/>
              </a:xfrm>
              <a:prstGeom prst="ellipse">
                <a:avLst/>
              </a:prstGeom>
              <a:gradFill flip="none" rotWithShape="1">
                <a:gsLst>
                  <a:gs pos="0">
                    <a:srgbClr val="306CF6">
                      <a:alpha val="64000"/>
                    </a:srgbClr>
                  </a:gs>
                  <a:gs pos="100000">
                    <a:srgbClr val="00B0F0">
                      <a:alpha val="0"/>
                    </a:srgbClr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31" name="组合 30"/>
            <p:cNvGrpSpPr/>
            <p:nvPr/>
          </p:nvGrpSpPr>
          <p:grpSpPr>
            <a:xfrm flipH="1">
              <a:off x="7766237" y="812400"/>
              <a:ext cx="425503" cy="315231"/>
              <a:chOff x="4679897" y="637140"/>
              <a:chExt cx="425503" cy="315231"/>
            </a:xfrm>
          </p:grpSpPr>
          <p:sp>
            <p:nvSpPr>
              <p:cNvPr id="32" name="椭圆 31"/>
              <p:cNvSpPr/>
              <p:nvPr/>
            </p:nvSpPr>
            <p:spPr>
              <a:xfrm>
                <a:off x="4679897" y="637140"/>
                <a:ext cx="193178" cy="193178"/>
              </a:xfrm>
              <a:prstGeom prst="ellipse">
                <a:avLst/>
              </a:prstGeom>
              <a:gradFill flip="none" rotWithShape="1">
                <a:gsLst>
                  <a:gs pos="0">
                    <a:srgbClr val="306CF6">
                      <a:alpha val="64000"/>
                    </a:srgbClr>
                  </a:gs>
                  <a:gs pos="100000">
                    <a:srgbClr val="00B0F0">
                      <a:alpha val="0"/>
                    </a:srgbClr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3" name="椭圆 32"/>
              <p:cNvSpPr/>
              <p:nvPr/>
            </p:nvSpPr>
            <p:spPr>
              <a:xfrm>
                <a:off x="5026651" y="843142"/>
                <a:ext cx="78749" cy="78749"/>
              </a:xfrm>
              <a:prstGeom prst="ellipse">
                <a:avLst/>
              </a:prstGeom>
              <a:gradFill flip="none" rotWithShape="1">
                <a:gsLst>
                  <a:gs pos="0">
                    <a:srgbClr val="306CF6">
                      <a:alpha val="64000"/>
                    </a:srgbClr>
                  </a:gs>
                  <a:gs pos="100000">
                    <a:srgbClr val="00B0F0">
                      <a:alpha val="0"/>
                    </a:srgbClr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4" name="椭圆 33"/>
              <p:cNvSpPr/>
              <p:nvPr/>
            </p:nvSpPr>
            <p:spPr>
              <a:xfrm>
                <a:off x="4795511" y="873622"/>
                <a:ext cx="78749" cy="78749"/>
              </a:xfrm>
              <a:prstGeom prst="ellipse">
                <a:avLst/>
              </a:prstGeom>
              <a:gradFill flip="none" rotWithShape="1">
                <a:gsLst>
                  <a:gs pos="0">
                    <a:srgbClr val="306CF6">
                      <a:alpha val="64000"/>
                    </a:srgbClr>
                  </a:gs>
                  <a:gs pos="100000">
                    <a:srgbClr val="00B0F0">
                      <a:alpha val="0"/>
                    </a:srgbClr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50" name="文本框 49"/>
          <p:cNvSpPr txBox="1"/>
          <p:nvPr/>
        </p:nvSpPr>
        <p:spPr>
          <a:xfrm>
            <a:off x="3237383" y="1469594"/>
            <a:ext cx="6181426" cy="68820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just" hangingPunct="0">
              <a:lnSpc>
                <a:spcPct val="150000"/>
              </a:lnSpc>
            </a:pPr>
            <a:r>
              <a:rPr lang="zh-CN" altLang="en-US" sz="1400" dirty="0">
                <a:latin typeface="思源宋体 SemiBold" panose="02020600000000000000" pitchFamily="18" charset="-122"/>
                <a:ea typeface="思源宋体 SemiBold" panose="02020600000000000000" pitchFamily="18" charset="-122"/>
                <a:cs typeface="+mn-ea"/>
                <a:sym typeface="+mn-lt"/>
              </a:rPr>
              <a:t>     </a:t>
            </a:r>
            <a:r>
              <a:rPr lang="en-US" altLang="zh-CN" sz="1400" dirty="0">
                <a:latin typeface="思源宋体 SemiBold" panose="02020600000000000000" pitchFamily="18" charset="-122"/>
                <a:ea typeface="思源宋体 SemiBold" panose="02020600000000000000" pitchFamily="18" charset="-122"/>
                <a:cs typeface="+mn-ea"/>
                <a:sym typeface="+mn-lt"/>
              </a:rPr>
              <a:t>1</a:t>
            </a:r>
            <a:r>
              <a:rPr lang="zh-CN" altLang="en-US" sz="1400" dirty="0">
                <a:latin typeface="思源宋体 SemiBold" panose="02020600000000000000" pitchFamily="18" charset="-122"/>
                <a:ea typeface="思源宋体 SemiBold" panose="02020600000000000000" pitchFamily="18" charset="-122"/>
                <a:cs typeface="+mn-ea"/>
                <a:sym typeface="+mn-lt"/>
              </a:rPr>
              <a:t>、</a:t>
            </a:r>
            <a:r>
              <a:rPr lang="zh-CN" altLang="en-US" sz="1400" dirty="0"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rPr>
              <a:t>填写对应信息，先填写验证码 再点击 获取手机验证码，点击提交。</a:t>
            </a:r>
            <a:endParaRPr lang="zh-CN" altLang="en-US" sz="1400" dirty="0">
              <a:latin typeface="黑体" panose="02010609060101010101" pitchFamily="49" charset="-122"/>
              <a:ea typeface="黑体" panose="02010609060101010101" pitchFamily="49" charset="-122"/>
              <a:cs typeface="+mn-ea"/>
              <a:sym typeface="+mn-lt"/>
            </a:endParaRPr>
          </a:p>
          <a:p>
            <a:pPr algn="just" hangingPunct="0">
              <a:lnSpc>
                <a:spcPct val="150000"/>
              </a:lnSpc>
            </a:pPr>
            <a:r>
              <a:rPr lang="zh-CN" altLang="en-US" sz="1400" dirty="0"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rPr>
              <a:t>   </a:t>
            </a:r>
            <a:r>
              <a:rPr lang="en-US" altLang="zh-CN" sz="1400" dirty="0"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rPr>
              <a:t>2</a:t>
            </a:r>
            <a:r>
              <a:rPr lang="zh-CN" altLang="en-US" sz="1400" dirty="0"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rPr>
              <a:t>、提交成功后， 等待科研单位审核通过之后方可登录。</a:t>
            </a:r>
            <a:endParaRPr lang="zh-CN" altLang="en-US" sz="1400" dirty="0">
              <a:latin typeface="黑体" panose="02010609060101010101" pitchFamily="49" charset="-122"/>
              <a:ea typeface="黑体" panose="02010609060101010101" pitchFamily="49" charset="-122"/>
              <a:cs typeface="+mn-ea"/>
              <a:sym typeface="+mn-lt"/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4746402" y="544766"/>
            <a:ext cx="269919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2400" dirty="0">
                <a:latin typeface="黑体" panose="02010609060101010101" pitchFamily="49" charset="-122"/>
                <a:ea typeface="黑体" panose="02010609060101010101" pitchFamily="49" charset="-122"/>
              </a:rPr>
              <a:t>(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一</a:t>
            </a:r>
            <a:r>
              <a:rPr lang="en-US" altLang="zh-CN" sz="2400" dirty="0">
                <a:latin typeface="黑体" panose="02010609060101010101" pitchFamily="49" charset="-122"/>
                <a:ea typeface="黑体" panose="02010609060101010101" pitchFamily="49" charset="-122"/>
              </a:rPr>
              <a:t>)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、申报人注册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985559" y="2537091"/>
            <a:ext cx="10220881" cy="3881457"/>
            <a:chOff x="985559" y="2537091"/>
            <a:chExt cx="10220881" cy="3881457"/>
          </a:xfrm>
        </p:grpSpPr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1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269723" y="2537091"/>
              <a:ext cx="3936717" cy="3876800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18" name="箭头: 右 17"/>
            <p:cNvSpPr/>
            <p:nvPr/>
          </p:nvSpPr>
          <p:spPr>
            <a:xfrm>
              <a:off x="5627859" y="3972497"/>
              <a:ext cx="1464817" cy="1034764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0" name="组合 19"/>
            <p:cNvGrpSpPr/>
            <p:nvPr/>
          </p:nvGrpSpPr>
          <p:grpSpPr>
            <a:xfrm>
              <a:off x="985559" y="2561209"/>
              <a:ext cx="4503649" cy="3857339"/>
              <a:chOff x="985559" y="2561209"/>
              <a:chExt cx="4503649" cy="3857339"/>
            </a:xfrm>
          </p:grpSpPr>
          <p:sp>
            <p:nvSpPr>
              <p:cNvPr id="55" name="文本框 54"/>
              <p:cNvSpPr txBox="1"/>
              <p:nvPr/>
            </p:nvSpPr>
            <p:spPr>
              <a:xfrm>
                <a:off x="1695435" y="4299555"/>
                <a:ext cx="1541950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/>
                <a:r>
                  <a:rPr lang="zh-CN" altLang="en-US" sz="2000" dirty="0">
                    <a:solidFill>
                      <a:schemeClr val="bg1"/>
                    </a:solidFill>
                    <a:latin typeface="思源宋体 Heavy" panose="02020900000000000000" pitchFamily="18" charset="-122"/>
                    <a:ea typeface="思源宋体 Heavy" panose="02020900000000000000" pitchFamily="18" charset="-122"/>
                  </a:rPr>
                  <a:t>智</a:t>
                </a:r>
                <a:r>
                  <a:rPr lang="en-US" altLang="zh-CN" sz="2000" dirty="0">
                    <a:solidFill>
                      <a:schemeClr val="bg1"/>
                    </a:solidFill>
                    <a:latin typeface="思源宋体 Heavy" panose="02020900000000000000" pitchFamily="18" charset="-122"/>
                    <a:ea typeface="思源宋体 Heavy" panose="02020900000000000000" pitchFamily="18" charset="-122"/>
                  </a:rPr>
                  <a:t>-</a:t>
                </a:r>
                <a:r>
                  <a:rPr lang="zh-CN" altLang="en-US" sz="2000" dirty="0">
                    <a:solidFill>
                      <a:schemeClr val="bg1"/>
                    </a:solidFill>
                    <a:latin typeface="思源宋体 Heavy" panose="02020900000000000000" pitchFamily="18" charset="-122"/>
                    <a:ea typeface="思源宋体 Heavy" panose="02020900000000000000" pitchFamily="18" charset="-122"/>
                  </a:rPr>
                  <a:t>能</a:t>
                </a:r>
                <a:r>
                  <a:rPr lang="en-US" altLang="zh-CN" sz="2000" dirty="0">
                    <a:solidFill>
                      <a:schemeClr val="bg1"/>
                    </a:solidFill>
                    <a:latin typeface="思源宋体 Heavy" panose="02020900000000000000" pitchFamily="18" charset="-122"/>
                    <a:ea typeface="思源宋体 Heavy" panose="02020900000000000000" pitchFamily="18" charset="-122"/>
                  </a:rPr>
                  <a:t>-</a:t>
                </a:r>
                <a:r>
                  <a:rPr lang="zh-CN" altLang="en-US" sz="2000" dirty="0">
                    <a:solidFill>
                      <a:schemeClr val="bg1"/>
                    </a:solidFill>
                    <a:latin typeface="思源宋体 Heavy" panose="02020900000000000000" pitchFamily="18" charset="-122"/>
                    <a:ea typeface="思源宋体 Heavy" panose="02020900000000000000" pitchFamily="18" charset="-122"/>
                  </a:rPr>
                  <a:t>应</a:t>
                </a:r>
                <a:r>
                  <a:rPr lang="en-US" altLang="zh-CN" sz="2000" dirty="0">
                    <a:solidFill>
                      <a:schemeClr val="bg1"/>
                    </a:solidFill>
                    <a:latin typeface="思源宋体 Heavy" panose="02020900000000000000" pitchFamily="18" charset="-122"/>
                    <a:ea typeface="思源宋体 Heavy" panose="02020900000000000000" pitchFamily="18" charset="-122"/>
                  </a:rPr>
                  <a:t>-</a:t>
                </a:r>
                <a:r>
                  <a:rPr lang="zh-CN" altLang="en-US" sz="2000" dirty="0">
                    <a:solidFill>
                      <a:schemeClr val="bg1"/>
                    </a:solidFill>
                    <a:latin typeface="思源宋体 Heavy" panose="02020900000000000000" pitchFamily="18" charset="-122"/>
                    <a:ea typeface="思源宋体 Heavy" panose="02020900000000000000" pitchFamily="18" charset="-122"/>
                  </a:rPr>
                  <a:t>用</a:t>
                </a:r>
                <a:endParaRPr lang="zh-CN" altLang="en-US" sz="2000" dirty="0">
                  <a:solidFill>
                    <a:schemeClr val="bg1"/>
                  </a:solidFill>
                  <a:latin typeface="思源宋体 Heavy" panose="02020900000000000000" pitchFamily="18" charset="-122"/>
                  <a:ea typeface="思源宋体 Heavy" panose="02020900000000000000" pitchFamily="18" charset="-122"/>
                </a:endParaRPr>
              </a:p>
            </p:txBody>
          </p:sp>
          <p:pic>
            <p:nvPicPr>
              <p:cNvPr id="15" name="图片 14"/>
              <p:cNvPicPr>
                <a:picLocks noChangeAspect="1"/>
              </p:cNvPicPr>
              <p:nvPr/>
            </p:nvPicPr>
            <p:blipFill>
              <a:blip r:embed="rId2" cstate="screen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85559" y="2561209"/>
                <a:ext cx="4503649" cy="3857339"/>
              </a:xfrm>
              <a:prstGeom prst="rect">
                <a:avLst/>
              </a:prstGeo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</p:pic>
          <p:sp>
            <p:nvSpPr>
              <p:cNvPr id="19" name="椭圆 18"/>
              <p:cNvSpPr/>
              <p:nvPr/>
            </p:nvSpPr>
            <p:spPr>
              <a:xfrm>
                <a:off x="1828801" y="3429000"/>
                <a:ext cx="1065320" cy="699117"/>
              </a:xfrm>
              <a:prstGeom prst="ellipse">
                <a:avLst/>
              </a:prstGeom>
              <a:noFill/>
              <a:ln w="28575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noFill/>
                </a:endParaRPr>
              </a:p>
            </p:txBody>
          </p:sp>
          <p:sp>
            <p:nvSpPr>
              <p:cNvPr id="35" name="椭圆 34"/>
              <p:cNvSpPr/>
              <p:nvPr/>
            </p:nvSpPr>
            <p:spPr>
              <a:xfrm>
                <a:off x="3528691" y="5260472"/>
                <a:ext cx="1065320" cy="699117"/>
              </a:xfrm>
              <a:prstGeom prst="ellipse">
                <a:avLst/>
              </a:prstGeom>
              <a:noFill/>
              <a:ln w="28575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noFill/>
                </a:endParaRPr>
              </a:p>
            </p:txBody>
          </p:sp>
        </p:grpSp>
      </p:grpSp>
      <p:sp>
        <p:nvSpPr>
          <p:cNvPr id="30" name="文本框 29"/>
          <p:cNvSpPr txBox="1"/>
          <p:nvPr/>
        </p:nvSpPr>
        <p:spPr>
          <a:xfrm>
            <a:off x="2711643" y="6517326"/>
            <a:ext cx="729724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spc="2500" dirty="0">
                <a:gradFill>
                  <a:gsLst>
                    <a:gs pos="75000">
                      <a:srgbClr val="306CF6">
                        <a:alpha val="28000"/>
                      </a:srgbClr>
                    </a:gs>
                    <a:gs pos="100000">
                      <a:srgbClr val="00B0F0">
                        <a:alpha val="0"/>
                      </a:srgbClr>
                    </a:gs>
                  </a:gsLst>
                  <a:lin ang="5400000" scaled="1"/>
                </a:gradFill>
                <a:latin typeface="思源宋体 Heavy" panose="02020900000000000000" pitchFamily="18" charset="-122"/>
                <a:ea typeface="思源宋体 Heavy" panose="02020900000000000000" pitchFamily="18" charset="-122"/>
              </a:rPr>
              <a:t>申报管理系统操作说明</a:t>
            </a:r>
            <a:endParaRPr lang="zh-CN" altLang="en-US" sz="1400" spc="2500" dirty="0">
              <a:gradFill>
                <a:gsLst>
                  <a:gs pos="75000">
                    <a:srgbClr val="306CF6">
                      <a:alpha val="28000"/>
                    </a:srgbClr>
                  </a:gs>
                  <a:gs pos="100000">
                    <a:srgbClr val="00B0F0">
                      <a:alpha val="0"/>
                    </a:srgbClr>
                  </a:gs>
                </a:gsLst>
                <a:lin ang="5400000" scaled="1"/>
              </a:gradFill>
              <a:latin typeface="思源宋体 Heavy" panose="02020900000000000000" pitchFamily="18" charset="-122"/>
              <a:ea typeface="思源宋体 Heavy" panose="02020900000000000000" pitchFamily="18" charset="-122"/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3000">
        <p14:flip dir="r"/>
      </p:transition>
    </mc:Choice>
    <mc:Fallback>
      <p:transition spd="slow" advTm="3000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-265471" y="-870076"/>
            <a:ext cx="12722942" cy="8598152"/>
            <a:chOff x="-5715000" y="-6019800"/>
            <a:chExt cx="25031700" cy="16916400"/>
          </a:xfrm>
        </p:grpSpPr>
        <p:grpSp>
          <p:nvGrpSpPr>
            <p:cNvPr id="4" name="组合 3"/>
            <p:cNvGrpSpPr/>
            <p:nvPr/>
          </p:nvGrpSpPr>
          <p:grpSpPr>
            <a:xfrm>
              <a:off x="-5715000" y="-6019800"/>
              <a:ext cx="419100" cy="16916400"/>
              <a:chOff x="-5715000" y="-6019800"/>
              <a:chExt cx="419100" cy="16916400"/>
            </a:xfrm>
          </p:grpSpPr>
          <p:sp>
            <p:nvSpPr>
              <p:cNvPr id="2" name="椭圆 1"/>
              <p:cNvSpPr/>
              <p:nvPr/>
            </p:nvSpPr>
            <p:spPr>
              <a:xfrm>
                <a:off x="-5715000" y="-60198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" name="椭圆 2"/>
              <p:cNvSpPr/>
              <p:nvPr/>
            </p:nvSpPr>
            <p:spPr>
              <a:xfrm>
                <a:off x="-5715000" y="104775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" name="组合 4"/>
            <p:cNvGrpSpPr/>
            <p:nvPr/>
          </p:nvGrpSpPr>
          <p:grpSpPr>
            <a:xfrm>
              <a:off x="18897600" y="-6019800"/>
              <a:ext cx="419100" cy="16916400"/>
              <a:chOff x="-5715000" y="-6019800"/>
              <a:chExt cx="419100" cy="16916400"/>
            </a:xfrm>
          </p:grpSpPr>
          <p:sp>
            <p:nvSpPr>
              <p:cNvPr id="6" name="椭圆 5"/>
              <p:cNvSpPr/>
              <p:nvPr/>
            </p:nvSpPr>
            <p:spPr>
              <a:xfrm>
                <a:off x="-5715000" y="-60198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" name="椭圆 6"/>
              <p:cNvSpPr/>
              <p:nvPr/>
            </p:nvSpPr>
            <p:spPr>
              <a:xfrm>
                <a:off x="-5715000" y="104775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10" name="组合 9"/>
          <p:cNvGrpSpPr/>
          <p:nvPr/>
        </p:nvGrpSpPr>
        <p:grpSpPr>
          <a:xfrm>
            <a:off x="4168508" y="661929"/>
            <a:ext cx="3854985" cy="315231"/>
            <a:chOff x="4336755" y="812400"/>
            <a:chExt cx="3854985" cy="315231"/>
          </a:xfrm>
        </p:grpSpPr>
        <p:grpSp>
          <p:nvGrpSpPr>
            <p:cNvPr id="9" name="组合 8"/>
            <p:cNvGrpSpPr/>
            <p:nvPr/>
          </p:nvGrpSpPr>
          <p:grpSpPr>
            <a:xfrm>
              <a:off x="4336755" y="812400"/>
              <a:ext cx="425503" cy="315231"/>
              <a:chOff x="4679897" y="637140"/>
              <a:chExt cx="425503" cy="315231"/>
            </a:xfrm>
          </p:grpSpPr>
          <p:sp>
            <p:nvSpPr>
              <p:cNvPr id="27" name="椭圆 26"/>
              <p:cNvSpPr/>
              <p:nvPr/>
            </p:nvSpPr>
            <p:spPr>
              <a:xfrm>
                <a:off x="4679897" y="637140"/>
                <a:ext cx="193178" cy="193178"/>
              </a:xfrm>
              <a:prstGeom prst="ellipse">
                <a:avLst/>
              </a:prstGeom>
              <a:gradFill flip="none" rotWithShape="1">
                <a:gsLst>
                  <a:gs pos="0">
                    <a:srgbClr val="306CF6">
                      <a:alpha val="64000"/>
                    </a:srgbClr>
                  </a:gs>
                  <a:gs pos="100000">
                    <a:srgbClr val="00B0F0">
                      <a:alpha val="0"/>
                    </a:srgbClr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8" name="椭圆 27"/>
              <p:cNvSpPr/>
              <p:nvPr/>
            </p:nvSpPr>
            <p:spPr>
              <a:xfrm>
                <a:off x="5026651" y="843142"/>
                <a:ext cx="78749" cy="78749"/>
              </a:xfrm>
              <a:prstGeom prst="ellipse">
                <a:avLst/>
              </a:prstGeom>
              <a:gradFill flip="none" rotWithShape="1">
                <a:gsLst>
                  <a:gs pos="0">
                    <a:srgbClr val="306CF6">
                      <a:alpha val="64000"/>
                    </a:srgbClr>
                  </a:gs>
                  <a:gs pos="100000">
                    <a:srgbClr val="00B0F0">
                      <a:alpha val="0"/>
                    </a:srgbClr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9" name="椭圆 28"/>
              <p:cNvSpPr/>
              <p:nvPr/>
            </p:nvSpPr>
            <p:spPr>
              <a:xfrm>
                <a:off x="4795511" y="873622"/>
                <a:ext cx="78749" cy="78749"/>
              </a:xfrm>
              <a:prstGeom prst="ellipse">
                <a:avLst/>
              </a:prstGeom>
              <a:gradFill flip="none" rotWithShape="1">
                <a:gsLst>
                  <a:gs pos="0">
                    <a:srgbClr val="306CF6">
                      <a:alpha val="64000"/>
                    </a:srgbClr>
                  </a:gs>
                  <a:gs pos="100000">
                    <a:srgbClr val="00B0F0">
                      <a:alpha val="0"/>
                    </a:srgbClr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31" name="组合 30"/>
            <p:cNvGrpSpPr/>
            <p:nvPr/>
          </p:nvGrpSpPr>
          <p:grpSpPr>
            <a:xfrm flipH="1">
              <a:off x="7766237" y="812400"/>
              <a:ext cx="425503" cy="315231"/>
              <a:chOff x="4679897" y="637140"/>
              <a:chExt cx="425503" cy="315231"/>
            </a:xfrm>
          </p:grpSpPr>
          <p:sp>
            <p:nvSpPr>
              <p:cNvPr id="32" name="椭圆 31"/>
              <p:cNvSpPr/>
              <p:nvPr/>
            </p:nvSpPr>
            <p:spPr>
              <a:xfrm>
                <a:off x="4679897" y="637140"/>
                <a:ext cx="193178" cy="193178"/>
              </a:xfrm>
              <a:prstGeom prst="ellipse">
                <a:avLst/>
              </a:prstGeom>
              <a:gradFill flip="none" rotWithShape="1">
                <a:gsLst>
                  <a:gs pos="0">
                    <a:srgbClr val="306CF6">
                      <a:alpha val="64000"/>
                    </a:srgbClr>
                  </a:gs>
                  <a:gs pos="100000">
                    <a:srgbClr val="00B0F0">
                      <a:alpha val="0"/>
                    </a:srgbClr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3" name="椭圆 32"/>
              <p:cNvSpPr/>
              <p:nvPr/>
            </p:nvSpPr>
            <p:spPr>
              <a:xfrm>
                <a:off x="5026651" y="843142"/>
                <a:ext cx="78749" cy="78749"/>
              </a:xfrm>
              <a:prstGeom prst="ellipse">
                <a:avLst/>
              </a:prstGeom>
              <a:gradFill flip="none" rotWithShape="1">
                <a:gsLst>
                  <a:gs pos="0">
                    <a:srgbClr val="306CF6">
                      <a:alpha val="64000"/>
                    </a:srgbClr>
                  </a:gs>
                  <a:gs pos="100000">
                    <a:srgbClr val="00B0F0">
                      <a:alpha val="0"/>
                    </a:srgbClr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4" name="椭圆 33"/>
              <p:cNvSpPr/>
              <p:nvPr/>
            </p:nvSpPr>
            <p:spPr>
              <a:xfrm>
                <a:off x="4795511" y="873622"/>
                <a:ext cx="78749" cy="78749"/>
              </a:xfrm>
              <a:prstGeom prst="ellipse">
                <a:avLst/>
              </a:prstGeom>
              <a:gradFill flip="none" rotWithShape="1">
                <a:gsLst>
                  <a:gs pos="0">
                    <a:srgbClr val="306CF6">
                      <a:alpha val="64000"/>
                    </a:srgbClr>
                  </a:gs>
                  <a:gs pos="100000">
                    <a:srgbClr val="00B0F0">
                      <a:alpha val="0"/>
                    </a:srgbClr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50" name="文本框 49"/>
          <p:cNvSpPr txBox="1"/>
          <p:nvPr/>
        </p:nvSpPr>
        <p:spPr>
          <a:xfrm>
            <a:off x="2423421" y="1761081"/>
            <a:ext cx="7250485" cy="68820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just" hangingPunct="0">
              <a:lnSpc>
                <a:spcPct val="150000"/>
              </a:lnSpc>
            </a:pPr>
            <a:r>
              <a:rPr lang="zh-CN" altLang="en-US" sz="1400" dirty="0">
                <a:latin typeface="思源宋体 SemiBold" panose="02020600000000000000" pitchFamily="18" charset="-122"/>
                <a:ea typeface="思源宋体 SemiBold" panose="02020600000000000000" pitchFamily="18" charset="-122"/>
                <a:cs typeface="+mn-ea"/>
                <a:sym typeface="+mn-lt"/>
              </a:rPr>
              <a:t>     </a:t>
            </a:r>
            <a:r>
              <a:rPr lang="en-US" altLang="zh-CN" sz="1400" dirty="0">
                <a:latin typeface="思源宋体 SemiBold" panose="02020600000000000000" pitchFamily="18" charset="-122"/>
                <a:ea typeface="思源宋体 SemiBold" panose="02020600000000000000" pitchFamily="18" charset="-122"/>
                <a:cs typeface="+mn-ea"/>
                <a:sym typeface="+mn-lt"/>
              </a:rPr>
              <a:t>1</a:t>
            </a:r>
            <a:r>
              <a:rPr lang="zh-CN" altLang="en-US" sz="1400" dirty="0">
                <a:latin typeface="思源宋体 SemiBold" panose="02020600000000000000" pitchFamily="18" charset="-122"/>
                <a:ea typeface="思源宋体 SemiBold" panose="02020600000000000000" pitchFamily="18" charset="-122"/>
                <a:cs typeface="+mn-ea"/>
                <a:sym typeface="+mn-lt"/>
              </a:rPr>
              <a:t>、</a:t>
            </a:r>
            <a:r>
              <a:rPr lang="zh-CN" altLang="en-US" sz="1400" dirty="0"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rPr>
              <a:t>科研单位审核通过后 在下方框里 输入自己的手机号 密码 验证码 登录申报系统。</a:t>
            </a:r>
            <a:endParaRPr lang="en-US" altLang="zh-CN" sz="1400" dirty="0">
              <a:latin typeface="黑体" panose="02010609060101010101" pitchFamily="49" charset="-122"/>
              <a:ea typeface="黑体" panose="02010609060101010101" pitchFamily="49" charset="-122"/>
              <a:cs typeface="+mn-ea"/>
              <a:sym typeface="+mn-lt"/>
            </a:endParaRPr>
          </a:p>
          <a:p>
            <a:pPr algn="just" hangingPunct="0">
              <a:lnSpc>
                <a:spcPct val="150000"/>
              </a:lnSpc>
            </a:pPr>
            <a:r>
              <a:rPr lang="en-US" altLang="zh-CN" sz="1400" dirty="0"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rPr>
              <a:t>   2</a:t>
            </a:r>
            <a:r>
              <a:rPr lang="zh-CN" altLang="en-US" sz="1400" dirty="0"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rPr>
              <a:t>、登录后首先要完善自己的信息。</a:t>
            </a:r>
            <a:endParaRPr lang="zh-CN" altLang="en-US" sz="1400" dirty="0">
              <a:latin typeface="黑体" panose="02010609060101010101" pitchFamily="49" charset="-122"/>
              <a:ea typeface="黑体" panose="02010609060101010101" pitchFamily="49" charset="-122"/>
              <a:cs typeface="+mn-ea"/>
              <a:sym typeface="+mn-lt"/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4746402" y="567317"/>
            <a:ext cx="269919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2400" dirty="0">
                <a:latin typeface="黑体" panose="02010609060101010101" pitchFamily="49" charset="-122"/>
                <a:ea typeface="黑体" panose="02010609060101010101" pitchFamily="49" charset="-122"/>
              </a:rPr>
              <a:t>(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二</a:t>
            </a:r>
            <a:r>
              <a:rPr lang="en-US" altLang="zh-CN" sz="2400" dirty="0">
                <a:latin typeface="黑体" panose="02010609060101010101" pitchFamily="49" charset="-122"/>
                <a:ea typeface="黑体" panose="02010609060101010101" pitchFamily="49" charset="-122"/>
              </a:rPr>
              <a:t>)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、申报人登录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364124" y="2942031"/>
            <a:ext cx="11343613" cy="3402693"/>
            <a:chOff x="364124" y="2942031"/>
            <a:chExt cx="11343613" cy="3402693"/>
          </a:xfrm>
        </p:grpSpPr>
        <p:sp>
          <p:nvSpPr>
            <p:cNvPr id="18" name="箭头: 右 17"/>
            <p:cNvSpPr/>
            <p:nvPr/>
          </p:nvSpPr>
          <p:spPr>
            <a:xfrm>
              <a:off x="3613485" y="4167108"/>
              <a:ext cx="748202" cy="688202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1" name="组合 10"/>
            <p:cNvGrpSpPr/>
            <p:nvPr/>
          </p:nvGrpSpPr>
          <p:grpSpPr>
            <a:xfrm>
              <a:off x="364124" y="3054633"/>
              <a:ext cx="3124800" cy="3177491"/>
              <a:chOff x="985560" y="2570940"/>
              <a:chExt cx="4503649" cy="3857339"/>
            </a:xfrm>
          </p:grpSpPr>
          <p:pic>
            <p:nvPicPr>
              <p:cNvPr id="15" name="图片 14"/>
              <p:cNvPicPr>
                <a:picLocks noChangeAspect="1"/>
              </p:cNvPicPr>
              <p:nvPr/>
            </p:nvPicPr>
            <p:blipFill>
              <a:blip r:embed="rId1" cstate="screen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85560" y="2570940"/>
                <a:ext cx="4503649" cy="3857339"/>
              </a:xfrm>
              <a:prstGeom prst="rect">
                <a:avLst/>
              </a:prstGeo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</p:pic>
          <p:sp>
            <p:nvSpPr>
              <p:cNvPr id="24" name="椭圆 23"/>
              <p:cNvSpPr/>
              <p:nvPr/>
            </p:nvSpPr>
            <p:spPr>
              <a:xfrm>
                <a:off x="1828801" y="3429000"/>
                <a:ext cx="1065320" cy="699117"/>
              </a:xfrm>
              <a:prstGeom prst="ellipse">
                <a:avLst/>
              </a:prstGeom>
              <a:noFill/>
              <a:ln w="28575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noFill/>
                </a:endParaRPr>
              </a:p>
            </p:txBody>
          </p:sp>
          <p:sp>
            <p:nvSpPr>
              <p:cNvPr id="25" name="椭圆 24"/>
              <p:cNvSpPr/>
              <p:nvPr/>
            </p:nvSpPr>
            <p:spPr>
              <a:xfrm>
                <a:off x="1883543" y="5312544"/>
                <a:ext cx="1065320" cy="699117"/>
              </a:xfrm>
              <a:prstGeom prst="ellipse">
                <a:avLst/>
              </a:prstGeom>
              <a:noFill/>
              <a:ln w="28575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noFill/>
                </a:endParaRPr>
              </a:p>
            </p:txBody>
          </p:sp>
        </p:grpSp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391752" y="3014983"/>
              <a:ext cx="3313824" cy="3275700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582937" y="2942031"/>
              <a:ext cx="3124800" cy="3402693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35" name="箭头: 右 34"/>
            <p:cNvSpPr/>
            <p:nvPr/>
          </p:nvSpPr>
          <p:spPr>
            <a:xfrm>
              <a:off x="7770155" y="4290758"/>
              <a:ext cx="748202" cy="688202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0" name="文本框 29"/>
          <p:cNvSpPr txBox="1"/>
          <p:nvPr/>
        </p:nvSpPr>
        <p:spPr>
          <a:xfrm>
            <a:off x="2974216" y="6500195"/>
            <a:ext cx="729724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spc="2500" dirty="0">
                <a:gradFill>
                  <a:gsLst>
                    <a:gs pos="75000">
                      <a:srgbClr val="306CF6">
                        <a:alpha val="28000"/>
                      </a:srgbClr>
                    </a:gs>
                    <a:gs pos="100000">
                      <a:srgbClr val="00B0F0">
                        <a:alpha val="0"/>
                      </a:srgbClr>
                    </a:gs>
                  </a:gsLst>
                  <a:lin ang="5400000" scaled="1"/>
                </a:gradFill>
                <a:latin typeface="思源宋体 Heavy" panose="02020900000000000000" pitchFamily="18" charset="-122"/>
                <a:ea typeface="思源宋体 Heavy" panose="02020900000000000000" pitchFamily="18" charset="-122"/>
              </a:rPr>
              <a:t>申报管理系统操作说明</a:t>
            </a:r>
            <a:endParaRPr lang="zh-CN" altLang="en-US" sz="1400" spc="2500" dirty="0">
              <a:gradFill>
                <a:gsLst>
                  <a:gs pos="75000">
                    <a:srgbClr val="306CF6">
                      <a:alpha val="28000"/>
                    </a:srgbClr>
                  </a:gs>
                  <a:gs pos="100000">
                    <a:srgbClr val="00B0F0">
                      <a:alpha val="0"/>
                    </a:srgbClr>
                  </a:gs>
                </a:gsLst>
                <a:lin ang="5400000" scaled="1"/>
              </a:gradFill>
              <a:latin typeface="思源宋体 Heavy" panose="02020900000000000000" pitchFamily="18" charset="-122"/>
              <a:ea typeface="思源宋体 Heavy" panose="02020900000000000000" pitchFamily="18" charset="-122"/>
            </a:endParaRPr>
          </a:p>
        </p:txBody>
      </p:sp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3000">
        <p14:flip dir="r"/>
      </p:transition>
    </mc:Choice>
    <mc:Fallback>
      <p:transition spd="slow" advTm="3000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-265471" y="-870076"/>
            <a:ext cx="12722942" cy="8598152"/>
            <a:chOff x="-5715000" y="-6019800"/>
            <a:chExt cx="25031700" cy="16916400"/>
          </a:xfrm>
        </p:grpSpPr>
        <p:grpSp>
          <p:nvGrpSpPr>
            <p:cNvPr id="4" name="组合 3"/>
            <p:cNvGrpSpPr/>
            <p:nvPr/>
          </p:nvGrpSpPr>
          <p:grpSpPr>
            <a:xfrm>
              <a:off x="-5715000" y="-6019800"/>
              <a:ext cx="419100" cy="16916400"/>
              <a:chOff x="-5715000" y="-6019800"/>
              <a:chExt cx="419100" cy="16916400"/>
            </a:xfrm>
          </p:grpSpPr>
          <p:sp>
            <p:nvSpPr>
              <p:cNvPr id="2" name="椭圆 1"/>
              <p:cNvSpPr/>
              <p:nvPr/>
            </p:nvSpPr>
            <p:spPr>
              <a:xfrm>
                <a:off x="-5715000" y="-60198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" name="椭圆 2"/>
              <p:cNvSpPr/>
              <p:nvPr/>
            </p:nvSpPr>
            <p:spPr>
              <a:xfrm>
                <a:off x="-5715000" y="104775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" name="组合 4"/>
            <p:cNvGrpSpPr/>
            <p:nvPr/>
          </p:nvGrpSpPr>
          <p:grpSpPr>
            <a:xfrm>
              <a:off x="18897600" y="-6019800"/>
              <a:ext cx="419100" cy="16916400"/>
              <a:chOff x="-5715000" y="-6019800"/>
              <a:chExt cx="419100" cy="16916400"/>
            </a:xfrm>
          </p:grpSpPr>
          <p:sp>
            <p:nvSpPr>
              <p:cNvPr id="6" name="椭圆 5"/>
              <p:cNvSpPr/>
              <p:nvPr/>
            </p:nvSpPr>
            <p:spPr>
              <a:xfrm>
                <a:off x="-5715000" y="-60198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" name="椭圆 6"/>
              <p:cNvSpPr/>
              <p:nvPr/>
            </p:nvSpPr>
            <p:spPr>
              <a:xfrm>
                <a:off x="-5715000" y="104775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10" name="组合 9"/>
          <p:cNvGrpSpPr/>
          <p:nvPr/>
        </p:nvGrpSpPr>
        <p:grpSpPr>
          <a:xfrm>
            <a:off x="4168508" y="661929"/>
            <a:ext cx="3854985" cy="315231"/>
            <a:chOff x="4336755" y="812400"/>
            <a:chExt cx="3854985" cy="315231"/>
          </a:xfrm>
        </p:grpSpPr>
        <p:grpSp>
          <p:nvGrpSpPr>
            <p:cNvPr id="9" name="组合 8"/>
            <p:cNvGrpSpPr/>
            <p:nvPr/>
          </p:nvGrpSpPr>
          <p:grpSpPr>
            <a:xfrm>
              <a:off x="4336755" y="812400"/>
              <a:ext cx="425503" cy="315231"/>
              <a:chOff x="4679897" y="637140"/>
              <a:chExt cx="425503" cy="315231"/>
            </a:xfrm>
          </p:grpSpPr>
          <p:sp>
            <p:nvSpPr>
              <p:cNvPr id="27" name="椭圆 26"/>
              <p:cNvSpPr/>
              <p:nvPr/>
            </p:nvSpPr>
            <p:spPr>
              <a:xfrm>
                <a:off x="4679897" y="637140"/>
                <a:ext cx="193178" cy="193178"/>
              </a:xfrm>
              <a:prstGeom prst="ellipse">
                <a:avLst/>
              </a:prstGeom>
              <a:gradFill flip="none" rotWithShape="1">
                <a:gsLst>
                  <a:gs pos="0">
                    <a:srgbClr val="306CF6">
                      <a:alpha val="64000"/>
                    </a:srgbClr>
                  </a:gs>
                  <a:gs pos="100000">
                    <a:srgbClr val="00B0F0">
                      <a:alpha val="0"/>
                    </a:srgbClr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8" name="椭圆 27"/>
              <p:cNvSpPr/>
              <p:nvPr/>
            </p:nvSpPr>
            <p:spPr>
              <a:xfrm>
                <a:off x="5026651" y="843142"/>
                <a:ext cx="78749" cy="78749"/>
              </a:xfrm>
              <a:prstGeom prst="ellipse">
                <a:avLst/>
              </a:prstGeom>
              <a:gradFill flip="none" rotWithShape="1">
                <a:gsLst>
                  <a:gs pos="0">
                    <a:srgbClr val="306CF6">
                      <a:alpha val="64000"/>
                    </a:srgbClr>
                  </a:gs>
                  <a:gs pos="100000">
                    <a:srgbClr val="00B0F0">
                      <a:alpha val="0"/>
                    </a:srgbClr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9" name="椭圆 28"/>
              <p:cNvSpPr/>
              <p:nvPr/>
            </p:nvSpPr>
            <p:spPr>
              <a:xfrm>
                <a:off x="4795511" y="873622"/>
                <a:ext cx="78749" cy="78749"/>
              </a:xfrm>
              <a:prstGeom prst="ellipse">
                <a:avLst/>
              </a:prstGeom>
              <a:gradFill flip="none" rotWithShape="1">
                <a:gsLst>
                  <a:gs pos="0">
                    <a:srgbClr val="306CF6">
                      <a:alpha val="64000"/>
                    </a:srgbClr>
                  </a:gs>
                  <a:gs pos="100000">
                    <a:srgbClr val="00B0F0">
                      <a:alpha val="0"/>
                    </a:srgbClr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31" name="组合 30"/>
            <p:cNvGrpSpPr/>
            <p:nvPr/>
          </p:nvGrpSpPr>
          <p:grpSpPr>
            <a:xfrm flipH="1">
              <a:off x="7766237" y="812400"/>
              <a:ext cx="425503" cy="315231"/>
              <a:chOff x="4679897" y="637140"/>
              <a:chExt cx="425503" cy="315231"/>
            </a:xfrm>
          </p:grpSpPr>
          <p:sp>
            <p:nvSpPr>
              <p:cNvPr id="32" name="椭圆 31"/>
              <p:cNvSpPr/>
              <p:nvPr/>
            </p:nvSpPr>
            <p:spPr>
              <a:xfrm>
                <a:off x="4679897" y="637140"/>
                <a:ext cx="193178" cy="193178"/>
              </a:xfrm>
              <a:prstGeom prst="ellipse">
                <a:avLst/>
              </a:prstGeom>
              <a:gradFill flip="none" rotWithShape="1">
                <a:gsLst>
                  <a:gs pos="0">
                    <a:srgbClr val="306CF6">
                      <a:alpha val="64000"/>
                    </a:srgbClr>
                  </a:gs>
                  <a:gs pos="100000">
                    <a:srgbClr val="00B0F0">
                      <a:alpha val="0"/>
                    </a:srgbClr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3" name="椭圆 32"/>
              <p:cNvSpPr/>
              <p:nvPr/>
            </p:nvSpPr>
            <p:spPr>
              <a:xfrm>
                <a:off x="5026651" y="843142"/>
                <a:ext cx="78749" cy="78749"/>
              </a:xfrm>
              <a:prstGeom prst="ellipse">
                <a:avLst/>
              </a:prstGeom>
              <a:gradFill flip="none" rotWithShape="1">
                <a:gsLst>
                  <a:gs pos="0">
                    <a:srgbClr val="306CF6">
                      <a:alpha val="64000"/>
                    </a:srgbClr>
                  </a:gs>
                  <a:gs pos="100000">
                    <a:srgbClr val="00B0F0">
                      <a:alpha val="0"/>
                    </a:srgbClr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4" name="椭圆 33"/>
              <p:cNvSpPr/>
              <p:nvPr/>
            </p:nvSpPr>
            <p:spPr>
              <a:xfrm>
                <a:off x="4795511" y="873622"/>
                <a:ext cx="78749" cy="78749"/>
              </a:xfrm>
              <a:prstGeom prst="ellipse">
                <a:avLst/>
              </a:prstGeom>
              <a:gradFill flip="none" rotWithShape="1">
                <a:gsLst>
                  <a:gs pos="0">
                    <a:srgbClr val="306CF6">
                      <a:alpha val="64000"/>
                    </a:srgbClr>
                  </a:gs>
                  <a:gs pos="100000">
                    <a:srgbClr val="00B0F0">
                      <a:alpha val="0"/>
                    </a:srgbClr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50" name="文本框 49"/>
          <p:cNvSpPr txBox="1"/>
          <p:nvPr/>
        </p:nvSpPr>
        <p:spPr>
          <a:xfrm>
            <a:off x="2428316" y="1623039"/>
            <a:ext cx="7250485" cy="68820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just" hangingPunct="0">
              <a:lnSpc>
                <a:spcPct val="150000"/>
              </a:lnSpc>
            </a:pPr>
            <a:r>
              <a:rPr lang="zh-CN" altLang="en-US" sz="1400" dirty="0"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rPr>
              <a:t>    点击项目管理</a:t>
            </a:r>
            <a:r>
              <a:rPr lang="en-US" altLang="zh-CN" sz="1400" dirty="0"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rPr>
              <a:t>-&gt;</a:t>
            </a:r>
            <a:r>
              <a:rPr lang="zh-CN" altLang="en-US" sz="1400" dirty="0"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rPr>
              <a:t>申报审核</a:t>
            </a:r>
            <a:r>
              <a:rPr lang="en-US" altLang="zh-CN" sz="1400" dirty="0"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rPr>
              <a:t>-&gt;</a:t>
            </a:r>
            <a:r>
              <a:rPr lang="zh-CN" altLang="en-US" sz="1400" dirty="0"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rPr>
              <a:t>申报项目</a:t>
            </a:r>
            <a:r>
              <a:rPr lang="en-US" altLang="zh-CN" sz="1400" dirty="0"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rPr>
              <a:t>-&gt;</a:t>
            </a:r>
            <a:r>
              <a:rPr lang="zh-CN" altLang="en-US" sz="1400" dirty="0"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rPr>
              <a:t>按照 </a:t>
            </a:r>
            <a:r>
              <a:rPr lang="en-US" altLang="zh-CN" sz="1400" dirty="0"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rPr>
              <a:t>1234</a:t>
            </a:r>
            <a:r>
              <a:rPr lang="zh-CN" altLang="en-US" sz="1400" dirty="0"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rPr>
              <a:t>步骤进行填写</a:t>
            </a:r>
            <a:r>
              <a:rPr lang="en-US" altLang="zh-CN" sz="1400" dirty="0"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rPr>
              <a:t>-&gt;</a:t>
            </a:r>
            <a:r>
              <a:rPr lang="zh-CN" altLang="en-US" sz="1400" dirty="0"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rPr>
              <a:t>最后点击下一步提交项目进入审核流程，等待科研部门审核。</a:t>
            </a:r>
            <a:endParaRPr lang="zh-CN" altLang="en-US" sz="1400" dirty="0">
              <a:latin typeface="黑体" panose="02010609060101010101" pitchFamily="49" charset="-122"/>
              <a:ea typeface="黑体" panose="02010609060101010101" pitchFamily="49" charset="-122"/>
              <a:cs typeface="+mn-ea"/>
              <a:sym typeface="+mn-lt"/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5019885" y="559029"/>
            <a:ext cx="27330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2400" dirty="0">
                <a:latin typeface="黑体" panose="02010609060101010101" pitchFamily="49" charset="-122"/>
                <a:ea typeface="黑体" panose="02010609060101010101" pitchFamily="49" charset="-122"/>
              </a:rPr>
              <a:t>(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三</a:t>
            </a:r>
            <a:r>
              <a:rPr lang="en-US" altLang="zh-CN" sz="2400" dirty="0">
                <a:latin typeface="黑体" panose="02010609060101010101" pitchFamily="49" charset="-122"/>
                <a:ea typeface="黑体" panose="02010609060101010101" pitchFamily="49" charset="-122"/>
              </a:rPr>
              <a:t>)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、项目申报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262621" y="2577346"/>
            <a:ext cx="11745507" cy="3502207"/>
            <a:chOff x="262621" y="2577346"/>
            <a:chExt cx="11745507" cy="3502207"/>
          </a:xfrm>
        </p:grpSpPr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1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2621" y="3126110"/>
              <a:ext cx="4331390" cy="2189051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grpSp>
          <p:nvGrpSpPr>
            <p:cNvPr id="23" name="组合 22"/>
            <p:cNvGrpSpPr/>
            <p:nvPr/>
          </p:nvGrpSpPr>
          <p:grpSpPr>
            <a:xfrm>
              <a:off x="4754010" y="2577346"/>
              <a:ext cx="3114494" cy="3502207"/>
              <a:chOff x="5283782" y="2515202"/>
              <a:chExt cx="3114494" cy="3502207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pic>
            <p:nvPicPr>
              <p:cNvPr id="17" name="图片 16"/>
              <p:cNvPicPr>
                <a:picLocks noChangeAspect="1"/>
              </p:cNvPicPr>
              <p:nvPr/>
            </p:nvPicPr>
            <p:blipFill>
              <a:blip r:embed="rId2" cstate="screen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283782" y="2515202"/>
                <a:ext cx="3114494" cy="3502207"/>
              </a:xfrm>
              <a:prstGeom prst="rect">
                <a:avLst/>
              </a:prstGeom>
            </p:spPr>
          </p:pic>
          <p:sp>
            <p:nvSpPr>
              <p:cNvPr id="20" name="椭圆 19"/>
              <p:cNvSpPr/>
              <p:nvPr/>
            </p:nvSpPr>
            <p:spPr>
              <a:xfrm>
                <a:off x="5283782" y="2583402"/>
                <a:ext cx="318028" cy="198130"/>
              </a:xfrm>
              <a:prstGeom prst="ellipse">
                <a:avLst/>
              </a:prstGeom>
              <a:noFill/>
              <a:ln w="28575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" name="椭圆 35"/>
              <p:cNvSpPr/>
              <p:nvPr/>
            </p:nvSpPr>
            <p:spPr>
              <a:xfrm>
                <a:off x="5604864" y="2593758"/>
                <a:ext cx="318028" cy="198130"/>
              </a:xfrm>
              <a:prstGeom prst="ellipse">
                <a:avLst/>
              </a:prstGeom>
              <a:noFill/>
              <a:ln w="28575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" name="椭圆 36"/>
              <p:cNvSpPr/>
              <p:nvPr/>
            </p:nvSpPr>
            <p:spPr>
              <a:xfrm>
                <a:off x="5924453" y="2593760"/>
                <a:ext cx="318028" cy="198130"/>
              </a:xfrm>
              <a:prstGeom prst="ellipse">
                <a:avLst/>
              </a:prstGeom>
              <a:noFill/>
              <a:ln w="28575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" name="椭圆 37"/>
              <p:cNvSpPr/>
              <p:nvPr/>
            </p:nvSpPr>
            <p:spPr>
              <a:xfrm>
                <a:off x="6235179" y="2602639"/>
                <a:ext cx="318028" cy="198130"/>
              </a:xfrm>
              <a:prstGeom prst="ellipse">
                <a:avLst/>
              </a:prstGeom>
              <a:noFill/>
              <a:ln w="28575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pic>
          <p:nvPicPr>
            <p:cNvPr id="22" name="图片 21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023493" y="3429000"/>
              <a:ext cx="3984635" cy="2072504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26" name="箭头: 右 25"/>
            <p:cNvSpPr/>
            <p:nvPr/>
          </p:nvSpPr>
          <p:spPr>
            <a:xfrm>
              <a:off x="4515262" y="4220635"/>
              <a:ext cx="318028" cy="306977"/>
            </a:xfrm>
            <a:prstGeom prst="rightArrow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箭头: 右 39"/>
            <p:cNvSpPr/>
            <p:nvPr/>
          </p:nvSpPr>
          <p:spPr>
            <a:xfrm>
              <a:off x="7767890" y="4220635"/>
              <a:ext cx="318028" cy="306977"/>
            </a:xfrm>
            <a:prstGeom prst="rightArrow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5" name="文本框 34"/>
          <p:cNvSpPr txBox="1"/>
          <p:nvPr/>
        </p:nvSpPr>
        <p:spPr>
          <a:xfrm>
            <a:off x="2885439" y="6320237"/>
            <a:ext cx="729724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spc="2500" dirty="0">
                <a:gradFill>
                  <a:gsLst>
                    <a:gs pos="75000">
                      <a:srgbClr val="306CF6">
                        <a:alpha val="28000"/>
                      </a:srgbClr>
                    </a:gs>
                    <a:gs pos="100000">
                      <a:srgbClr val="00B0F0">
                        <a:alpha val="0"/>
                      </a:srgbClr>
                    </a:gs>
                  </a:gsLst>
                  <a:lin ang="5400000" scaled="1"/>
                </a:gradFill>
                <a:latin typeface="思源宋体 Heavy" panose="02020900000000000000" pitchFamily="18" charset="-122"/>
                <a:ea typeface="思源宋体 Heavy" panose="02020900000000000000" pitchFamily="18" charset="-122"/>
              </a:rPr>
              <a:t>申报管理系统操作说明</a:t>
            </a:r>
            <a:endParaRPr lang="zh-CN" altLang="en-US" sz="1400" spc="2500" dirty="0">
              <a:gradFill>
                <a:gsLst>
                  <a:gs pos="75000">
                    <a:srgbClr val="306CF6">
                      <a:alpha val="28000"/>
                    </a:srgbClr>
                  </a:gs>
                  <a:gs pos="100000">
                    <a:srgbClr val="00B0F0">
                      <a:alpha val="0"/>
                    </a:srgbClr>
                  </a:gs>
                </a:gsLst>
                <a:lin ang="5400000" scaled="1"/>
              </a:gradFill>
              <a:latin typeface="思源宋体 Heavy" panose="02020900000000000000" pitchFamily="18" charset="-122"/>
              <a:ea typeface="思源宋体 Heavy" panose="02020900000000000000" pitchFamily="18" charset="-122"/>
            </a:endParaRPr>
          </a:p>
        </p:txBody>
      </p:sp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3000">
        <p14:flip dir="r"/>
      </p:transition>
    </mc:Choice>
    <mc:Fallback>
      <p:transition spd="slow" advTm="3000">
        <p:fade/>
      </p:transition>
    </mc:Fallback>
  </mc:AlternateContent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1*i*1"/>
  <p:tag name="KSO_WM_UNIT_LAYERLEVEL" val="1"/>
  <p:tag name="KSO_WM_TAG_VERSION" val="3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20"/>
  <p:tag name="KSO_WM_UNIT_TYPE" val="a"/>
  <p:tag name="KSO_WM_UNIT_INDEX" val="1"/>
</p:tagLst>
</file>

<file path=ppt/tags/tag100.xml><?xml version="1.0" encoding="utf-8"?>
<p:tagLst xmlns:p="http://schemas.openxmlformats.org/presentationml/2006/main">
  <p:tag name="ISLIDE.ICON" val="#405527;"/>
</p:tagLst>
</file>

<file path=ppt/tags/tag101.xml><?xml version="1.0" encoding="utf-8"?>
<p:tagLst xmlns:p="http://schemas.openxmlformats.org/presentationml/2006/main">
  <p:tag name="ISLIDE.ICON" val="#405527;"/>
</p:tagLst>
</file>

<file path=ppt/tags/tag102.xml><?xml version="1.0" encoding="utf-8"?>
<p:tagLst xmlns:p="http://schemas.openxmlformats.org/presentationml/2006/main">
  <p:tag name="ISLIDE.ICON" val="#405527;"/>
</p:tagLst>
</file>

<file path=ppt/tags/tag103.xml><?xml version="1.0" encoding="utf-8"?>
<p:tagLst xmlns:p="http://schemas.openxmlformats.org/presentationml/2006/main">
  <p:tag name="ISLIDE.ICON" val="#405527;"/>
</p:tagLst>
</file>

<file path=ppt/tags/tag104.xml><?xml version="1.0" encoding="utf-8"?>
<p:tagLst xmlns:p="http://schemas.openxmlformats.org/presentationml/2006/main">
  <p:tag name="ISLIDE.ICON" val="#405527;"/>
</p:tagLst>
</file>

<file path=ppt/tags/tag105.xml><?xml version="1.0" encoding="utf-8"?>
<p:tagLst xmlns:p="http://schemas.openxmlformats.org/presentationml/2006/main">
  <p:tag name="ISLIDE.ICON" val="#405527;"/>
</p:tagLst>
</file>

<file path=ppt/tags/tag106.xml><?xml version="1.0" encoding="utf-8"?>
<p:tagLst xmlns:p="http://schemas.openxmlformats.org/presentationml/2006/main">
  <p:tag name="ISLIDE.ICON" val="#405527;"/>
</p:tagLst>
</file>

<file path=ppt/tags/tag107.xml><?xml version="1.0" encoding="utf-8"?>
<p:tagLst xmlns:p="http://schemas.openxmlformats.org/presentationml/2006/main">
  <p:tag name="ISLIDE.ICON" val="#405527;"/>
</p:tagLst>
</file>

<file path=ppt/tags/tag108.xml><?xml version="1.0" encoding="utf-8"?>
<p:tagLst xmlns:p="http://schemas.openxmlformats.org/presentationml/2006/main">
  <p:tag name="ISLIDE.ICON" val="#405527;"/>
</p:tagLst>
</file>

<file path=ppt/tags/tag109.xml><?xml version="1.0" encoding="utf-8"?>
<p:tagLst xmlns:p="http://schemas.openxmlformats.org/presentationml/2006/main">
  <p:tag name="ISLIDE.ICON" val="#405527;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f*1"/>
  <p:tag name="KSO_WM_UNIT_LAYERLEVEL" val="1"/>
  <p:tag name="KSO_WM_TAG_VERSION" val="3.0"/>
  <p:tag name="KSO_WM_BEAUTIFY_FLAG" val="#wm#"/>
  <p:tag name="KSO_WM_UNIT_SUBTYPE" val="a"/>
  <p:tag name="KSO_WM_UNIT_PRESET_TEXT" val="单击此处编辑母版文本样式&#10;二级&#10;三级&#10;四级&#10;五级"/>
  <p:tag name="KSO_WM_UNIT_NOCLEAR" val="0"/>
  <p:tag name="KSO_WM_UNIT_VALUE" val="330"/>
  <p:tag name="KSO_WM_UNIT_TYPE" val="f"/>
  <p:tag name="KSO_WM_UNIT_INDEX" val="1"/>
</p:tagLst>
</file>

<file path=ppt/tags/tag110.xml><?xml version="1.0" encoding="utf-8"?>
<p:tagLst xmlns:p="http://schemas.openxmlformats.org/presentationml/2006/main">
  <p:tag name="ISLIDE.ICON" val="#405527;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3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3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3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i*1"/>
  <p:tag name="KSO_WM_UNIT_LAYERLEVEL" val="1"/>
  <p:tag name="KSO_WM_TAG_VERSION" val="3.0"/>
  <p:tag name="KSO_WM_BEAUTIFY_FLAG" val="#wm#"/>
  <p:tag name="KSO_WM_UNIT_TYPE" val="i"/>
  <p:tag name="KSO_WM_UNIT_INDEX" val="1"/>
  <p:tag name="KSO_WM_CHIP_GROUPID" val="629425eedb924c3ee3991e4a"/>
  <p:tag name="KSO_WM_CHIP_XID" val="629d66167459d9b06302c11c"/>
  <p:tag name="KSO_WM_UNIT_DEC_AREA_ID" val="88e1e43502c94c699f12a58b27ba7229"/>
  <p:tag name="KSO_WM_CHIP_FILLAREA_FILL_RULE" val="{&quot;fill_align&quot;:&quot;r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0330600b1e6f4b85aa2fb567ab3facba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_3*i*2"/>
  <p:tag name="KSO_WM_UNIT_LAYERLEVEL" val="1"/>
  <p:tag name="KSO_WM_TAG_VERSION" val="3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a*1"/>
  <p:tag name="KSO_WM_UNIT_LAYERLEVEL" val="1"/>
  <p:tag name="KSO_WM_TAG_VERSION" val="3.0"/>
  <p:tag name="KSO_WM_BEAUTIFY_FLAG" val="#wm#"/>
  <p:tag name="KSO_WM_UNIT_ISCONTENTSTITLE" val="1"/>
  <p:tag name="KSO_WM_UNIT_ISNUMDGMTITLE" val="0"/>
  <p:tag name="KSO_WM_UNIT_PRESET_TEXT" val="标题"/>
  <p:tag name="KSO_WM_UNIT_NOCLEAR" val="0"/>
  <p:tag name="KSO_WM_UNIT_VALUE" val="3"/>
  <p:tag name="KSO_WM_UNIT_TYPE" val="a"/>
  <p:tag name="KSO_WM_UNIT_INDEX" val="1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3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3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i*2"/>
  <p:tag name="KSO_WM_UNIT_LAYERLEVEL" val="1"/>
  <p:tag name="KSO_WM_TAG_VERSION" val="3.0"/>
  <p:tag name="KSO_WM_BEAUTIFY_FLAG" val="#wm#"/>
  <p:tag name="KSO_WM_UNIT_TYPE" val="i"/>
  <p:tag name="KSO_WM_UNIT_INDEX" val="2"/>
  <p:tag name="KSO_WM_CHIP_GROUPID" val="629425eedb924c3ee3991e4a"/>
  <p:tag name="KSO_WM_CHIP_XID" val="629d66167459d9b06302c4d9"/>
  <p:tag name="KSO_WM_UNIT_DEC_AREA_ID" val="6aefbd0abbcb459281c74d191896cdc0"/>
  <p:tag name="KSO_WM_CHIP_FILLAREA_FILL_RULE" val="{&quot;fill_align&quot;:&quot;r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bf0267b215eb4d5aa9d87c889636c284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3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_3*i*3"/>
  <p:tag name="KSO_WM_UNIT_LAYERLEVEL" val="1"/>
  <p:tag name="KSO_WM_TAG_VERSION" val="3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4*i*1"/>
  <p:tag name="KSO_WM_UNIT_LAYERLEVEL" val="1"/>
  <p:tag name="KSO_WM_TAG_VERSION" val="3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14"/>
  <p:tag name="KSO_WM_UNIT_TYPE" val="a"/>
  <p:tag name="KSO_WM_UNIT_INDEX" val="1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b*1"/>
  <p:tag name="KSO_WM_UNIT_LAYERLEVEL" val="1"/>
  <p:tag name="KSO_WM_TAG_VERSION" val="3.0"/>
  <p:tag name="KSO_WM_BEAUTIFY_FLAG" val="#wm#"/>
  <p:tag name="KSO_WM_UNIT_PRESET_TEXT" val="单击此处编辑副标题"/>
  <p:tag name="KSO_WM_UNIT_NOCLEAR" val="0"/>
  <p:tag name="KSO_WM_UNIT_TYPE" val="b"/>
  <p:tag name="KSO_WM_UNIT_INDEX" val="1"/>
  <p:tag name="KSO_WM_UNIT_ISCONTENTSTITLE" val="0"/>
  <p:tag name="KSO_WM_UNIT_ISNUMDGMTITLE" val="0"/>
  <p:tag name="KSO_WM_UNIT_VALUE" val="75"/>
</p:tagLst>
</file>

<file path=ppt/tags/tag25.xml><?xml version="1.0" encoding="utf-8"?>
<p:tagLst xmlns:p="http://schemas.openxmlformats.org/presentationml/2006/main">
  <p:tag name="KSO_WM_UNIT_HIGHLIGHT" val="0"/>
  <p:tag name="KSO_WM_UNIT_COMPATIBLE" val="1"/>
  <p:tag name="KSO_WM_UNIT_DIAGRAM_ISNUMVISUAL" val="0"/>
  <p:tag name="KSO_WM_UNIT_DIAGRAM_ISREFERUNIT" val="0"/>
  <p:tag name="KSO_WM_UNIT_ID" val="_4*e*1"/>
  <p:tag name="KSO_WM_UNIT_LAYERLEVEL" val="1"/>
  <p:tag name="KSO_WM_TAG_VERSION" val="3.0"/>
  <p:tag name="KSO_WM_BEAUTIFY_FLAG" val="#wm#"/>
  <p:tag name="KSO_WM_UNIT_PRESET_TEXT" val="节编号"/>
  <p:tag name="KSO_WM_UNIT_NOCLEAR" val="0"/>
  <p:tag name="KSO_WM_UNIT_VALUE" val="13"/>
  <p:tag name="KSO_WM_UNIT_TYPE" val="e"/>
  <p:tag name="KSO_WM_UNIT_INDEX" val="1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3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3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3.0"/>
  <p:tag name="KSO_WM_BEAUTIFY_FLAG" val="#wm#"/>
</p:tagLst>
</file>

<file path=ppt/tags/tag29.xml><?xml version="1.0" encoding="utf-8"?>
<p:tagLst xmlns:p="http://schemas.openxmlformats.org/presentationml/2006/main">
  <p:tag name="KSO_WM_UNIT_TYPE" val="i"/>
  <p:tag name="KSO_WM_UNIT_INDEX" val="2"/>
  <p:tag name="KSO_WM_UNIT_ID" val="_4*i*2"/>
  <p:tag name="KSO_WM_BEAUTIFY_FLAG" val="#wm#"/>
  <p:tag name="KSO_WM_TAG_VERSION" val="3.0"/>
  <p:tag name="KSO_WM_CHIP_GROUPID" val="629425eedb924c3ee3991e4a"/>
  <p:tag name="KSO_WM_CHIP_XID" val="629d66167459d9b06302c34d"/>
  <p:tag name="KSO_WM_UNIT_DEC_AREA_ID" val="556abc1500e14952adae91ff4858c4f5"/>
  <p:tag name="KSO_WM_CHIP_FILLAREA_FILL_RULE" val="{&quot;fill_align&quot;:&quot;l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a718caee4cdb458181e4164d62f83875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30"/>
  <p:tag name="KSO_WM_UNIT_TYPE" val="a"/>
  <p:tag name="KSO_WM_UNIT_INDEX" val="1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i*3"/>
  <p:tag name="KSO_WM_UNIT_LAYERLEVEL" val="1"/>
  <p:tag name="KSO_WM_TAG_VERSION" val="3.0"/>
  <p:tag name="KSO_WM_BEAUTIFY_FLAG" val="#wm#"/>
  <p:tag name="KSO_WM_UNIT_TYPE" val="i"/>
  <p:tag name="KSO_WM_UNIT_INDEX" val="3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20"/>
  <p:tag name="KSO_WM_UNIT_TYPE" val="a"/>
  <p:tag name="KSO_WM_UNIT_INDEX" val="1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f*1"/>
  <p:tag name="KSO_WM_UNIT_LAYERLEVEL" val="1"/>
  <p:tag name="KSO_WM_TAG_VERSION" val="3.0"/>
  <p:tag name="KSO_WM_BEAUTIFY_FLAG" val="#wm#"/>
  <p:tag name="KSO_WM_UNIT_SUBTYPE" val="a"/>
  <p:tag name="KSO_WM_UNIT_PRESET_TEXT" val="单击此处编辑母版文本样式&#10;二级&#10;三级&#10;四级&#10;五级"/>
  <p:tag name="KSO_WM_UNIT_NOCLEAR" val="0"/>
  <p:tag name="KSO_WM_UNIT_TYPE" val="f"/>
  <p:tag name="KSO_WM_UNIT_INDEX" val="1"/>
  <p:tag name="KSO_WM_UNIT_VALUE" val="160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f*2"/>
  <p:tag name="KSO_WM_UNIT_LAYERLEVEL" val="1"/>
  <p:tag name="KSO_WM_TAG_VERSION" val="3.0"/>
  <p:tag name="KSO_WM_BEAUTIFY_FLAG" val="#wm#"/>
  <p:tag name="KSO_WM_UNIT_SUBTYPE" val="a"/>
  <p:tag name="KSO_WM_UNIT_PRESET_TEXT" val="单击此处编辑母版文本样式&#10;二级&#10;三级&#10;四级&#10;五级"/>
  <p:tag name="KSO_WM_UNIT_NOCLEAR" val="0"/>
  <p:tag name="KSO_WM_UNIT_TYPE" val="f"/>
  <p:tag name="KSO_WM_UNIT_INDEX" val="2"/>
  <p:tag name="KSO_WM_UNIT_VALUE" val="160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3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3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3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20"/>
  <p:tag name="KSO_WM_UNIT_TYPE" val="a"/>
  <p:tag name="KSO_WM_UNIT_INDEX" val="1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h_a*1_1"/>
  <p:tag name="KSO_WM_UNIT_LAYERLEVEL" val="1_1"/>
  <p:tag name="KSO_WM_TAG_VERSION" val="3.0"/>
  <p:tag name="KSO_WM_BEAUTIFY_FLAG" val="#wm#"/>
  <p:tag name="KSO_WM_UNIT_PRESET_TEXT" val="单击此处编辑母版文本样式"/>
  <p:tag name="KSO_WM_UNIT_NOCLEAR" val="0"/>
  <p:tag name="KSO_WM_UNIT_TYPE" val="h_a"/>
  <p:tag name="KSO_WM_UNIT_INDEX" val="1_1"/>
  <p:tag name="KSO_WM_UNIT_ISCONTENTSTITLE" val="0"/>
  <p:tag name="KSO_WM_UNIT_ISNUMDGMTITLE" val="0"/>
  <p:tag name="KSO_WM_UNIT_VALUE" val="19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h_f*1_1"/>
  <p:tag name="KSO_WM_UNIT_LAYERLEVEL" val="1_1"/>
  <p:tag name="KSO_WM_TAG_VERSION" val="3.0"/>
  <p:tag name="KSO_WM_BEAUTIFY_FLAG" val="#wm#"/>
  <p:tag name="KSO_WM_UNIT_SUBTYPE" val="a"/>
  <p:tag name="KSO_WM_UNIT_PRESET_TEXT" val="单击此处编辑母版文本样式&#10;二级&#10;三级&#10;四级&#10;五级"/>
  <p:tag name="KSO_WM_UNIT_NOCLEAR" val="0"/>
  <p:tag name="KSO_WM_UNIT_VALUE" val="128"/>
  <p:tag name="KSO_WM_UNIT_TYPE" val="h_f"/>
  <p:tag name="KSO_WM_UNIT_INDEX" val="1_1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b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副标题样式"/>
  <p:tag name="KSO_WM_UNIT_NOCLEAR" val="0"/>
  <p:tag name="KSO_WM_UNIT_VALUE" val="80"/>
  <p:tag name="KSO_WM_UNIT_TYPE" val="b"/>
  <p:tag name="KSO_WM_UNIT_INDEX" val="1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h_a*2_1"/>
  <p:tag name="KSO_WM_UNIT_LAYERLEVEL" val="1_1"/>
  <p:tag name="KSO_WM_TAG_VERSION" val="3.0"/>
  <p:tag name="KSO_WM_BEAUTIFY_FLAG" val="#wm#"/>
  <p:tag name="KSO_WM_UNIT_PRESET_TEXT" val="单击此处编辑母版文本样式"/>
  <p:tag name="KSO_WM_UNIT_NOCLEAR" val="0"/>
  <p:tag name="KSO_WM_UNIT_TYPE" val="h_a"/>
  <p:tag name="KSO_WM_UNIT_INDEX" val="2_1"/>
  <p:tag name="KSO_WM_UNIT_ISCONTENTSTITLE" val="0"/>
  <p:tag name="KSO_WM_UNIT_ISNUMDGMTITLE" val="0"/>
  <p:tag name="KSO_WM_UNIT_VALUE" val="19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h_f*2_1"/>
  <p:tag name="KSO_WM_UNIT_LAYERLEVEL" val="1_1"/>
  <p:tag name="KSO_WM_TAG_VERSION" val="3.0"/>
  <p:tag name="KSO_WM_BEAUTIFY_FLAG" val="#wm#"/>
  <p:tag name="KSO_WM_UNIT_SUBTYPE" val="a"/>
  <p:tag name="KSO_WM_UNIT_PRESET_TEXT" val="单击此处编辑母版文本样式&#10;二级&#10;三级&#10;四级&#10;五级"/>
  <p:tag name="KSO_WM_UNIT_NOCLEAR" val="0"/>
  <p:tag name="KSO_WM_UNIT_VALUE" val="128"/>
  <p:tag name="KSO_WM_UNIT_TYPE" val="h_f"/>
  <p:tag name="KSO_WM_UNIT_INDEX" val="2_1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3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3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3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20"/>
  <p:tag name="KSO_WM_UNIT_TYPE" val="a"/>
  <p:tag name="KSO_WM_UNIT_INDEX" val="1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3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3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3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3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3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3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f*1"/>
  <p:tag name="KSO_WM_UNIT_LAYERLEVEL" val="1"/>
  <p:tag name="KSO_WM_TAG_VERSION" val="3.0"/>
  <p:tag name="KSO_WM_BEAUTIFY_FLAG" val="#wm#"/>
  <p:tag name="KSO_WM_UNIT_SUBTYPE" val="a"/>
  <p:tag name="KSO_WM_UNIT_PRESET_TEXT" val="单击此处编辑母版文本样式&#10;二级&#10;三级&#10;四级&#10;五级"/>
  <p:tag name="KSO_WM_UNIT_NOCLEAR" val="0"/>
  <p:tag name="KSO_WM_UNIT_VALUE" val="396"/>
  <p:tag name="KSO_WM_UNIT_TYPE" val="f"/>
  <p:tag name="KSO_WM_UNIT_INDEX" val="1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3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3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3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20"/>
  <p:tag name="KSO_WM_UNIT_TYPE" val="a"/>
  <p:tag name="KSO_WM_UNIT_INDEX" val="1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b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副标题样式"/>
  <p:tag name="KSO_WM_UNIT_NOCLEAR" val="0"/>
  <p:tag name="KSO_WM_UNIT_VALUE" val="40"/>
  <p:tag name="KSO_WM_UNIT_TYPE" val="b"/>
  <p:tag name="KSO_WM_UNIT_INDEX" val="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3.0"/>
  <p:tag name="KSO_WM_BEAUTIFY_FLAG" val="#wm#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3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3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i*1"/>
  <p:tag name="KSO_WM_UNIT_LAYERLEVEL" val="1"/>
  <p:tag name="KSO_WM_TAG_VERSION" val="3.0"/>
  <p:tag name="KSO_WM_BEAUTIFY_FLAG" val="#wm#"/>
  <p:tag name="KSO_WM_UNIT_TYPE" val="i"/>
  <p:tag name="KSO_WM_UNIT_INDEX" val="1"/>
  <p:tag name="KSO_WM_CHIP_GROUPID" val="629425eedb924c3ee3991e4a"/>
  <p:tag name="KSO_WM_CHIP_XID" val="629d66167459d9b06302c29b"/>
  <p:tag name="KSO_WM_UNIT_DEC_AREA_ID" val="339e2691531e4a5d99ae69ee702f223c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403bf65fa25e4580ada27212af923e19"/>
</p:tagLst>
</file>

<file path=ppt/tags/tag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i*2"/>
  <p:tag name="KSO_WM_UNIT_LAYERLEVEL" val="1"/>
  <p:tag name="KSO_WM_TAG_VERSION" val="3.0"/>
  <p:tag name="KSO_WM_BEAUTIFY_FLAG" val="#wm#"/>
  <p:tag name="KSO_WM_UNIT_TYPE" val="i"/>
  <p:tag name="KSO_WM_UNIT_INDEX" val="2"/>
</p:tagLst>
</file>

<file path=ppt/tags/tag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30"/>
  <p:tag name="KSO_WM_UNIT_TYPE" val="a"/>
  <p:tag name="KSO_WM_UNIT_INDEX" val="1"/>
</p:tagLst>
</file>

<file path=ppt/tags/tag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b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副标题样式"/>
  <p:tag name="KSO_WM_UNIT_NOCLEAR" val="0"/>
  <p:tag name="KSO_WM_UNIT_VALUE" val="80"/>
  <p:tag name="KSO_WM_UNIT_TYPE" val="b"/>
  <p:tag name="KSO_WM_UNIT_INDEX" val="1"/>
</p:tagLst>
</file>

<file path=ppt/tags/tag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3.0"/>
  <p:tag name="KSO_WM_BEAUTIFY_FLAG" val="#wm#"/>
  <p:tag name="KSO_WM_UNIT_NOCLEAR" val="0"/>
</p:tagLst>
</file>

<file path=ppt/tags/tag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3.0"/>
  <p:tag name="KSO_WM_BEAUTIFY_FLAG" val="#wm#"/>
</p:tagLst>
</file>

<file path=ppt/tags/tag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3.0"/>
  <p:tag name="KSO_WM_BEAUTIFY_FLAG" val="#wm#"/>
</p:tagLst>
</file>

<file path=ppt/tags/tag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i*3"/>
  <p:tag name="KSO_WM_UNIT_LAYERLEVEL" val="1"/>
  <p:tag name="KSO_WM_TAG_VERSION" val="3.0"/>
  <p:tag name="KSO_WM_BEAUTIFY_FLAG" val="#wm#"/>
  <p:tag name="KSO_WM_UNIT_TYPE" val="i"/>
  <p:tag name="KSO_WM_UNIT_INDEX" val="3"/>
</p:tagLst>
</file>

<file path=ppt/tags/tag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i*4"/>
  <p:tag name="KSO_WM_UNIT_LAYERLEVEL" val="1"/>
  <p:tag name="KSO_WM_TAG_VERSION" val="3.0"/>
  <p:tag name="KSO_WM_BEAUTIFY_FLAG" val="#wm#"/>
  <p:tag name="KSO_WM_UNIT_TYPE" val="i"/>
  <p:tag name="KSO_WM_UNIT_INDEX" val="4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</p:tagLst>
</file>

<file path=ppt/tags/tag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i*5"/>
  <p:tag name="KSO_WM_UNIT_LAYERLEVEL" val="1"/>
  <p:tag name="KSO_WM_TAG_VERSION" val="3.0"/>
  <p:tag name="KSO_WM_BEAUTIFY_FLAG" val="#wm#"/>
  <p:tag name="KSO_WM_UNIT_TYPE" val="i"/>
  <p:tag name="KSO_WM_UNIT_INDEX" val="5"/>
</p:tagLst>
</file>

<file path=ppt/tags/tag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i*6"/>
  <p:tag name="KSO_WM_UNIT_LAYERLEVEL" val="1"/>
  <p:tag name="KSO_WM_TAG_VERSION" val="3.0"/>
  <p:tag name="KSO_WM_BEAUTIFY_FLAG" val="#wm#"/>
  <p:tag name="KSO_WM_UNIT_TYPE" val="i"/>
  <p:tag name="KSO_WM_UNIT_INDEX" val="6"/>
</p:tagLst>
</file>

<file path=ppt/tags/tag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i*1"/>
  <p:tag name="KSO_WM_UNIT_LAYERLEVEL" val="1"/>
  <p:tag name="KSO_WM_TAG_VERSION" val="3.0"/>
  <p:tag name="KSO_WM_BEAUTIFY_FLAG" val="#wm#"/>
  <p:tag name="KSO_WM_UNIT_TYPE" val="i"/>
  <p:tag name="KSO_WM_UNIT_INDEX" val="1"/>
</p:tagLst>
</file>

<file path=ppt/tags/tag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a*1"/>
  <p:tag name="KSO_WM_UNIT_LAYERLEVEL" val="1"/>
  <p:tag name="KSO_WM_TAG_VERSION" val="1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TYPE" val="a"/>
  <p:tag name="KSO_WM_UNIT_INDEX" val="1"/>
  <p:tag name="KSO_WM_TEMPLATE_CATEGORY" val="custom"/>
  <p:tag name="KSO_WM_TEMPLATE_INDEX" val="20231587"/>
</p:tagLst>
</file>

<file path=ppt/tags/tag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f*1"/>
  <p:tag name="KSO_WM_UNIT_LAYERLEVEL" val="1"/>
  <p:tag name="KSO_WM_TAG_VERSION" val="1.0"/>
  <p:tag name="KSO_WM_BEAUTIFY_FLAG" val="#wm#"/>
  <p:tag name="KSO_WM_UNIT_SUBTYPE" val="a"/>
  <p:tag name="KSO_WM_UNIT_PRESET_TEXT" val="单击此处编辑母版文本样式&#10;第二级&#10;第三级&#10;第四级&#10;第五级"/>
  <p:tag name="KSO_WM_UNIT_NOCLEAR" val="0"/>
  <p:tag name="KSO_WM_UNIT_TYPE" val="f"/>
  <p:tag name="KSO_WM_UNIT_INDEX" val="1"/>
  <p:tag name="KSO_WM_TEMPLATE_CATEGORY" val="custom"/>
  <p:tag name="KSO_WM_TEMPLATE_INDEX" val="20231587"/>
</p:tagLst>
</file>

<file path=ppt/tags/tag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3.0"/>
  <p:tag name="KSO_WM_BEAUTIFY_FLAG" val="#wm#"/>
</p:tagLst>
</file>

<file path=ppt/tags/tag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3.0"/>
  <p:tag name="KSO_WM_BEAUTIFY_FLAG" val="#wm#"/>
</p:tagLst>
</file>

<file path=ppt/tags/tag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3.0"/>
  <p:tag name="KSO_WM_BEAUTIFY_FLAG" val="#wm#"/>
</p:tagLst>
</file>

<file path=ppt/tags/tag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i*2"/>
  <p:tag name="KSO_WM_UNIT_LAYERLEVEL" val="1"/>
  <p:tag name="KSO_WM_TAG_VERSION" val="3.0"/>
  <p:tag name="KSO_WM_BEAUTIFY_FLAG" val="#wm#"/>
  <p:tag name="KSO_WM_UNIT_TYPE" val="i"/>
  <p:tag name="KSO_WM_UNIT_INDEX" val="2"/>
</p:tagLst>
</file>

<file path=ppt/tags/tag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i*3"/>
  <p:tag name="KSO_WM_UNIT_LAYERLEVEL" val="1"/>
  <p:tag name="KSO_WM_TAG_VERSION" val="3.0"/>
  <p:tag name="KSO_WM_BEAUTIFY_FLAG" val="#wm#"/>
  <p:tag name="KSO_WM_UNIT_TYPE" val="i"/>
  <p:tag name="KSO_WM_UNIT_INDEX" val="3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f*1"/>
  <p:tag name="KSO_WM_UNIT_LAYERLEVEL" val="1"/>
  <p:tag name="KSO_WM_TAG_VERSION" val="3.0"/>
  <p:tag name="KSO_WM_BEAUTIFY_FLAG" val="#wm#"/>
  <p:tag name="KSO_WM_UNIT_SUBTYPE" val="e"/>
  <p:tag name="KSO_WM_UNIT_PRESET_TEXT" val="年号占位符"/>
  <p:tag name="KSO_WM_UNIT_NOCLEAR" val="0"/>
  <p:tag name="KSO_WM_UNIT_VALUE" val="8"/>
  <p:tag name="KSO_WM_UNIT_TYPE" val="f"/>
  <p:tag name="KSO_WM_UNIT_INDEX" val="1"/>
</p:tagLst>
</file>

<file path=ppt/tags/tag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i*4"/>
  <p:tag name="KSO_WM_UNIT_LAYERLEVEL" val="1"/>
  <p:tag name="KSO_WM_TAG_VERSION" val="3.0"/>
  <p:tag name="KSO_WM_BEAUTIFY_FLAG" val="#wm#"/>
  <p:tag name="KSO_WM_UNIT_TYPE" val="i"/>
  <p:tag name="KSO_WM_UNIT_INDEX" val="4"/>
</p:tagLst>
</file>

<file path=ppt/tags/tag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i*5"/>
  <p:tag name="KSO_WM_UNIT_LAYERLEVEL" val="1"/>
  <p:tag name="KSO_WM_TAG_VERSION" val="3.0"/>
  <p:tag name="KSO_WM_BEAUTIFY_FLAG" val="#wm#"/>
  <p:tag name="KSO_WM_UNIT_TYPE" val="i"/>
  <p:tag name="KSO_WM_UNIT_INDEX" val="5"/>
</p:tagLst>
</file>

<file path=ppt/tags/tag82.xml><?xml version="1.0" encoding="utf-8"?>
<p:tagLst xmlns:p="http://schemas.openxmlformats.org/presentationml/2006/main">
  <p:tag name="KSO_WM_TEMPLATE_SUBCATEGORY" val="29"/>
  <p:tag name="KSO_WM_TEMPLATE_MASTER_TYPE" val="0"/>
  <p:tag name="KSO_WM_TEMPLATE_COLOR_TYPE" val="0"/>
  <p:tag name="KSO_WM_TAG_VERSION" val="3.0"/>
  <p:tag name="KSO_WM_BEAUTIFY_FLAG" val="#wm#"/>
  <p:tag name="KSO_WM_TEMPLATE_CATEGORY" val="custom"/>
  <p:tag name="KSO_WM_TEMPLATE_INDEX" val="20231587"/>
  <p:tag name="KSO_WM_TEMPLATE_THUMBS_INDEX" val="1、9"/>
</p:tagLst>
</file>

<file path=ppt/tags/tag83.xml><?xml version="1.0" encoding="utf-8"?>
<p:tagLst xmlns:p="http://schemas.openxmlformats.org/presentationml/2006/main">
  <p:tag name="ISLIDE.ICON" val="#405527;"/>
</p:tagLst>
</file>

<file path=ppt/tags/tag84.xml><?xml version="1.0" encoding="utf-8"?>
<p:tagLst xmlns:p="http://schemas.openxmlformats.org/presentationml/2006/main">
  <p:tag name="ISLIDE.ICON" val="#405527;"/>
</p:tagLst>
</file>

<file path=ppt/tags/tag85.xml><?xml version="1.0" encoding="utf-8"?>
<p:tagLst xmlns:p="http://schemas.openxmlformats.org/presentationml/2006/main">
  <p:tag name="ISLIDE.ICON" val="#405527;"/>
</p:tagLst>
</file>

<file path=ppt/tags/tag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31587_4*a*1"/>
  <p:tag name="KSO_WM_TEMPLATE_CATEGORY" val="custom"/>
  <p:tag name="KSO_WM_TEMPLATE_INDEX" val="20231587"/>
  <p:tag name="KSO_WM_UNIT_LAYERLEVEL" val="1"/>
  <p:tag name="KSO_WM_TAG_VERSION" val="3.0"/>
  <p:tag name="KSO_WM_BEAUTIFY_FLAG" val="#wm#"/>
  <p:tag name="KSO_WM_UNIT_ISCONTENTSTITLE" val="1"/>
  <p:tag name="KSO_WM_UNIT_ISNUMDGMTITLE" val="0"/>
  <p:tag name="KSO_WM_UNIT_NOCLEAR" val="0"/>
  <p:tag name="KSO_WM_UNIT_VALUE" val="3"/>
  <p:tag name="KSO_WM_UNIT_TYPE" val="a"/>
  <p:tag name="KSO_WM_UNIT_INDEX" val="1"/>
  <p:tag name="KSO_WM_DIAGRAM_GROUP_CODE" val="l1-1"/>
  <p:tag name="KSO_WM_UNIT_TEXT_FILL_FORE_SCHEMECOLOR_INDEX" val="2"/>
  <p:tag name="KSO_WM_UNIT_TEXT_FILL_TYPE" val="1"/>
  <p:tag name="KSO_WM_UNIT_USESOURCEFORMAT_APPLY" val="1"/>
</p:tagLst>
</file>

<file path=ppt/tags/tag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d"/>
  <p:tag name="KSO_WM_UNIT_TYPE" val="l_h_i"/>
  <p:tag name="KSO_WM_UNIT_INDEX" val="1_1_1"/>
  <p:tag name="KSO_WM_UNIT_ID" val="custom20231587_2*l_h_i*1_1_1"/>
  <p:tag name="KSO_WM_TEMPLATE_CATEGORY" val="custom"/>
  <p:tag name="KSO_WM_TEMPLATE_INDEX" val="20231587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DIAGRAM_GROUP_CODE" val="l1-1"/>
  <p:tag name="KSO_WM_DIAGRAM_MAX_ITEMCNT" val="6"/>
  <p:tag name="KSO_WM_DIAGRAM_MIN_ITEMCNT" val="2"/>
  <p:tag name="KSO_WM_DIAGRAM_VIRTUALLY_FRAME" val="{&quot;height&quot;:214.2863006591797,&quot;width&quot;:511.4785766601562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FORE_SCHEMECOLOR_INDEX" val="2"/>
  <p:tag name="KSO_WM_UNIT_TEXT_FILL_TYPE" val="1"/>
  <p:tag name="KSO_WM_UNIT_USESOURCEFORMAT_APPLY" val="1"/>
</p:tagLst>
</file>

<file path=ppt/tags/tag88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1_1"/>
  <p:tag name="KSO_WM_UNIT_ID" val="custom20231587_2*l_h_a*1_1_1"/>
  <p:tag name="KSO_WM_TEMPLATE_CATEGORY" val="custom"/>
  <p:tag name="KSO_WM_TEMPLATE_INDEX" val="20231587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DIAGRAM_GROUP_CODE" val="l1-1"/>
  <p:tag name="KSO_WM_DIAGRAM_MAX_ITEMCNT" val="6"/>
  <p:tag name="KSO_WM_DIAGRAM_MIN_ITEMCNT" val="2"/>
  <p:tag name="KSO_WM_DIAGRAM_VIRTUALLY_FRAME" val="{&quot;height&quot;:214.2863006591797,&quot;width&quot;:511.4785766601562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添加标题"/>
  <p:tag name="KSO_WM_UNIT_TEXT_TYPE" val="1"/>
  <p:tag name="KSO_WM_UNIT_TEXT_FILL_FORE_SCHEMECOLOR_INDEX" val="2"/>
  <p:tag name="KSO_WM_UNIT_TEXT_FILL_TYPE" val="1"/>
  <p:tag name="KSO_WM_UNIT_USESOURCEFORMAT_APPLY" val="1"/>
</p:tagLst>
</file>

<file path=ppt/tags/tag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d"/>
  <p:tag name="KSO_WM_UNIT_TYPE" val="l_h_i"/>
  <p:tag name="KSO_WM_UNIT_INDEX" val="1_2_1"/>
  <p:tag name="KSO_WM_UNIT_ID" val="custom20231587_2*l_h_i*1_2_1"/>
  <p:tag name="KSO_WM_TEMPLATE_CATEGORY" val="custom"/>
  <p:tag name="KSO_WM_TEMPLATE_INDEX" val="20231587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DIAGRAM_GROUP_CODE" val="l1-1"/>
  <p:tag name="KSO_WM_DIAGRAM_MAX_ITEMCNT" val="6"/>
  <p:tag name="KSO_WM_DIAGRAM_MIN_ITEMCNT" val="2"/>
  <p:tag name="KSO_WM_DIAGRAM_VIRTUALLY_FRAME" val="{&quot;height&quot;:214.2863006591797,&quot;width&quot;:511.4785766601562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FORE_SCHEMECOLOR_INDEX" val="2"/>
  <p:tag name="KSO_WM_UNIT_TEXT_FILL_TYPE" val="1"/>
  <p:tag name="KSO_WM_UNIT_USESOURCEFORMAT_APPLY" val="1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_1*i*3"/>
  <p:tag name="KSO_WM_UNIT_LAYERLEVEL" val="1"/>
  <p:tag name="KSO_WM_TAG_VERSION" val="3.0"/>
  <p:tag name="KSO_WM_BEAUTIFY_FLAG" val="#wm#"/>
</p:tagLst>
</file>

<file path=ppt/tags/tag90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2_1"/>
  <p:tag name="KSO_WM_UNIT_ID" val="custom20231587_2*l_h_a*1_2_1"/>
  <p:tag name="KSO_WM_TEMPLATE_CATEGORY" val="custom"/>
  <p:tag name="KSO_WM_TEMPLATE_INDEX" val="20231587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DIAGRAM_GROUP_CODE" val="l1-1"/>
  <p:tag name="KSO_WM_DIAGRAM_MAX_ITEMCNT" val="6"/>
  <p:tag name="KSO_WM_DIAGRAM_MIN_ITEMCNT" val="2"/>
  <p:tag name="KSO_WM_DIAGRAM_VIRTUALLY_FRAME" val="{&quot;height&quot;:214.2863006591797,&quot;width&quot;:511.4785766601562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添加标题"/>
  <p:tag name="KSO_WM_UNIT_TEXT_TYPE" val="1"/>
  <p:tag name="KSO_WM_UNIT_TEXT_FILL_FORE_SCHEMECOLOR_INDEX" val="2"/>
  <p:tag name="KSO_WM_UNIT_TEXT_FILL_TYPE" val="1"/>
  <p:tag name="KSO_WM_UNIT_USESOURCEFORMAT_APPLY" val="1"/>
</p:tagLst>
</file>

<file path=ppt/tags/tag91.xml><?xml version="1.0" encoding="utf-8"?>
<p:tagLst xmlns:p="http://schemas.openxmlformats.org/presentationml/2006/main">
  <p:tag name="KSO_WM_SLIDE_ID" val="custom20231587_4"/>
  <p:tag name="KSO_WM_TEMPLATE_SUBCATEGORY" val="29"/>
  <p:tag name="KSO_WM_TEMPLATE_MASTER_TYPE" val="0"/>
  <p:tag name="KSO_WM_TEMPLATE_COLOR_TYPE" val="0"/>
  <p:tag name="KSO_WM_SLIDE_ITEM_CNT" val="4"/>
  <p:tag name="KSO_WM_SLIDE_INDEX" val="4"/>
  <p:tag name="KSO_WM_TAG_VERSION" val="3.0"/>
  <p:tag name="KSO_WM_BEAUTIFY_FLAG" val="#wm#"/>
  <p:tag name="KSO_WM_TEMPLATE_CATEGORY" val="custom"/>
  <p:tag name="KSO_WM_TEMPLATE_INDEX" val="20231587"/>
  <p:tag name="KSO_WM_SLIDE_LAYOUT" val="a_l"/>
  <p:tag name="KSO_WM_SLIDE_LAYOUT_CNT" val="1_1"/>
  <p:tag name="KSO_WM_SLIDE_TYPE" val="contents"/>
  <p:tag name="KSO_WM_SLIDE_SUBTYPE" val="diag"/>
  <p:tag name="KSO_WM_DIAGRAM_GROUP_CODE" val="l1-1"/>
  <p:tag name="KSO_WM_SLIDE_DIAGTYPE" val="l"/>
</p:tagLst>
</file>

<file path=ppt/tags/tag92.xml><?xml version="1.0" encoding="utf-8"?>
<p:tagLst xmlns:p="http://schemas.openxmlformats.org/presentationml/2006/main">
  <p:tag name="ISLIDE.ICON" val="#405527;"/>
</p:tagLst>
</file>

<file path=ppt/tags/tag93.xml><?xml version="1.0" encoding="utf-8"?>
<p:tagLst xmlns:p="http://schemas.openxmlformats.org/presentationml/2006/main">
  <p:tag name="ISLIDE.ICON" val="#405527;"/>
</p:tagLst>
</file>

<file path=ppt/tags/tag94.xml><?xml version="1.0" encoding="utf-8"?>
<p:tagLst xmlns:p="http://schemas.openxmlformats.org/presentationml/2006/main">
  <p:tag name="ISLIDE.ICON" val="#405527;"/>
</p:tagLst>
</file>

<file path=ppt/tags/tag95.xml><?xml version="1.0" encoding="utf-8"?>
<p:tagLst xmlns:p="http://schemas.openxmlformats.org/presentationml/2006/main">
  <p:tag name="ISLIDE.ICON" val="#405527;"/>
</p:tagLst>
</file>

<file path=ppt/tags/tag96.xml><?xml version="1.0" encoding="utf-8"?>
<p:tagLst xmlns:p="http://schemas.openxmlformats.org/presentationml/2006/main">
  <p:tag name="ISLIDE.ICON" val="#405527;"/>
</p:tagLst>
</file>

<file path=ppt/tags/tag97.xml><?xml version="1.0" encoding="utf-8"?>
<p:tagLst xmlns:p="http://schemas.openxmlformats.org/presentationml/2006/main">
  <p:tag name="ISLIDE.ICON" val="#405527;"/>
</p:tagLst>
</file>

<file path=ppt/tags/tag98.xml><?xml version="1.0" encoding="utf-8"?>
<p:tagLst xmlns:p="http://schemas.openxmlformats.org/presentationml/2006/main">
  <p:tag name="ISLIDE.ICON" val="#405527;"/>
</p:tagLst>
</file>

<file path=ppt/tags/tag99.xml><?xml version="1.0" encoding="utf-8"?>
<p:tagLst xmlns:p="http://schemas.openxmlformats.org/presentationml/2006/main">
  <p:tag name="ISLIDE.ICON" val="#405527;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自定义 31">
      <a:dk1>
        <a:srgbClr val="000000"/>
      </a:dk1>
      <a:lt1>
        <a:srgbClr val="FFFFFF"/>
      </a:lt1>
      <a:dk2>
        <a:srgbClr val="00071A"/>
      </a:dk2>
      <a:lt2>
        <a:srgbClr val="FFFFFF"/>
      </a:lt2>
      <a:accent1>
        <a:srgbClr val="BC5858"/>
      </a:accent1>
      <a:accent2>
        <a:srgbClr val="B83A3A"/>
      </a:accent2>
      <a:accent3>
        <a:srgbClr val="BA8080"/>
      </a:accent3>
      <a:accent4>
        <a:srgbClr val="C51919"/>
      </a:accent4>
      <a:accent5>
        <a:srgbClr val="7C5050"/>
      </a:accent5>
      <a:accent6>
        <a:srgbClr val="8B5B5B"/>
      </a:accent6>
      <a:hlink>
        <a:srgbClr val="304FFE"/>
      </a:hlink>
      <a:folHlink>
        <a:srgbClr val="492067"/>
      </a:folHlink>
    </a:clrScheme>
    <a:fontScheme name="自定义 129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 algn="l">
          <a:defRPr dirty="0"/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2143</Words>
  <Application>WPS 演示</Application>
  <PresentationFormat>宽屏</PresentationFormat>
  <Paragraphs>200</Paragraphs>
  <Slides>25</Slides>
  <Notes>23</Notes>
  <HiddenSlides>0</HiddenSlides>
  <MMClips>0</MMClips>
  <ScaleCrop>false</ScaleCrop>
  <HeadingPairs>
    <vt:vector size="6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25</vt:i4>
      </vt:variant>
    </vt:vector>
  </HeadingPairs>
  <TitlesOfParts>
    <vt:vector size="46" baseType="lpstr">
      <vt:lpstr>Arial</vt:lpstr>
      <vt:lpstr>宋体</vt:lpstr>
      <vt:lpstr>Wingdings</vt:lpstr>
      <vt:lpstr>方正黑体简体</vt:lpstr>
      <vt:lpstr>微软雅黑</vt:lpstr>
      <vt:lpstr>思源宋体 Heavy</vt:lpstr>
      <vt:lpstr>仿宋</vt:lpstr>
      <vt:lpstr>黑体</vt:lpstr>
      <vt:lpstr>思源宋体 SemiBold</vt:lpstr>
      <vt:lpstr>Arial Unicode MS</vt:lpstr>
      <vt:lpstr>等线 Light</vt:lpstr>
      <vt:lpstr>等线</vt:lpstr>
      <vt:lpstr>Times New Roman</vt:lpstr>
      <vt:lpstr>Calibri</vt:lpstr>
      <vt:lpstr>优设标题黑</vt:lpstr>
      <vt:lpstr>Wingdings</vt:lpstr>
      <vt:lpstr>汉仪雅酷黑简</vt:lpstr>
      <vt:lpstr>汉仪旗黑-90S</vt:lpstr>
      <vt:lpstr>汉仪粗简黑简</vt:lpstr>
      <vt:lpstr>Office 主题​​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目录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s745</dc:title>
  <dc:creator>Bing-</dc:creator>
  <cp:lastModifiedBy>一鸣</cp:lastModifiedBy>
  <cp:revision>135</cp:revision>
  <dcterms:created xsi:type="dcterms:W3CDTF">2020-03-02T02:09:00Z</dcterms:created>
  <dcterms:modified xsi:type="dcterms:W3CDTF">2025-04-07T09:33:01Z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161C21E74FC74F06B5CB9F497FB4097B_12</vt:lpwstr>
  </property>
  <property fmtid="{D5CDD505-2E9C-101B-9397-08002B2CF9AE}" pid="3" name="KSOProductBuildVer">
    <vt:lpwstr>2052-12.1.0.20305</vt:lpwstr>
  </property>
</Properties>
</file>