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8" r:id="rId4"/>
    <p:sldId id="259" r:id="rId5"/>
    <p:sldId id="263" r:id="rId6"/>
    <p:sldId id="264" r:id="rId7"/>
    <p:sldId id="265" r:id="rId8"/>
    <p:sldId id="266" r:id="rId9"/>
    <p:sldId id="285" r:id="rId10"/>
    <p:sldId id="267" r:id="rId11"/>
    <p:sldId id="268" r:id="rId12"/>
    <p:sldId id="269" r:id="rId13"/>
    <p:sldId id="270" r:id="rId14"/>
    <p:sldId id="286" r:id="rId15"/>
    <p:sldId id="271" r:id="rId16"/>
    <p:sldId id="272" r:id="rId17"/>
    <p:sldId id="273" r:id="rId18"/>
    <p:sldId id="274" r:id="rId19"/>
    <p:sldId id="287" r:id="rId20"/>
    <p:sldId id="275" r:id="rId21"/>
    <p:sldId id="276" r:id="rId22"/>
    <p:sldId id="277" r:id="rId23"/>
    <p:sldId id="278" r:id="rId24"/>
    <p:sldId id="288" r:id="rId25"/>
    <p:sldId id="302" r:id="rId26"/>
  </p:sldIdLst>
  <p:sldSz cx="12192000" cy="6858000"/>
  <p:notesSz cx="6858000" cy="9144000"/>
  <p:embeddedFontLst>
    <p:embeddedFont>
      <p:font typeface="微软雅黑" panose="020B0503020204020204" pitchFamily="34" charset="-122"/>
      <p:regular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C75"/>
    <a:srgbClr val="F5A982"/>
    <a:srgbClr val="FFF5EC"/>
    <a:srgbClr val="FFC751"/>
    <a:srgbClr val="F8EB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5" d="100"/>
          <a:sy n="65" d="100"/>
        </p:scale>
        <p:origin x="648"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93.xml"/><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endParaRPr lang="zh-CN" altLang="en-US" smtClean="0"/>
          </a:p>
        </p:txBody>
      </p:sp>
      <p:sp>
        <p:nvSpPr>
          <p:cNvPr id="4" name="日期占位符 3"/>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endParaRPr lang="zh-CN" altLang="en-US" smtClean="0"/>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endParaRPr lang="zh-CN" altLang="en-US" smtClean="0"/>
          </a:p>
        </p:txBody>
      </p:sp>
      <p:sp>
        <p:nvSpPr>
          <p:cNvPr id="5" name="日期占位符 4"/>
          <p:cNvSpPr>
            <a:spLocks noGrp="1"/>
          </p:cNvSpPr>
          <p:nvPr>
            <p:ph type="dt" sz="half" idx="10"/>
          </p:nvPr>
        </p:nvSpPr>
        <p:spPr/>
        <p:txBody>
          <a:bodyPr/>
          <a:lstStyle/>
          <a:p>
            <a:fld id="{CDB3F0C5-26DF-44F0-9947-62B7BC3E9A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7A4318-74AA-4347-9608-03DA22672B5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3F0C5-26DF-44F0-9947-62B7BC3E9AC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A4318-74AA-4347-9608-03DA22672B5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png"/><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image" Target="../media/image25.jpeg"/><Relationship Id="rId2" Type="http://schemas.openxmlformats.org/officeDocument/2006/relationships/image" Target="../media/image24.jpeg"/><Relationship Id="rId10" Type="http://schemas.openxmlformats.org/officeDocument/2006/relationships/slideLayout" Target="../slideLayouts/slideLayout2.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42.xml"/><Relationship Id="rId7" Type="http://schemas.microsoft.com/office/2007/relationships/hdphoto" Target="../media/image16.wdp"/><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3" Type="http://schemas.openxmlformats.org/officeDocument/2006/relationships/image" Target="../media/image13.png"/><Relationship Id="rId2" Type="http://schemas.microsoft.com/office/2007/relationships/hdphoto" Target="../media/image12.wdp"/><Relationship Id="rId10" Type="http://schemas.openxmlformats.org/officeDocument/2006/relationships/slideLayout" Target="../slideLayouts/slideLayout1.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3.xml"/><Relationship Id="rId7" Type="http://schemas.openxmlformats.org/officeDocument/2006/relationships/image" Target="../media/image10.png"/><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64.xml"/><Relationship Id="rId7" Type="http://schemas.microsoft.com/office/2007/relationships/hdphoto" Target="../media/image16.wdp"/><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3" Type="http://schemas.openxmlformats.org/officeDocument/2006/relationships/image" Target="../media/image13.png"/><Relationship Id="rId2" Type="http://schemas.microsoft.com/office/2007/relationships/hdphoto" Target="../media/image12.wdp"/><Relationship Id="rId10" Type="http://schemas.openxmlformats.org/officeDocument/2006/relationships/slideLayout" Target="../slideLayouts/slideLayout1.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image" Target="../media/image26.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27.jpe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png"/><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4.xml"/><Relationship Id="rId7" Type="http://schemas.microsoft.com/office/2007/relationships/hdphoto" Target="../media/image16.wdp"/><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3" Type="http://schemas.openxmlformats.org/officeDocument/2006/relationships/image" Target="../media/image13.png"/><Relationship Id="rId2" Type="http://schemas.microsoft.com/office/2007/relationships/hdphoto" Target="../media/image12.wdp"/><Relationship Id="rId10" Type="http://schemas.openxmlformats.org/officeDocument/2006/relationships/slideLayout" Target="../slideLayouts/slideLayout1.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tags" Target="../tags/tag5.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19.jpe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1" Type="http://schemas.openxmlformats.org/officeDocument/2006/relationships/slideLayout" Target="../slideLayouts/slideLayout2.xml"/><Relationship Id="rId10" Type="http://schemas.openxmlformats.org/officeDocument/2006/relationships/image" Target="../media/image10.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1.xml"/><Relationship Id="rId7" Type="http://schemas.microsoft.com/office/2007/relationships/hdphoto" Target="../media/image16.wdp"/><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3" Type="http://schemas.openxmlformats.org/officeDocument/2006/relationships/image" Target="../media/image13.png"/><Relationship Id="rId2" Type="http://schemas.microsoft.com/office/2007/relationships/hdphoto" Target="../media/image12.wdp"/><Relationship Id="rId10" Type="http://schemas.openxmlformats.org/officeDocument/2006/relationships/slideLayout" Target="../slideLayouts/slideLayout1.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0.png"/><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23.jpe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27" name="图片 26"/>
          <p:cNvPicPr>
            <a:picLocks noChangeAspect="1"/>
          </p:cNvPicPr>
          <p:nvPr/>
        </p:nvPicPr>
        <p:blipFill rotWithShape="1">
          <a:blip r:embed="rId2">
            <a:extLst>
              <a:ext uri="{28A0092B-C50C-407E-A947-70E740481C1C}">
                <a14:useLocalDpi xmlns:a14="http://schemas.microsoft.com/office/drawing/2010/main" val="0"/>
              </a:ext>
            </a:extLst>
          </a:blip>
          <a:srcRect t="53500" r="80878"/>
          <a:stretch>
            <a:fillRect/>
          </a:stretch>
        </p:blipFill>
        <p:spPr>
          <a:xfrm flipH="1">
            <a:off x="8169605" y="1030014"/>
            <a:ext cx="3834683" cy="5827986"/>
          </a:xfrm>
          <a:prstGeom prst="rect">
            <a:avLst/>
          </a:prstGeom>
        </p:spPr>
      </p:pic>
      <p:sp>
        <p:nvSpPr>
          <p:cNvPr id="30" name="文本框 29"/>
          <p:cNvSpPr txBox="1"/>
          <p:nvPr/>
        </p:nvSpPr>
        <p:spPr>
          <a:xfrm flipH="1">
            <a:off x="590125" y="1988990"/>
            <a:ext cx="8336059" cy="1208405"/>
          </a:xfrm>
          <a:prstGeom prst="rect">
            <a:avLst/>
          </a:prstGeom>
          <a:noFill/>
        </p:spPr>
        <p:txBody>
          <a:bodyPr wrap="square">
            <a:spAutoFit/>
            <a:scene3d>
              <a:camera prst="orthographicFront"/>
              <a:lightRig rig="contrasting" dir="t">
                <a:rot lat="0" lon="0" rev="21594000"/>
              </a:lightRig>
            </a:scene3d>
          </a:bodyPr>
          <a:lstStyle>
            <a:defPPr>
              <a:defRPr lang="zh-CN"/>
            </a:defPPr>
            <a:lvl1pPr algn="ctr">
              <a:lnSpc>
                <a:spcPct val="110000"/>
              </a:lnSpc>
              <a:defRPr sz="8000" i="1">
                <a:ln w="9525">
                  <a:noFill/>
                </a:ln>
                <a:gradFill flip="none" rotWithShape="1">
                  <a:gsLst>
                    <a:gs pos="90000">
                      <a:srgbClr val="FFAB2F"/>
                    </a:gs>
                    <a:gs pos="52000">
                      <a:srgbClr val="FFE4BB"/>
                    </a:gs>
                  </a:gsLst>
                  <a:lin ang="5400000" scaled="1"/>
                  <a:tileRect/>
                </a:gradFill>
                <a:effectLst>
                  <a:outerShdw blurRad="50800" dist="76200" dir="5400000" algn="t" rotWithShape="0">
                    <a:srgbClr val="800000"/>
                  </a:outerShdw>
                </a:effectLst>
                <a:latin typeface="思源宋体 Heavy" panose="02020900000000000000" pitchFamily="18" charset="-122"/>
                <a:ea typeface="思源宋体 Heavy" panose="02020900000000000000" pitchFamily="18" charset="-122"/>
              </a:defRPr>
            </a:lvl1pPr>
            <a:lvl2pPr>
              <a:defRPr/>
            </a:lvl2pPr>
            <a:lvl3pPr>
              <a:defRPr/>
            </a:lvl3pPr>
            <a:lvl4pPr>
              <a:defRPr/>
            </a:lvl4pPr>
            <a:lvl5pPr>
              <a:defRPr/>
            </a:lvl5pPr>
            <a:lvl6pPr>
              <a:defRPr/>
            </a:lvl6pPr>
            <a:lvl7pPr>
              <a:defRPr/>
            </a:lvl7pPr>
            <a:lvl8pPr>
              <a:defRPr/>
            </a:lvl8pPr>
            <a:lvl9pPr>
              <a:defRPr/>
            </a:lvl9pPr>
          </a:lstStyle>
          <a:p>
            <a:pPr algn="l"/>
            <a:r>
              <a:rPr lang="zh-CN" altLang="en-US" sz="6600" b="1" i="0" dirty="0">
                <a:gradFill flip="none" rotWithShape="1">
                  <a:gsLst>
                    <a:gs pos="100000">
                      <a:srgbClr val="FFF5EC"/>
                    </a:gs>
                    <a:gs pos="7000">
                      <a:srgbClr val="FDBC75"/>
                    </a:gs>
                    <a:gs pos="0">
                      <a:srgbClr val="FFC751"/>
                    </a:gs>
                  </a:gsLst>
                  <a:lin ang="2700000" scaled="1"/>
                  <a:tileRect/>
                </a:gradFill>
                <a:effectLst>
                  <a:outerShdw blurRad="50800" dist="76200" dir="5400000" algn="t" rotWithShape="0">
                    <a:srgbClr val="800000">
                      <a:alpha val="54000"/>
                    </a:srgbClr>
                  </a:outerShdw>
                </a:effectLst>
                <a:latin typeface="微软雅黑" panose="020B0503020204020204" pitchFamily="34" charset="-122"/>
                <a:ea typeface="微软雅黑" panose="020B0503020204020204" pitchFamily="34" charset="-122"/>
                <a:cs typeface="微软雅黑" panose="020B0503020204020204" pitchFamily="34" charset="-122"/>
              </a:rPr>
              <a:t>不</a:t>
            </a:r>
            <a:r>
              <a:rPr lang="zh-CN" altLang="en-US" sz="6600" b="1" i="0" dirty="0" smtClean="0">
                <a:gradFill flip="none" rotWithShape="1">
                  <a:gsLst>
                    <a:gs pos="100000">
                      <a:srgbClr val="FFF5EC"/>
                    </a:gs>
                    <a:gs pos="7000">
                      <a:srgbClr val="FDBC75"/>
                    </a:gs>
                    <a:gs pos="0">
                      <a:srgbClr val="FFC751"/>
                    </a:gs>
                  </a:gsLst>
                  <a:lin ang="2700000" scaled="1"/>
                  <a:tileRect/>
                </a:gradFill>
                <a:effectLst>
                  <a:outerShdw blurRad="50800" dist="76200" dir="5400000" algn="t" rotWithShape="0">
                    <a:srgbClr val="800000">
                      <a:alpha val="54000"/>
                    </a:srgbClr>
                  </a:outerShdw>
                </a:effectLst>
                <a:latin typeface="微软雅黑" panose="020B0503020204020204" pitchFamily="34" charset="-122"/>
                <a:ea typeface="微软雅黑" panose="020B0503020204020204" pitchFamily="34" charset="-122"/>
                <a:cs typeface="微软雅黑" panose="020B0503020204020204" pitchFamily="34" charset="-122"/>
              </a:rPr>
              <a:t>忘初心  砥砺前行</a:t>
            </a:r>
            <a:endParaRPr lang="zh-CN" altLang="en-US" sz="6600" b="1" i="0" dirty="0">
              <a:gradFill flip="none" rotWithShape="1">
                <a:gsLst>
                  <a:gs pos="100000">
                    <a:srgbClr val="FFF5EC"/>
                  </a:gs>
                  <a:gs pos="7000">
                    <a:srgbClr val="FDBC75"/>
                  </a:gs>
                  <a:gs pos="0">
                    <a:srgbClr val="FFC751"/>
                  </a:gs>
                </a:gsLst>
                <a:lin ang="2700000" scaled="1"/>
                <a:tileRect/>
              </a:gradFill>
              <a:effectLst>
                <a:outerShdw blurRad="50800" dist="76200" dir="5400000" algn="t" rotWithShape="0">
                  <a:srgbClr val="800000">
                    <a:alpha val="54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圆角矩形 31"/>
          <p:cNvSpPr/>
          <p:nvPr/>
        </p:nvSpPr>
        <p:spPr>
          <a:xfrm>
            <a:off x="716915" y="3853180"/>
            <a:ext cx="1929765" cy="387350"/>
          </a:xfrm>
          <a:prstGeom prst="roundRect">
            <a:avLst>
              <a:gd name="adj" fmla="val 50000"/>
            </a:avLst>
          </a:prstGeom>
          <a:gradFill flip="none" rotWithShape="1">
            <a:gsLst>
              <a:gs pos="0">
                <a:srgbClr val="FFC751"/>
              </a:gs>
              <a:gs pos="29000">
                <a:srgbClr val="FDBC75"/>
              </a:gs>
              <a:gs pos="100000">
                <a:srgbClr val="FFF5EC"/>
              </a:gs>
            </a:gsLst>
            <a:lin ang="2700000" scaled="1"/>
            <a:tileRect/>
          </a:gradFill>
          <a:ln w="12700" cap="flat" cmpd="sng" algn="ctr">
            <a:noFill/>
            <a:prstDash val="solid"/>
            <a:miter lim="800000"/>
          </a:ln>
          <a:effectLst>
            <a:outerShdw blurRad="228600" dist="38100" dir="2700000" sx="101000" sy="101000" algn="tl" rotWithShape="0">
              <a:sysClr val="windowText" lastClr="000000">
                <a:lumMod val="95000"/>
                <a:lumOff val="5000"/>
                <a:alpha val="18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endParaRPr>
          </a:p>
        </p:txBody>
      </p:sp>
      <p:sp>
        <p:nvSpPr>
          <p:cNvPr id="33" name="文本框 32"/>
          <p:cNvSpPr txBox="1"/>
          <p:nvPr/>
        </p:nvSpPr>
        <p:spPr>
          <a:xfrm flipH="1">
            <a:off x="675005" y="3875405"/>
            <a:ext cx="2002790" cy="349250"/>
          </a:xfrm>
          <a:prstGeom prst="rect">
            <a:avLst/>
          </a:prstGeom>
          <a:noFill/>
        </p:spPr>
        <p:txBody>
          <a:bodyPr wrap="square" rtlCol="0">
            <a:spAutoFit/>
          </a:bodyPr>
          <a:lstStyle/>
          <a:p>
            <a:pPr algn="ctr">
              <a:lnSpc>
                <a:spcPct val="140000"/>
              </a:lnSpc>
            </a:pPr>
            <a:r>
              <a:rPr lang="zh-CN" altLang="en-US" sz="1200" dirty="0">
                <a:solidFill>
                  <a:srgbClr val="C00000"/>
                </a:solidFill>
                <a:latin typeface="微软雅黑" panose="020B0503020204020204" pitchFamily="34" charset="-122"/>
                <a:ea typeface="微软雅黑" panose="020B0503020204020204" pitchFamily="34" charset="-122"/>
              </a:rPr>
              <a:t>汇报时间：</a:t>
            </a:r>
            <a:r>
              <a:rPr lang="en-US" altLang="zh-CN" sz="1200" dirty="0">
                <a:solidFill>
                  <a:srgbClr val="C00000"/>
                </a:solidFill>
                <a:latin typeface="微软雅黑" panose="020B0503020204020204" pitchFamily="34" charset="-122"/>
                <a:ea typeface="微软雅黑" panose="020B0503020204020204" pitchFamily="34" charset="-122"/>
              </a:rPr>
              <a:t>202X</a:t>
            </a:r>
            <a:r>
              <a:rPr lang="zh-CN" altLang="en-US" sz="1200" dirty="0">
                <a:solidFill>
                  <a:srgbClr val="C00000"/>
                </a:solidFill>
                <a:latin typeface="微软雅黑" panose="020B0503020204020204" pitchFamily="34" charset="-122"/>
                <a:ea typeface="微软雅黑" panose="020B0503020204020204" pitchFamily="34" charset="-122"/>
              </a:rPr>
              <a:t>年</a:t>
            </a:r>
            <a:r>
              <a:rPr lang="en-US" altLang="zh-CN" sz="1200" dirty="0">
                <a:solidFill>
                  <a:srgbClr val="C00000"/>
                </a:solidFill>
                <a:latin typeface="微软雅黑" panose="020B0503020204020204" pitchFamily="34" charset="-122"/>
                <a:ea typeface="微软雅黑" panose="020B0503020204020204" pitchFamily="34" charset="-122"/>
              </a:rPr>
              <a:t>XX</a:t>
            </a:r>
            <a:r>
              <a:rPr lang="zh-CN" altLang="en-US" sz="1200" dirty="0">
                <a:solidFill>
                  <a:srgbClr val="C00000"/>
                </a:solidFill>
                <a:latin typeface="微软雅黑" panose="020B0503020204020204" pitchFamily="34" charset="-122"/>
                <a:ea typeface="微软雅黑" panose="020B0503020204020204" pitchFamily="34" charset="-122"/>
              </a:rPr>
              <a:t>月</a:t>
            </a:r>
            <a:endParaRPr lang="zh-CN" altLang="en-US" sz="1200" dirty="0">
              <a:solidFill>
                <a:srgbClr val="C00000"/>
              </a:solidFill>
              <a:latin typeface="微软雅黑" panose="020B0503020204020204" pitchFamily="34" charset="-122"/>
              <a:ea typeface="微软雅黑" panose="020B0503020204020204" pitchFamily="34" charset="-122"/>
            </a:endParaRPr>
          </a:p>
        </p:txBody>
      </p:sp>
      <p:cxnSp>
        <p:nvCxnSpPr>
          <p:cNvPr id="38" name="直接连接符 37"/>
          <p:cNvCxnSpPr/>
          <p:nvPr/>
        </p:nvCxnSpPr>
        <p:spPr>
          <a:xfrm>
            <a:off x="717121" y="3424423"/>
            <a:ext cx="869941" cy="0"/>
          </a:xfrm>
          <a:prstGeom prst="line">
            <a:avLst/>
          </a:prstGeom>
          <a:ln w="19050">
            <a:solidFill>
              <a:srgbClr val="F5A982"/>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1673508" y="3215904"/>
            <a:ext cx="5368423" cy="398780"/>
          </a:xfrm>
          <a:prstGeom prst="rect">
            <a:avLst/>
          </a:prstGeom>
          <a:noFill/>
        </p:spPr>
        <p:txBody>
          <a:bodyPr wrap="square">
            <a:spAutoFit/>
          </a:bodyPr>
          <a:lstStyle/>
          <a:p>
            <a:pPr algn="dist">
              <a:defRPr/>
            </a:pPr>
            <a:r>
              <a:rPr sz="2000" dirty="0" smtClean="0">
                <a:gradFill>
                  <a:gsLst>
                    <a:gs pos="0">
                      <a:srgbClr val="FFC751"/>
                    </a:gs>
                    <a:gs pos="29000">
                      <a:srgbClr val="FDBC75"/>
                    </a:gs>
                    <a:gs pos="100000">
                      <a:srgbClr val="FFF5EC"/>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2024年青岛黄海学院党建风格PPT模版</a:t>
            </a:r>
            <a:endParaRPr sz="2000" dirty="0" smtClean="0">
              <a:gradFill>
                <a:gsLst>
                  <a:gs pos="0">
                    <a:srgbClr val="FFC751"/>
                  </a:gs>
                  <a:gs pos="29000">
                    <a:srgbClr val="FDBC75"/>
                  </a:gs>
                  <a:gs pos="100000">
                    <a:srgbClr val="FFF5EC"/>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l="63523" t="8123" b="67356"/>
          <a:stretch>
            <a:fillRect/>
          </a:stretch>
        </p:blipFill>
        <p:spPr>
          <a:xfrm>
            <a:off x="4830503" y="3612515"/>
            <a:ext cx="1382918" cy="1242848"/>
          </a:xfrm>
          <a:prstGeom prst="rect">
            <a:avLst/>
          </a:prstGeom>
        </p:spPr>
      </p:pic>
      <p:pic>
        <p:nvPicPr>
          <p:cNvPr id="44" name="图片 43"/>
          <p:cNvPicPr>
            <a:picLocks noChangeAspect="1"/>
          </p:cNvPicPr>
          <p:nvPr/>
        </p:nvPicPr>
        <p:blipFill rotWithShape="1">
          <a:blip r:embed="rId4" cstate="print">
            <a:extLst>
              <a:ext uri="{28A0092B-C50C-407E-A947-70E740481C1C}">
                <a14:useLocalDpi xmlns:a14="http://schemas.microsoft.com/office/drawing/2010/main" val="0"/>
              </a:ext>
            </a:extLst>
          </a:blip>
          <a:srcRect l="69957" t="8123" r="17545" b="77816"/>
          <a:stretch>
            <a:fillRect/>
          </a:stretch>
        </p:blipFill>
        <p:spPr>
          <a:xfrm>
            <a:off x="8169605" y="388402"/>
            <a:ext cx="1164859" cy="1752063"/>
          </a:xfrm>
          <a:prstGeom prst="rect">
            <a:avLst/>
          </a:prstGeom>
        </p:spPr>
      </p:pic>
      <p:sp>
        <p:nvSpPr>
          <p:cNvPr id="46" name="星形: 五角 62"/>
          <p:cNvSpPr/>
          <p:nvPr/>
        </p:nvSpPr>
        <p:spPr>
          <a:xfrm>
            <a:off x="6707828" y="1593736"/>
            <a:ext cx="281818" cy="281818"/>
          </a:xfrm>
          <a:prstGeom prst="star5">
            <a:avLst/>
          </a:prstGeom>
          <a:noFill/>
          <a:ln w="12700" cap="flat" cmpd="sng" algn="ctr">
            <a:solidFill>
              <a:srgbClr val="F5A9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7" name="星形: 五角 62"/>
          <p:cNvSpPr/>
          <p:nvPr/>
        </p:nvSpPr>
        <p:spPr>
          <a:xfrm>
            <a:off x="7111184" y="1593736"/>
            <a:ext cx="281818" cy="281818"/>
          </a:xfrm>
          <a:prstGeom prst="star5">
            <a:avLst/>
          </a:prstGeom>
          <a:noFill/>
          <a:ln w="12700" cap="flat" cmpd="sng" algn="ctr">
            <a:solidFill>
              <a:srgbClr val="F5A9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星形: 五角 62"/>
          <p:cNvSpPr/>
          <p:nvPr/>
        </p:nvSpPr>
        <p:spPr>
          <a:xfrm>
            <a:off x="7511063" y="1593736"/>
            <a:ext cx="281818" cy="281818"/>
          </a:xfrm>
          <a:prstGeom prst="star5">
            <a:avLst/>
          </a:prstGeom>
          <a:noFill/>
          <a:ln w="12700" cap="flat" cmpd="sng" algn="ctr">
            <a:solidFill>
              <a:srgbClr val="F5A9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圆角矩形 1"/>
          <p:cNvSpPr/>
          <p:nvPr>
            <p:custDataLst>
              <p:tags r:id="rId5"/>
            </p:custDataLst>
          </p:nvPr>
        </p:nvSpPr>
        <p:spPr>
          <a:xfrm>
            <a:off x="2773680" y="3837305"/>
            <a:ext cx="1929765" cy="387350"/>
          </a:xfrm>
          <a:prstGeom prst="roundRect">
            <a:avLst>
              <a:gd name="adj" fmla="val 50000"/>
            </a:avLst>
          </a:prstGeom>
          <a:gradFill flip="none" rotWithShape="1">
            <a:gsLst>
              <a:gs pos="0">
                <a:srgbClr val="FFC751"/>
              </a:gs>
              <a:gs pos="29000">
                <a:srgbClr val="FDBC75"/>
              </a:gs>
              <a:gs pos="100000">
                <a:srgbClr val="FFF5EC"/>
              </a:gs>
            </a:gsLst>
            <a:lin ang="2700000" scaled="1"/>
            <a:tileRect/>
          </a:gradFill>
          <a:ln w="12700" cap="flat" cmpd="sng" algn="ctr">
            <a:noFill/>
            <a:prstDash val="solid"/>
            <a:miter lim="800000"/>
          </a:ln>
          <a:effectLst>
            <a:outerShdw blurRad="228600" dist="38100" dir="2700000" sx="101000" sy="101000" algn="tl" rotWithShape="0">
              <a:sysClr val="windowText" lastClr="000000">
                <a:lumMod val="95000"/>
                <a:lumOff val="5000"/>
                <a:alpha val="18000"/>
              </a:sys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custDataLst>
              <p:tags r:id="rId6"/>
            </p:custDataLst>
          </p:nvPr>
        </p:nvSpPr>
        <p:spPr>
          <a:xfrm flipH="1">
            <a:off x="2827020" y="3859530"/>
            <a:ext cx="1800225" cy="349250"/>
          </a:xfrm>
          <a:prstGeom prst="rect">
            <a:avLst/>
          </a:prstGeom>
          <a:noFill/>
        </p:spPr>
        <p:txBody>
          <a:bodyPr wrap="square" rtlCol="0">
            <a:spAutoFit/>
          </a:bodyPr>
          <a:p>
            <a:pPr algn="ctr">
              <a:lnSpc>
                <a:spcPct val="140000"/>
              </a:lnSpc>
            </a:pPr>
            <a:r>
              <a:rPr lang="zh-CN" altLang="en-US" sz="1200" dirty="0">
                <a:solidFill>
                  <a:srgbClr val="C00000"/>
                </a:solidFill>
                <a:latin typeface="微软雅黑" panose="020B0503020204020204" pitchFamily="34" charset="-122"/>
                <a:ea typeface="微软雅黑" panose="020B0503020204020204" pitchFamily="34" charset="-122"/>
              </a:rPr>
              <a:t>汇报人：</a:t>
            </a:r>
            <a:r>
              <a:rPr lang="en-US" altLang="zh-CN" sz="1200" dirty="0">
                <a:solidFill>
                  <a:srgbClr val="C00000"/>
                </a:solidFill>
                <a:latin typeface="微软雅黑" panose="020B0503020204020204" pitchFamily="34" charset="-122"/>
                <a:ea typeface="微软雅黑" panose="020B0503020204020204" pitchFamily="34" charset="-122"/>
              </a:rPr>
              <a:t>XXX</a:t>
            </a:r>
            <a:endParaRPr lang="en-US" altLang="zh-CN" sz="1200" dirty="0">
              <a:solidFill>
                <a:srgbClr val="C00000"/>
              </a:solidFill>
              <a:latin typeface="微软雅黑" panose="020B0503020204020204" pitchFamily="34" charset="-122"/>
              <a:ea typeface="微软雅黑" panose="020B0503020204020204" pitchFamily="34" charset="-122"/>
            </a:endParaRPr>
          </a:p>
        </p:txBody>
      </p:sp>
      <p:pic>
        <p:nvPicPr>
          <p:cNvPr id="11" name="图片 10" descr="青岛黄海学院logo-1-011"/>
          <p:cNvPicPr>
            <a:picLocks noChangeAspect="1"/>
          </p:cNvPicPr>
          <p:nvPr>
            <p:custDataLst>
              <p:tags r:id="rId7"/>
            </p:custDataLst>
          </p:nvPr>
        </p:nvPicPr>
        <p:blipFill>
          <a:blip r:embed="rId8"/>
          <a:stretch>
            <a:fillRect/>
          </a:stretch>
        </p:blipFill>
        <p:spPr>
          <a:xfrm>
            <a:off x="520065" y="1168400"/>
            <a:ext cx="3712845" cy="972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矩形: 圆顶角 65"/>
          <p:cNvSpPr/>
          <p:nvPr/>
        </p:nvSpPr>
        <p:spPr>
          <a:xfrm>
            <a:off x="6480907" y="1879410"/>
            <a:ext cx="4676531" cy="4099362"/>
          </a:xfrm>
          <a:prstGeom prst="round2SameRect">
            <a:avLst>
              <a:gd name="adj1" fmla="val 6404"/>
              <a:gd name="adj2" fmla="val 0"/>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9" name="矩形: 圆顶角 66"/>
          <p:cNvSpPr/>
          <p:nvPr/>
        </p:nvSpPr>
        <p:spPr>
          <a:xfrm>
            <a:off x="6371924" y="1753733"/>
            <a:ext cx="4676531" cy="4099362"/>
          </a:xfrm>
          <a:prstGeom prst="round2SameRect">
            <a:avLst>
              <a:gd name="adj1" fmla="val 6404"/>
              <a:gd name="adj2" fmla="val 0"/>
            </a:avLst>
          </a:prstGeom>
          <a:solidFill>
            <a:sysClr val="window" lastClr="FFFFFF"/>
          </a:solidFill>
          <a:ln w="12700" cap="flat" cmpd="sng" algn="ctr">
            <a:solidFill>
              <a:srgbClr val="FF0000"/>
            </a:solidFill>
            <a:prstDash val="solid"/>
            <a:miter lim="800000"/>
          </a:ln>
          <a:effectLst>
            <a:outerShdw blurRad="190500" dist="63500" dir="2700000" rotWithShape="0">
              <a:srgbClr val="5B9BD5">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0" name="文本框 9"/>
          <p:cNvSpPr txBox="1"/>
          <p:nvPr/>
        </p:nvSpPr>
        <p:spPr>
          <a:xfrm>
            <a:off x="6690311" y="2862660"/>
            <a:ext cx="4048280" cy="2240613"/>
          </a:xfrm>
          <a:prstGeom prst="rect">
            <a:avLst/>
          </a:prstGeom>
          <a:noFill/>
        </p:spPr>
        <p:txBody>
          <a:bodyPr vert="horz" wrap="square" lIns="0" tIns="0" rIns="0" bIns="0" rtlCol="0">
            <a:spAutoFit/>
          </a:bodyPr>
          <a:lstStyle>
            <a:defPPr>
              <a:defRPr lang="zh-CN"/>
            </a:defPPr>
            <a:lvl1pPr marL="285750" lvl="0" indent="-285750" fontAlgn="base">
              <a:lnSpc>
                <a:spcPct val="130000"/>
              </a:lnSpc>
              <a:spcBef>
                <a:spcPct val="0"/>
              </a:spcBef>
              <a:spcAft>
                <a:spcPct val="0"/>
              </a:spcAft>
              <a:buFont typeface="Wingdings" panose="05000000000000000000" pitchFamily="2" charset="2"/>
              <a:buChar char="ü"/>
              <a:defRPr sz="1400">
                <a:solidFill>
                  <a:schemeClr val="tx1">
                    <a:lumMod val="75000"/>
                    <a:lumOff val="25000"/>
                  </a:schemeClr>
                </a:solidFill>
                <a:latin typeface="思源黑体 CN Normal" panose="020B0400000000000000" pitchFamily="34" charset="-122"/>
                <a:ea typeface="思源黑体 CN Normal" panose="020B0400000000000000" pitchFamily="34" charset="-122"/>
              </a:defRPr>
            </a:lvl1pPr>
          </a:lstStyle>
          <a:p>
            <a:pPr marL="285750" marR="0" lvl="0" indent="-285750" defTabSz="914400" eaLnBrk="1" fontAlgn="base" latinLnBrk="0" hangingPunct="1">
              <a:lnSpc>
                <a:spcPct val="130000"/>
              </a:lnSpc>
              <a:spcBef>
                <a:spcPct val="0"/>
              </a:spcBef>
              <a:spcAft>
                <a:spcPct val="0"/>
              </a:spcAft>
              <a:buClrTx/>
              <a:buSzTx/>
              <a:buFont typeface="Wingdings" panose="05000000000000000000" pitchFamily="2" charset="2"/>
              <a:buChar char="ü"/>
              <a:defRPr/>
            </a:pPr>
            <a:r>
              <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在这里输入你的正文阐述与关键词标题相关的具体内容，若字数太多酌情删减文案在这里输入你的正文阐述在这里输入你的正文阐述与关键词标题相关的具体</a:t>
            </a:r>
            <a:r>
              <a:rPr kumimoji="0" lang="zh-CN" altLang="en-US" sz="14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内容在这里输入你的正文阐述与关键词标题相关的具体内容，若字数太多酌情删减文案在这里输入你的正文阐述在这里输入你的正文阐述与关键词标题相关的具体内容</a:t>
            </a:r>
            <a:endParaRPr kumimoji="0" lang="zh-CN" altLang="en-US" sz="14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a:p>
            <a:pPr marL="285750" marR="0" lvl="0" indent="-285750" defTabSz="914400" eaLnBrk="1" fontAlgn="base" latinLnBrk="0" hangingPunct="1">
              <a:lnSpc>
                <a:spcPct val="130000"/>
              </a:lnSpc>
              <a:spcBef>
                <a:spcPct val="0"/>
              </a:spcBef>
              <a:spcAft>
                <a:spcPct val="0"/>
              </a:spcAft>
              <a:buClrTx/>
              <a:buSzTx/>
              <a:buFont typeface="Wingdings" panose="05000000000000000000" pitchFamily="2" charset="2"/>
              <a:buChar char="ü"/>
              <a:defRPr/>
            </a:pPr>
            <a:endParaRPr kumimoji="0" lang="zh-CN" alt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1" name="文本框 10"/>
          <p:cNvSpPr txBox="1"/>
          <p:nvPr/>
        </p:nvSpPr>
        <p:spPr>
          <a:xfrm>
            <a:off x="6690310" y="2101118"/>
            <a:ext cx="2755042" cy="387798"/>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2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12" name="直接连接符 11"/>
          <p:cNvCxnSpPr/>
          <p:nvPr/>
        </p:nvCxnSpPr>
        <p:spPr>
          <a:xfrm>
            <a:off x="6690310" y="2626634"/>
            <a:ext cx="4048281" cy="0"/>
          </a:xfrm>
          <a:prstGeom prst="line">
            <a:avLst/>
          </a:prstGeom>
          <a:noFill/>
          <a:ln w="6350" cap="flat" cmpd="sng" algn="ctr">
            <a:solidFill>
              <a:sysClr val="window" lastClr="FFFFFF">
                <a:lumMod val="85000"/>
              </a:sysClr>
            </a:solidFill>
            <a:prstDash val="solid"/>
            <a:miter lim="800000"/>
          </a:ln>
          <a:effectLst/>
        </p:spPr>
      </p:cxnSp>
      <p:grpSp>
        <p:nvGrpSpPr>
          <p:cNvPr id="13" name="组合 12"/>
          <p:cNvGrpSpPr/>
          <p:nvPr/>
        </p:nvGrpSpPr>
        <p:grpSpPr>
          <a:xfrm>
            <a:off x="10435954" y="2092135"/>
            <a:ext cx="406164" cy="406165"/>
            <a:chOff x="9287522" y="1840900"/>
            <a:chExt cx="379048" cy="379049"/>
          </a:xfrm>
          <a:solidFill>
            <a:srgbClr val="FF0000"/>
          </a:solidFill>
        </p:grpSpPr>
        <p:sp>
          <p:nvSpPr>
            <p:cNvPr id="14" name="任意多边形: 形状 72"/>
            <p:cNvSpPr/>
            <p:nvPr/>
          </p:nvSpPr>
          <p:spPr>
            <a:xfrm>
              <a:off x="9287522" y="1869330"/>
              <a:ext cx="379048" cy="350619"/>
            </a:xfrm>
            <a:custGeom>
              <a:avLst/>
              <a:gdLst>
                <a:gd name="connsiteX0" fmla="*/ 652366 w 656469"/>
                <a:gd name="connsiteY0" fmla="*/ 77956 h 607233"/>
                <a:gd name="connsiteX1" fmla="*/ 578513 w 656469"/>
                <a:gd name="connsiteY1" fmla="*/ 0 h 607233"/>
                <a:gd name="connsiteX2" fmla="*/ 82059 w 656469"/>
                <a:gd name="connsiteY2" fmla="*/ 0 h 607233"/>
                <a:gd name="connsiteX3" fmla="*/ 0 w 656469"/>
                <a:gd name="connsiteY3" fmla="*/ 77956 h 607233"/>
                <a:gd name="connsiteX4" fmla="*/ 0 w 656469"/>
                <a:gd name="connsiteY4" fmla="*/ 525175 h 607233"/>
                <a:gd name="connsiteX5" fmla="*/ 82059 w 656469"/>
                <a:gd name="connsiteY5" fmla="*/ 607234 h 607233"/>
                <a:gd name="connsiteX6" fmla="*/ 328235 w 656469"/>
                <a:gd name="connsiteY6" fmla="*/ 607234 h 607233"/>
                <a:gd name="connsiteX7" fmla="*/ 352852 w 656469"/>
                <a:gd name="connsiteY7" fmla="*/ 582616 h 607233"/>
                <a:gd name="connsiteX8" fmla="*/ 328235 w 656469"/>
                <a:gd name="connsiteY8" fmla="*/ 553896 h 607233"/>
                <a:gd name="connsiteX9" fmla="*/ 82059 w 656469"/>
                <a:gd name="connsiteY9" fmla="*/ 553896 h 607233"/>
                <a:gd name="connsiteX10" fmla="*/ 53338 w 656469"/>
                <a:gd name="connsiteY10" fmla="*/ 525175 h 607233"/>
                <a:gd name="connsiteX11" fmla="*/ 53338 w 656469"/>
                <a:gd name="connsiteY11" fmla="*/ 233867 h 607233"/>
                <a:gd name="connsiteX12" fmla="*/ 656469 w 656469"/>
                <a:gd name="connsiteY12" fmla="*/ 233867 h 607233"/>
                <a:gd name="connsiteX13" fmla="*/ 656469 w 656469"/>
                <a:gd name="connsiteY13" fmla="*/ 77956 h 607233"/>
                <a:gd name="connsiteX14" fmla="*/ 49235 w 656469"/>
                <a:gd name="connsiteY14" fmla="*/ 184632 h 607233"/>
                <a:gd name="connsiteX15" fmla="*/ 49235 w 656469"/>
                <a:gd name="connsiteY15" fmla="*/ 77956 h 607233"/>
                <a:gd name="connsiteX16" fmla="*/ 77956 w 656469"/>
                <a:gd name="connsiteY16" fmla="*/ 49235 h 607233"/>
                <a:gd name="connsiteX17" fmla="*/ 574410 w 656469"/>
                <a:gd name="connsiteY17" fmla="*/ 49235 h 607233"/>
                <a:gd name="connsiteX18" fmla="*/ 599028 w 656469"/>
                <a:gd name="connsiteY18" fmla="*/ 77956 h 607233"/>
                <a:gd name="connsiteX19" fmla="*/ 599028 w 656469"/>
                <a:gd name="connsiteY19" fmla="*/ 184632 h 607233"/>
                <a:gd name="connsiteX20" fmla="*/ 49235 w 656469"/>
                <a:gd name="connsiteY20" fmla="*/ 184632 h 60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69" h="607233">
                  <a:moveTo>
                    <a:pt x="652366" y="77956"/>
                  </a:moveTo>
                  <a:cubicBezTo>
                    <a:pt x="652366" y="36926"/>
                    <a:pt x="619543" y="4103"/>
                    <a:pt x="578513" y="0"/>
                  </a:cubicBezTo>
                  <a:lnTo>
                    <a:pt x="82059" y="0"/>
                  </a:lnTo>
                  <a:cubicBezTo>
                    <a:pt x="41029" y="0"/>
                    <a:pt x="0" y="32823"/>
                    <a:pt x="0" y="77956"/>
                  </a:cubicBezTo>
                  <a:lnTo>
                    <a:pt x="0" y="525175"/>
                  </a:lnTo>
                  <a:cubicBezTo>
                    <a:pt x="0" y="570307"/>
                    <a:pt x="36926" y="607234"/>
                    <a:pt x="82059" y="607234"/>
                  </a:cubicBezTo>
                  <a:lnTo>
                    <a:pt x="328235" y="607234"/>
                  </a:lnTo>
                  <a:cubicBezTo>
                    <a:pt x="340543" y="607234"/>
                    <a:pt x="352852" y="594925"/>
                    <a:pt x="352852" y="582616"/>
                  </a:cubicBezTo>
                  <a:cubicBezTo>
                    <a:pt x="352852" y="570307"/>
                    <a:pt x="340543" y="553896"/>
                    <a:pt x="328235" y="553896"/>
                  </a:cubicBezTo>
                  <a:lnTo>
                    <a:pt x="82059" y="553896"/>
                  </a:lnTo>
                  <a:cubicBezTo>
                    <a:pt x="65647" y="553896"/>
                    <a:pt x="53338" y="541587"/>
                    <a:pt x="53338" y="525175"/>
                  </a:cubicBezTo>
                  <a:lnTo>
                    <a:pt x="53338" y="233867"/>
                  </a:lnTo>
                  <a:lnTo>
                    <a:pt x="656469" y="233867"/>
                  </a:lnTo>
                  <a:lnTo>
                    <a:pt x="656469" y="77956"/>
                  </a:lnTo>
                  <a:close/>
                  <a:moveTo>
                    <a:pt x="49235" y="184632"/>
                  </a:moveTo>
                  <a:lnTo>
                    <a:pt x="49235" y="77956"/>
                  </a:lnTo>
                  <a:cubicBezTo>
                    <a:pt x="49235" y="61544"/>
                    <a:pt x="61544" y="49235"/>
                    <a:pt x="77956" y="49235"/>
                  </a:cubicBezTo>
                  <a:lnTo>
                    <a:pt x="574410" y="49235"/>
                  </a:lnTo>
                  <a:cubicBezTo>
                    <a:pt x="586719" y="53338"/>
                    <a:pt x="599028" y="65647"/>
                    <a:pt x="599028" y="77956"/>
                  </a:cubicBezTo>
                  <a:lnTo>
                    <a:pt x="599028" y="184632"/>
                  </a:lnTo>
                  <a:lnTo>
                    <a:pt x="49235" y="184632"/>
                  </a:lnTo>
                  <a:close/>
                </a:path>
              </a:pathLst>
            </a:custGeom>
            <a:grpFill/>
            <a:ln w="633" cap="flat">
              <a:noFill/>
              <a:prstDash val="solid"/>
              <a:miter/>
            </a:ln>
          </p:spPr>
          <p:txBody>
            <a:bodyPr rtlCol="0" anchor="ctr"/>
            <a:lstStyle/>
            <a:p>
              <a:endParaRPr lang="zh-CN" altLang="en-US">
                <a:solidFill>
                  <a:prstClr val="black"/>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5" name="任意多边形: 形状 73"/>
            <p:cNvSpPr/>
            <p:nvPr/>
          </p:nvSpPr>
          <p:spPr>
            <a:xfrm>
              <a:off x="9353855" y="2103866"/>
              <a:ext cx="95227" cy="28428"/>
            </a:xfrm>
            <a:custGeom>
              <a:avLst/>
              <a:gdLst>
                <a:gd name="connsiteX0" fmla="*/ 143603 w 164922"/>
                <a:gd name="connsiteY0" fmla="*/ 49235 h 49235"/>
                <a:gd name="connsiteX1" fmla="*/ 24618 w 164922"/>
                <a:gd name="connsiteY1" fmla="*/ 49235 h 49235"/>
                <a:gd name="connsiteX2" fmla="*/ 0 w 164922"/>
                <a:gd name="connsiteY2" fmla="*/ 24618 h 49235"/>
                <a:gd name="connsiteX3" fmla="*/ 24618 w 164922"/>
                <a:gd name="connsiteY3" fmla="*/ 0 h 49235"/>
                <a:gd name="connsiteX4" fmla="*/ 139500 w 164922"/>
                <a:gd name="connsiteY4" fmla="*/ 0 h 49235"/>
                <a:gd name="connsiteX5" fmla="*/ 164117 w 164922"/>
                <a:gd name="connsiteY5" fmla="*/ 24618 h 49235"/>
                <a:gd name="connsiteX6" fmla="*/ 143603 w 164922"/>
                <a:gd name="connsiteY6" fmla="*/ 49235 h 4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922" h="49235">
                  <a:moveTo>
                    <a:pt x="143603" y="49235"/>
                  </a:moveTo>
                  <a:lnTo>
                    <a:pt x="24618" y="49235"/>
                  </a:lnTo>
                  <a:cubicBezTo>
                    <a:pt x="12309" y="49235"/>
                    <a:pt x="0" y="36926"/>
                    <a:pt x="0" y="24618"/>
                  </a:cubicBezTo>
                  <a:cubicBezTo>
                    <a:pt x="0" y="12309"/>
                    <a:pt x="12309" y="0"/>
                    <a:pt x="24618" y="0"/>
                  </a:cubicBezTo>
                  <a:lnTo>
                    <a:pt x="139500" y="0"/>
                  </a:lnTo>
                  <a:cubicBezTo>
                    <a:pt x="151808" y="0"/>
                    <a:pt x="164117" y="12309"/>
                    <a:pt x="164117" y="24618"/>
                  </a:cubicBezTo>
                  <a:cubicBezTo>
                    <a:pt x="168220" y="36926"/>
                    <a:pt x="155911" y="49235"/>
                    <a:pt x="143603" y="49235"/>
                  </a:cubicBezTo>
                  <a:close/>
                </a:path>
              </a:pathLst>
            </a:custGeom>
            <a:grpFill/>
            <a:ln w="633" cap="flat">
              <a:noFill/>
              <a:prstDash val="solid"/>
              <a:miter/>
            </a:ln>
          </p:spPr>
          <p:txBody>
            <a:bodyPr rtlCol="0" anchor="ctr"/>
            <a:lstStyle/>
            <a:p>
              <a:endParaRPr lang="zh-CN" altLang="en-US">
                <a:solidFill>
                  <a:prstClr val="black"/>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6" name="任意多边形: 形状 74"/>
            <p:cNvSpPr/>
            <p:nvPr/>
          </p:nvSpPr>
          <p:spPr>
            <a:xfrm>
              <a:off x="9353856" y="1840900"/>
              <a:ext cx="312122" cy="379047"/>
            </a:xfrm>
            <a:custGeom>
              <a:avLst/>
              <a:gdLst>
                <a:gd name="connsiteX0" fmla="*/ 516969 w 540561"/>
                <a:gd name="connsiteY0" fmla="*/ 652366 h 656469"/>
                <a:gd name="connsiteX1" fmla="*/ 500558 w 540561"/>
                <a:gd name="connsiteY1" fmla="*/ 648263 h 656469"/>
                <a:gd name="connsiteX2" fmla="*/ 397984 w 540561"/>
                <a:gd name="connsiteY2" fmla="*/ 545690 h 656469"/>
                <a:gd name="connsiteX3" fmla="*/ 299514 w 540561"/>
                <a:gd name="connsiteY3" fmla="*/ 648263 h 656469"/>
                <a:gd name="connsiteX4" fmla="*/ 283102 w 540561"/>
                <a:gd name="connsiteY4" fmla="*/ 656469 h 656469"/>
                <a:gd name="connsiteX5" fmla="*/ 266691 w 540561"/>
                <a:gd name="connsiteY5" fmla="*/ 648263 h 656469"/>
                <a:gd name="connsiteX6" fmla="*/ 266691 w 540561"/>
                <a:gd name="connsiteY6" fmla="*/ 619543 h 656469"/>
                <a:gd name="connsiteX7" fmla="*/ 369264 w 540561"/>
                <a:gd name="connsiteY7" fmla="*/ 516969 h 656469"/>
                <a:gd name="connsiteX8" fmla="*/ 266691 w 540561"/>
                <a:gd name="connsiteY8" fmla="*/ 410293 h 656469"/>
                <a:gd name="connsiteX9" fmla="*/ 266691 w 540561"/>
                <a:gd name="connsiteY9" fmla="*/ 381573 h 656469"/>
                <a:gd name="connsiteX10" fmla="*/ 283102 w 540561"/>
                <a:gd name="connsiteY10" fmla="*/ 373367 h 656469"/>
                <a:gd name="connsiteX11" fmla="*/ 295411 w 540561"/>
                <a:gd name="connsiteY11" fmla="*/ 381573 h 656469"/>
                <a:gd name="connsiteX12" fmla="*/ 402087 w 540561"/>
                <a:gd name="connsiteY12" fmla="*/ 488249 h 656469"/>
                <a:gd name="connsiteX13" fmla="*/ 504661 w 540561"/>
                <a:gd name="connsiteY13" fmla="*/ 381573 h 656469"/>
                <a:gd name="connsiteX14" fmla="*/ 521072 w 540561"/>
                <a:gd name="connsiteY14" fmla="*/ 373367 h 656469"/>
                <a:gd name="connsiteX15" fmla="*/ 537484 w 540561"/>
                <a:gd name="connsiteY15" fmla="*/ 377470 h 656469"/>
                <a:gd name="connsiteX16" fmla="*/ 537484 w 540561"/>
                <a:gd name="connsiteY16" fmla="*/ 406190 h 656469"/>
                <a:gd name="connsiteX17" fmla="*/ 430808 w 540561"/>
                <a:gd name="connsiteY17" fmla="*/ 512866 h 656469"/>
                <a:gd name="connsiteX18" fmla="*/ 533381 w 540561"/>
                <a:gd name="connsiteY18" fmla="*/ 611337 h 656469"/>
                <a:gd name="connsiteX19" fmla="*/ 533381 w 540561"/>
                <a:gd name="connsiteY19" fmla="*/ 640057 h 656469"/>
                <a:gd name="connsiteX20" fmla="*/ 516969 w 540561"/>
                <a:gd name="connsiteY20" fmla="*/ 652366 h 656469"/>
                <a:gd name="connsiteX21" fmla="*/ 143603 w 540561"/>
                <a:gd name="connsiteY21" fmla="*/ 397984 h 656469"/>
                <a:gd name="connsiteX22" fmla="*/ 24618 w 540561"/>
                <a:gd name="connsiteY22" fmla="*/ 397984 h 656469"/>
                <a:gd name="connsiteX23" fmla="*/ 0 w 540561"/>
                <a:gd name="connsiteY23" fmla="*/ 373367 h 656469"/>
                <a:gd name="connsiteX24" fmla="*/ 24618 w 540561"/>
                <a:gd name="connsiteY24" fmla="*/ 348749 h 656469"/>
                <a:gd name="connsiteX25" fmla="*/ 139500 w 540561"/>
                <a:gd name="connsiteY25" fmla="*/ 348749 h 656469"/>
                <a:gd name="connsiteX26" fmla="*/ 164117 w 540561"/>
                <a:gd name="connsiteY26" fmla="*/ 373367 h 656469"/>
                <a:gd name="connsiteX27" fmla="*/ 143603 w 540561"/>
                <a:gd name="connsiteY27" fmla="*/ 397984 h 656469"/>
                <a:gd name="connsiteX28" fmla="*/ 106676 w 540561"/>
                <a:gd name="connsiteY28" fmla="*/ 24618 h 656469"/>
                <a:gd name="connsiteX29" fmla="*/ 106676 w 540561"/>
                <a:gd name="connsiteY29" fmla="*/ 118985 h 656469"/>
                <a:gd name="connsiteX30" fmla="*/ 82059 w 540561"/>
                <a:gd name="connsiteY30" fmla="*/ 143603 h 656469"/>
                <a:gd name="connsiteX31" fmla="*/ 57441 w 540561"/>
                <a:gd name="connsiteY31" fmla="*/ 118985 h 656469"/>
                <a:gd name="connsiteX32" fmla="*/ 57441 w 540561"/>
                <a:gd name="connsiteY32" fmla="*/ 24618 h 656469"/>
                <a:gd name="connsiteX33" fmla="*/ 86162 w 540561"/>
                <a:gd name="connsiteY33" fmla="*/ 0 h 656469"/>
                <a:gd name="connsiteX34" fmla="*/ 106676 w 540561"/>
                <a:gd name="connsiteY34" fmla="*/ 24618 h 656469"/>
                <a:gd name="connsiteX35" fmla="*/ 361058 w 540561"/>
                <a:gd name="connsiteY35" fmla="*/ 24618 h 656469"/>
                <a:gd name="connsiteX36" fmla="*/ 361058 w 540561"/>
                <a:gd name="connsiteY36" fmla="*/ 118985 h 656469"/>
                <a:gd name="connsiteX37" fmla="*/ 336440 w 540561"/>
                <a:gd name="connsiteY37" fmla="*/ 143603 h 656469"/>
                <a:gd name="connsiteX38" fmla="*/ 311823 w 540561"/>
                <a:gd name="connsiteY38" fmla="*/ 118985 h 656469"/>
                <a:gd name="connsiteX39" fmla="*/ 311823 w 540561"/>
                <a:gd name="connsiteY39" fmla="*/ 24618 h 656469"/>
                <a:gd name="connsiteX40" fmla="*/ 336440 w 540561"/>
                <a:gd name="connsiteY40" fmla="*/ 0 h 656469"/>
                <a:gd name="connsiteX41" fmla="*/ 361058 w 540561"/>
                <a:gd name="connsiteY41" fmla="*/ 24618 h 65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40561" h="656469">
                  <a:moveTo>
                    <a:pt x="516969" y="652366"/>
                  </a:moveTo>
                  <a:cubicBezTo>
                    <a:pt x="512866" y="652366"/>
                    <a:pt x="504661" y="648263"/>
                    <a:pt x="500558" y="648263"/>
                  </a:cubicBezTo>
                  <a:lnTo>
                    <a:pt x="397984" y="545690"/>
                  </a:lnTo>
                  <a:lnTo>
                    <a:pt x="299514" y="648263"/>
                  </a:lnTo>
                  <a:cubicBezTo>
                    <a:pt x="295411" y="652366"/>
                    <a:pt x="291308" y="656469"/>
                    <a:pt x="283102" y="656469"/>
                  </a:cubicBezTo>
                  <a:cubicBezTo>
                    <a:pt x="278999" y="656469"/>
                    <a:pt x="270793" y="652366"/>
                    <a:pt x="266691" y="648263"/>
                  </a:cubicBezTo>
                  <a:cubicBezTo>
                    <a:pt x="258485" y="640057"/>
                    <a:pt x="258485" y="627749"/>
                    <a:pt x="266691" y="619543"/>
                  </a:cubicBezTo>
                  <a:lnTo>
                    <a:pt x="369264" y="516969"/>
                  </a:lnTo>
                  <a:lnTo>
                    <a:pt x="266691" y="410293"/>
                  </a:lnTo>
                  <a:cubicBezTo>
                    <a:pt x="262588" y="402087"/>
                    <a:pt x="262588" y="389778"/>
                    <a:pt x="266691" y="381573"/>
                  </a:cubicBezTo>
                  <a:cubicBezTo>
                    <a:pt x="270793" y="377470"/>
                    <a:pt x="274896" y="373367"/>
                    <a:pt x="283102" y="373367"/>
                  </a:cubicBezTo>
                  <a:cubicBezTo>
                    <a:pt x="291308" y="373367"/>
                    <a:pt x="291308" y="377470"/>
                    <a:pt x="295411" y="381573"/>
                  </a:cubicBezTo>
                  <a:lnTo>
                    <a:pt x="402087" y="488249"/>
                  </a:lnTo>
                  <a:lnTo>
                    <a:pt x="504661" y="381573"/>
                  </a:lnTo>
                  <a:cubicBezTo>
                    <a:pt x="508763" y="377470"/>
                    <a:pt x="512866" y="373367"/>
                    <a:pt x="521072" y="373367"/>
                  </a:cubicBezTo>
                  <a:cubicBezTo>
                    <a:pt x="525175" y="373367"/>
                    <a:pt x="533381" y="377470"/>
                    <a:pt x="537484" y="377470"/>
                  </a:cubicBezTo>
                  <a:cubicBezTo>
                    <a:pt x="541587" y="385676"/>
                    <a:pt x="541587" y="397984"/>
                    <a:pt x="537484" y="406190"/>
                  </a:cubicBezTo>
                  <a:lnTo>
                    <a:pt x="430808" y="512866"/>
                  </a:lnTo>
                  <a:lnTo>
                    <a:pt x="533381" y="611337"/>
                  </a:lnTo>
                  <a:cubicBezTo>
                    <a:pt x="541587" y="619543"/>
                    <a:pt x="541587" y="631851"/>
                    <a:pt x="533381" y="640057"/>
                  </a:cubicBezTo>
                  <a:cubicBezTo>
                    <a:pt x="529278" y="652366"/>
                    <a:pt x="521072" y="652366"/>
                    <a:pt x="516969" y="652366"/>
                  </a:cubicBezTo>
                  <a:close/>
                  <a:moveTo>
                    <a:pt x="143603" y="397984"/>
                  </a:moveTo>
                  <a:lnTo>
                    <a:pt x="24618" y="397984"/>
                  </a:lnTo>
                  <a:cubicBezTo>
                    <a:pt x="12309" y="397984"/>
                    <a:pt x="0" y="385676"/>
                    <a:pt x="0" y="373367"/>
                  </a:cubicBezTo>
                  <a:cubicBezTo>
                    <a:pt x="0" y="361058"/>
                    <a:pt x="12309" y="348749"/>
                    <a:pt x="24618" y="348749"/>
                  </a:cubicBezTo>
                  <a:lnTo>
                    <a:pt x="139500" y="348749"/>
                  </a:lnTo>
                  <a:cubicBezTo>
                    <a:pt x="151808" y="348749"/>
                    <a:pt x="164117" y="361058"/>
                    <a:pt x="164117" y="373367"/>
                  </a:cubicBezTo>
                  <a:cubicBezTo>
                    <a:pt x="168220" y="385676"/>
                    <a:pt x="155911" y="397984"/>
                    <a:pt x="143603" y="397984"/>
                  </a:cubicBezTo>
                  <a:close/>
                  <a:moveTo>
                    <a:pt x="106676" y="24618"/>
                  </a:moveTo>
                  <a:lnTo>
                    <a:pt x="106676" y="118985"/>
                  </a:lnTo>
                  <a:cubicBezTo>
                    <a:pt x="106676" y="131294"/>
                    <a:pt x="94367" y="143603"/>
                    <a:pt x="82059" y="143603"/>
                  </a:cubicBezTo>
                  <a:cubicBezTo>
                    <a:pt x="69750" y="143603"/>
                    <a:pt x="57441" y="131294"/>
                    <a:pt x="57441" y="118985"/>
                  </a:cubicBezTo>
                  <a:lnTo>
                    <a:pt x="57441" y="24618"/>
                  </a:lnTo>
                  <a:cubicBezTo>
                    <a:pt x="61544" y="12309"/>
                    <a:pt x="69750" y="0"/>
                    <a:pt x="86162" y="0"/>
                  </a:cubicBezTo>
                  <a:cubicBezTo>
                    <a:pt x="98470" y="0"/>
                    <a:pt x="106676" y="12309"/>
                    <a:pt x="106676" y="24618"/>
                  </a:cubicBezTo>
                  <a:close/>
                  <a:moveTo>
                    <a:pt x="361058" y="24618"/>
                  </a:moveTo>
                  <a:lnTo>
                    <a:pt x="361058" y="118985"/>
                  </a:lnTo>
                  <a:cubicBezTo>
                    <a:pt x="361058" y="131294"/>
                    <a:pt x="348749" y="143603"/>
                    <a:pt x="336440" y="143603"/>
                  </a:cubicBezTo>
                  <a:cubicBezTo>
                    <a:pt x="324132" y="143603"/>
                    <a:pt x="311823" y="131294"/>
                    <a:pt x="311823" y="118985"/>
                  </a:cubicBezTo>
                  <a:lnTo>
                    <a:pt x="311823" y="24618"/>
                  </a:lnTo>
                  <a:cubicBezTo>
                    <a:pt x="311823" y="12309"/>
                    <a:pt x="320029" y="0"/>
                    <a:pt x="336440" y="0"/>
                  </a:cubicBezTo>
                  <a:cubicBezTo>
                    <a:pt x="348749" y="0"/>
                    <a:pt x="361058" y="12309"/>
                    <a:pt x="361058" y="24618"/>
                  </a:cubicBezTo>
                  <a:close/>
                </a:path>
              </a:pathLst>
            </a:custGeom>
            <a:grpFill/>
            <a:ln w="633" cap="flat">
              <a:noFill/>
              <a:prstDash val="solid"/>
              <a:miter/>
            </a:ln>
          </p:spPr>
          <p:txBody>
            <a:bodyPr rtlCol="0" anchor="ctr"/>
            <a:lstStyle/>
            <a:p>
              <a:endParaRPr lang="zh-CN" altLang="en-US" dirty="0">
                <a:solidFill>
                  <a:prstClr val="black"/>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17" name="平行四边形 16"/>
          <p:cNvSpPr/>
          <p:nvPr/>
        </p:nvSpPr>
        <p:spPr>
          <a:xfrm>
            <a:off x="576931" y="1753733"/>
            <a:ext cx="4842295" cy="853631"/>
          </a:xfrm>
          <a:prstGeom prst="parallelogram">
            <a:avLst/>
          </a:prstGeom>
          <a:gradFill flip="none" rotWithShape="1">
            <a:gsLst>
              <a:gs pos="0">
                <a:srgbClr val="C00000">
                  <a:alpha val="28000"/>
                </a:srgbClr>
              </a:gs>
              <a:gs pos="100000">
                <a:srgbClr val="F5A67E">
                  <a:alpha val="0"/>
                </a:srgbClr>
              </a:gs>
            </a:gsLst>
            <a:lin ang="0" scaled="1"/>
            <a:tileRect/>
          </a:gradFill>
          <a:ln w="12700" cap="flat" cmpd="sng" algn="ctr">
            <a:gradFill flip="none" rotWithShape="1">
              <a:gsLst>
                <a:gs pos="0">
                  <a:srgbClr val="C00000"/>
                </a:gs>
                <a:gs pos="100000">
                  <a:srgbClr val="C00000">
                    <a:alpha val="0"/>
                  </a:srgbClr>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8" name="文本框 17"/>
          <p:cNvSpPr txBox="1"/>
          <p:nvPr/>
        </p:nvSpPr>
        <p:spPr>
          <a:xfrm>
            <a:off x="981171" y="1998560"/>
            <a:ext cx="3168797" cy="387798"/>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800" b="1" i="0" u="none" strike="noStrike" kern="0" cap="none" spc="300" normalizeH="0" baseline="0" noProof="0" dirty="0" smtClean="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a:t>
            </a:r>
            <a:r>
              <a:rPr kumimoji="0" lang="zh-CN" altLang="en-US" sz="2800" b="1" i="0" u="none" strike="noStrike" kern="0" cap="none" spc="30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输入标题</a:t>
            </a:r>
            <a:endParaRPr kumimoji="0" lang="zh-CN" altLang="en-US" sz="2800" b="1" i="0" u="none" strike="noStrike" kern="0" cap="none" spc="30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9" name="五角星 18"/>
          <p:cNvSpPr/>
          <p:nvPr/>
        </p:nvSpPr>
        <p:spPr>
          <a:xfrm>
            <a:off x="4028600" y="2028148"/>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五角星 19"/>
          <p:cNvSpPr/>
          <p:nvPr/>
        </p:nvSpPr>
        <p:spPr>
          <a:xfrm>
            <a:off x="4442383" y="2028148"/>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 name="五角星 20"/>
          <p:cNvSpPr/>
          <p:nvPr/>
        </p:nvSpPr>
        <p:spPr>
          <a:xfrm>
            <a:off x="4856166" y="2028148"/>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文本框 21"/>
          <p:cNvSpPr txBox="1"/>
          <p:nvPr/>
        </p:nvSpPr>
        <p:spPr>
          <a:xfrm>
            <a:off x="577215" y="2700655"/>
            <a:ext cx="5060315" cy="650240"/>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a:t>
            </a:r>
            <a:r>
              <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阐述</a:t>
            </a:r>
            <a:endPar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3" name="矩形: 圆角 31"/>
          <p:cNvSpPr/>
          <p:nvPr/>
        </p:nvSpPr>
        <p:spPr>
          <a:xfrm rot="16200000" flipH="1">
            <a:off x="589640" y="3650174"/>
            <a:ext cx="2425866" cy="2231329"/>
          </a:xfrm>
          <a:prstGeom prst="roundRect">
            <a:avLst>
              <a:gd name="adj" fmla="val 4126"/>
            </a:avLst>
          </a:prstGeom>
          <a:gradFill flip="none" rotWithShape="1">
            <a:gsLst>
              <a:gs pos="0">
                <a:srgbClr val="C00000">
                  <a:alpha val="28000"/>
                </a:srgbClr>
              </a:gs>
              <a:gs pos="100000">
                <a:srgbClr val="F5A67E">
                  <a:alpha val="0"/>
                </a:srgbClr>
              </a:gs>
            </a:gsLst>
            <a:lin ang="0" scaled="1"/>
            <a:tileRect/>
          </a:gradFill>
          <a:ln w="12700" cap="flat" cmpd="sng" algn="ctr">
            <a:gradFill flip="none" rotWithShape="1">
              <a:gsLst>
                <a:gs pos="0">
                  <a:srgbClr val="C00000"/>
                </a:gs>
                <a:gs pos="100000">
                  <a:srgbClr val="C00000">
                    <a:alpha val="0"/>
                  </a:srgbClr>
                </a:gs>
              </a:gsLst>
              <a:lin ang="0" scaled="1"/>
              <a:tileRect/>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24" name="标题 149"/>
          <p:cNvSpPr txBox="1"/>
          <p:nvPr/>
        </p:nvSpPr>
        <p:spPr>
          <a:xfrm>
            <a:off x="832337" y="3807311"/>
            <a:ext cx="1940470" cy="706944"/>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5" name="标题 149"/>
          <p:cNvSpPr txBox="1"/>
          <p:nvPr/>
        </p:nvSpPr>
        <p:spPr>
          <a:xfrm>
            <a:off x="805177" y="4241176"/>
            <a:ext cx="2000820" cy="96026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30000"/>
              </a:lnSpc>
              <a:defRPr/>
            </a:pPr>
            <a:r>
              <a:rPr sz="1200" b="0" kern="0" spc="0" dirty="0">
                <a:solidFill>
                  <a:schemeClr val="tx1">
                    <a:lumMod val="75000"/>
                    <a:lumOff val="25000"/>
                  </a:schemeClr>
                </a:solidFill>
                <a:sym typeface="思源黑体 CN Normal" panose="020B0400000000000000" pitchFamily="34" charset="-122"/>
              </a:rPr>
              <a:t>在这里输入你的正文阐述与关键词标题相关的具体内容在这里输入你的正文阐述与关键词标题相关</a:t>
            </a:r>
            <a:endParaRPr sz="1200" b="0" kern="0" spc="0" dirty="0">
              <a:solidFill>
                <a:schemeClr val="tx1">
                  <a:lumMod val="75000"/>
                  <a:lumOff val="25000"/>
                </a:schemeClr>
              </a:solidFill>
              <a:sym typeface="思源黑体 CN Normal" panose="020B0400000000000000" pitchFamily="34" charset="-122"/>
            </a:endParaRPr>
          </a:p>
        </p:txBody>
      </p:sp>
      <p:sp>
        <p:nvSpPr>
          <p:cNvPr id="26" name="矩形: 圆角 31"/>
          <p:cNvSpPr/>
          <p:nvPr/>
        </p:nvSpPr>
        <p:spPr>
          <a:xfrm rot="16200000" flipH="1">
            <a:off x="3308871" y="3650175"/>
            <a:ext cx="2425865" cy="2231329"/>
          </a:xfrm>
          <a:prstGeom prst="roundRect">
            <a:avLst>
              <a:gd name="adj" fmla="val 4126"/>
            </a:avLst>
          </a:prstGeom>
          <a:gradFill flip="none" rotWithShape="1">
            <a:gsLst>
              <a:gs pos="0">
                <a:srgbClr val="C00000">
                  <a:alpha val="28000"/>
                </a:srgbClr>
              </a:gs>
              <a:gs pos="100000">
                <a:srgbClr val="F5A67E">
                  <a:alpha val="0"/>
                </a:srgbClr>
              </a:gs>
            </a:gsLst>
            <a:lin ang="0" scaled="1"/>
            <a:tileRect/>
          </a:gradFill>
          <a:ln w="12700" cap="flat" cmpd="sng" algn="ctr">
            <a:gradFill flip="none" rotWithShape="1">
              <a:gsLst>
                <a:gs pos="0">
                  <a:srgbClr val="C00000"/>
                </a:gs>
                <a:gs pos="100000">
                  <a:srgbClr val="C00000">
                    <a:alpha val="0"/>
                  </a:srgbClr>
                </a:gs>
              </a:gsLst>
              <a:lin ang="0" scaled="1"/>
              <a:tileRect/>
            </a:gra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1" name="标题 149"/>
          <p:cNvSpPr txBox="1"/>
          <p:nvPr/>
        </p:nvSpPr>
        <p:spPr>
          <a:xfrm>
            <a:off x="3551568" y="3807312"/>
            <a:ext cx="1940470" cy="706944"/>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2" name="标题 149"/>
          <p:cNvSpPr txBox="1"/>
          <p:nvPr/>
        </p:nvSpPr>
        <p:spPr>
          <a:xfrm>
            <a:off x="3524408" y="4241177"/>
            <a:ext cx="2000820" cy="96026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gn="ctr">
              <a:lnSpc>
                <a:spcPct val="130000"/>
              </a:lnSpc>
              <a:defRPr/>
            </a:pPr>
            <a:r>
              <a:rPr sz="1200" b="0" kern="0" spc="0" dirty="0">
                <a:solidFill>
                  <a:schemeClr val="tx1">
                    <a:lumMod val="75000"/>
                    <a:lumOff val="25000"/>
                  </a:schemeClr>
                </a:solidFill>
                <a:sym typeface="思源黑体 CN Normal" panose="020B0400000000000000" pitchFamily="34" charset="-122"/>
              </a:rPr>
              <a:t>在这里输入你的正文阐述与关键词标题相关的具体内容在这里输入你的正文阐述与关键词标题相关</a:t>
            </a:r>
            <a:endParaRPr sz="1200" b="0" kern="0" spc="0" dirty="0">
              <a:solidFill>
                <a:schemeClr val="tx1">
                  <a:lumMod val="75000"/>
                  <a:lumOff val="25000"/>
                </a:schemeClr>
              </a:solidFill>
              <a:sym typeface="思源黑体 CN Normal" panose="020B0400000000000000" pitchFamily="34" charset="-122"/>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2"/>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3"/>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取得成果展示</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4"/>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文本框 36"/>
            <p:cNvSpPr txBox="1"/>
            <p:nvPr>
              <p:custDataLst>
                <p:tags r:id="rId5"/>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8" name="图片 37" descr="图片2-22"/>
          <p:cNvPicPr>
            <a:picLocks noChangeAspect="1"/>
          </p:cNvPicPr>
          <p:nvPr>
            <p:custDataLst>
              <p:tags r:id="rId6"/>
            </p:custDataLst>
          </p:nvPr>
        </p:nvPicPr>
        <p:blipFill>
          <a:blip r:embed="rId7"/>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文本框 7"/>
          <p:cNvSpPr txBox="1"/>
          <p:nvPr/>
        </p:nvSpPr>
        <p:spPr>
          <a:xfrm>
            <a:off x="4102910" y="1586092"/>
            <a:ext cx="3986180" cy="775597"/>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2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在此输入关键词标题</a:t>
            </a:r>
            <a:endParaRPr kumimoji="0" lang="zh-CN" altLang="en-US" sz="2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9" name="矩形: 圆角 36"/>
          <p:cNvSpPr/>
          <p:nvPr/>
        </p:nvSpPr>
        <p:spPr>
          <a:xfrm>
            <a:off x="556429" y="3456085"/>
            <a:ext cx="2672909" cy="2242561"/>
          </a:xfrm>
          <a:prstGeom prst="roundRect">
            <a:avLst>
              <a:gd name="adj" fmla="val 4512"/>
            </a:avLst>
          </a:prstGeom>
          <a:solidFill>
            <a:srgbClr val="FFFFFF"/>
          </a:solidFill>
          <a:ln w="12700" cap="flat" cmpd="sng" algn="ctr">
            <a:noFill/>
            <a:prstDash val="solid"/>
            <a:miter lim="800000"/>
          </a:ln>
          <a:effectLst>
            <a:outerShdw blurRad="558800" dist="317500" dir="5400000" sx="88000" sy="88000" algn="t" rotWithShape="0">
              <a:srgbClr val="C00000">
                <a:alpha val="40000"/>
              </a:srgbClr>
            </a:outerShdw>
          </a:effectLst>
        </p:spPr>
        <p:txBody>
          <a:bodyPr rtlCol="0" anchor="ctr"/>
          <a:lstStyle/>
          <a:p>
            <a:pPr algn="ctr"/>
            <a:endParaRPr lang="zh-CN" alt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0" name="文本框 9"/>
          <p:cNvSpPr txBox="1"/>
          <p:nvPr/>
        </p:nvSpPr>
        <p:spPr>
          <a:xfrm>
            <a:off x="713666" y="3788216"/>
            <a:ext cx="1572847" cy="357241"/>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4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关键词</a:t>
            </a:r>
            <a:endParaRPr kumimoji="0" lang="zh-CN" altLang="en-US" sz="24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1" name="文本框 10"/>
          <p:cNvSpPr txBox="1"/>
          <p:nvPr/>
        </p:nvSpPr>
        <p:spPr>
          <a:xfrm>
            <a:off x="772792" y="4298551"/>
            <a:ext cx="2371939" cy="1400383"/>
          </a:xfrm>
          <a:prstGeom prst="rect">
            <a:avLst/>
          </a:prstGeom>
          <a:noFill/>
        </p:spPr>
        <p:txBody>
          <a:bodyPr wrap="square" lIns="0" tIns="0" rIns="0" bIns="0" rtlCol="0" anchor="t">
            <a:spAutoFit/>
          </a:bodyPr>
          <a:lstStyle/>
          <a:p>
            <a:pPr>
              <a:lnSpc>
                <a:spcPct val="130000"/>
              </a:lnSpc>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endPar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nSpc>
                <a:spcPct val="130000"/>
              </a:lnSpc>
              <a:defRPr/>
            </a:pPr>
            <a:endPar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2" name="矩形: 圆角 40"/>
          <p:cNvSpPr/>
          <p:nvPr/>
        </p:nvSpPr>
        <p:spPr>
          <a:xfrm>
            <a:off x="3362366" y="3456085"/>
            <a:ext cx="2672909" cy="2242561"/>
          </a:xfrm>
          <a:prstGeom prst="roundRect">
            <a:avLst>
              <a:gd name="adj" fmla="val 4512"/>
            </a:avLst>
          </a:prstGeom>
          <a:solidFill>
            <a:srgbClr val="FFFFFF"/>
          </a:solidFill>
          <a:ln w="12700" cap="flat" cmpd="sng" algn="ctr">
            <a:noFill/>
            <a:prstDash val="solid"/>
            <a:miter lim="800000"/>
          </a:ln>
          <a:effectLst>
            <a:outerShdw blurRad="558800" dist="317500" dir="5400000" sx="88000" sy="88000" algn="t" rotWithShape="0">
              <a:srgbClr val="C00000">
                <a:alpha val="40000"/>
              </a:srgbClr>
            </a:outerShdw>
          </a:effectLst>
        </p:spPr>
        <p:txBody>
          <a:bodyPr rtlCol="0" anchor="ctr"/>
          <a:lstStyle/>
          <a:p>
            <a:pPr algn="ctr"/>
            <a:endParaRPr lang="zh-CN" alt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3" name="文本框 12"/>
          <p:cNvSpPr txBox="1"/>
          <p:nvPr/>
        </p:nvSpPr>
        <p:spPr>
          <a:xfrm>
            <a:off x="3514739" y="3788216"/>
            <a:ext cx="1572847" cy="357241"/>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4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关键词</a:t>
            </a:r>
            <a:endParaRPr kumimoji="0" lang="zh-CN" altLang="en-US" sz="24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4" name="文本框 13"/>
          <p:cNvSpPr txBox="1"/>
          <p:nvPr/>
        </p:nvSpPr>
        <p:spPr>
          <a:xfrm>
            <a:off x="3573865" y="4298551"/>
            <a:ext cx="2371939" cy="1400383"/>
          </a:xfrm>
          <a:prstGeom prst="rect">
            <a:avLst/>
          </a:prstGeom>
          <a:noFill/>
        </p:spPr>
        <p:txBody>
          <a:bodyPr wrap="square" lIns="0" tIns="0" rIns="0" bIns="0" rtlCol="0" anchor="t">
            <a:spAutoFit/>
          </a:bodyPr>
          <a:lstStyle/>
          <a:p>
            <a:pPr>
              <a:lnSpc>
                <a:spcPct val="130000"/>
              </a:lnSpc>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endPar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nSpc>
                <a:spcPct val="130000"/>
              </a:lnSpc>
              <a:defRPr/>
            </a:pPr>
            <a:endPar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5" name="矩形: 圆角 44"/>
          <p:cNvSpPr/>
          <p:nvPr/>
        </p:nvSpPr>
        <p:spPr>
          <a:xfrm>
            <a:off x="6168303" y="3456085"/>
            <a:ext cx="2672909" cy="2242561"/>
          </a:xfrm>
          <a:prstGeom prst="roundRect">
            <a:avLst>
              <a:gd name="adj" fmla="val 4512"/>
            </a:avLst>
          </a:prstGeom>
          <a:solidFill>
            <a:srgbClr val="FFFFFF"/>
          </a:solidFill>
          <a:ln w="12700" cap="flat" cmpd="sng" algn="ctr">
            <a:noFill/>
            <a:prstDash val="solid"/>
            <a:miter lim="800000"/>
          </a:ln>
          <a:effectLst>
            <a:outerShdw blurRad="558800" dist="317500" dir="5400000" sx="88000" sy="88000" algn="t" rotWithShape="0">
              <a:srgbClr val="C00000">
                <a:alpha val="40000"/>
              </a:srgbClr>
            </a:outerShdw>
          </a:effectLst>
        </p:spPr>
        <p:txBody>
          <a:bodyPr rtlCol="0" anchor="ctr"/>
          <a:lstStyle/>
          <a:p>
            <a:pPr algn="ctr"/>
            <a:endParaRPr lang="zh-CN" alt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6" name="文本框 15"/>
          <p:cNvSpPr txBox="1"/>
          <p:nvPr/>
        </p:nvSpPr>
        <p:spPr>
          <a:xfrm>
            <a:off x="6327387" y="3788216"/>
            <a:ext cx="1572847" cy="357241"/>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4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关键词</a:t>
            </a:r>
            <a:endParaRPr kumimoji="0" lang="zh-CN" altLang="en-US" sz="24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7" name="文本框 16"/>
          <p:cNvSpPr txBox="1"/>
          <p:nvPr/>
        </p:nvSpPr>
        <p:spPr>
          <a:xfrm>
            <a:off x="6386513" y="4298551"/>
            <a:ext cx="2371939" cy="1400383"/>
          </a:xfrm>
          <a:prstGeom prst="rect">
            <a:avLst/>
          </a:prstGeom>
          <a:noFill/>
        </p:spPr>
        <p:txBody>
          <a:bodyPr wrap="square" lIns="0" tIns="0" rIns="0" bIns="0" rtlCol="0" anchor="t">
            <a:spAutoFit/>
          </a:bodyPr>
          <a:lstStyle/>
          <a:p>
            <a:pPr>
              <a:lnSpc>
                <a:spcPct val="130000"/>
              </a:lnSpc>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endPar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nSpc>
                <a:spcPct val="130000"/>
              </a:lnSpc>
              <a:defRPr/>
            </a:pPr>
            <a:endPar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8" name="矩形: 圆角 48"/>
          <p:cNvSpPr/>
          <p:nvPr/>
        </p:nvSpPr>
        <p:spPr>
          <a:xfrm>
            <a:off x="8974240" y="3456085"/>
            <a:ext cx="2672909" cy="2242561"/>
          </a:xfrm>
          <a:prstGeom prst="roundRect">
            <a:avLst>
              <a:gd name="adj" fmla="val 4512"/>
            </a:avLst>
          </a:prstGeom>
          <a:solidFill>
            <a:srgbClr val="FFFFFF"/>
          </a:solidFill>
          <a:ln w="12700" cap="flat" cmpd="sng" algn="ctr">
            <a:noFill/>
            <a:prstDash val="solid"/>
            <a:miter lim="800000"/>
          </a:ln>
          <a:effectLst>
            <a:outerShdw blurRad="558800" dist="317500" dir="5400000" sx="88000" sy="88000" algn="t" rotWithShape="0">
              <a:srgbClr val="C00000">
                <a:alpha val="40000"/>
              </a:srgbClr>
            </a:outerShdw>
          </a:effectLst>
        </p:spPr>
        <p:txBody>
          <a:bodyPr rtlCol="0" anchor="ctr"/>
          <a:lstStyle/>
          <a:p>
            <a:pPr algn="ctr"/>
            <a:endParaRPr lang="zh-CN" alt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9" name="文本框 18"/>
          <p:cNvSpPr txBox="1"/>
          <p:nvPr/>
        </p:nvSpPr>
        <p:spPr>
          <a:xfrm>
            <a:off x="9104442" y="3788216"/>
            <a:ext cx="1572847" cy="357241"/>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4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关键词</a:t>
            </a:r>
            <a:endParaRPr kumimoji="0" lang="zh-CN" altLang="en-US" sz="24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0" name="文本框 19"/>
          <p:cNvSpPr txBox="1"/>
          <p:nvPr/>
        </p:nvSpPr>
        <p:spPr>
          <a:xfrm>
            <a:off x="9163568" y="4298551"/>
            <a:ext cx="2371939" cy="1400383"/>
          </a:xfrm>
          <a:prstGeom prst="rect">
            <a:avLst/>
          </a:prstGeom>
          <a:noFill/>
        </p:spPr>
        <p:txBody>
          <a:bodyPr wrap="square" lIns="0" tIns="0" rIns="0" bIns="0" rtlCol="0" anchor="t">
            <a:spAutoFit/>
          </a:bodyPr>
          <a:lstStyle/>
          <a:p>
            <a:pPr>
              <a:lnSpc>
                <a:spcPct val="130000"/>
              </a:lnSpc>
              <a:defRPr/>
            </a:pP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r>
              <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endPar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nSpc>
                <a:spcPct val="130000"/>
              </a:lnSpc>
              <a:defRPr/>
            </a:pPr>
            <a:endParaRPr lang="zh-CN" altLang="en-US" sz="140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1" name="bookmark-silhouette-variant_32530"/>
          <p:cNvSpPr/>
          <p:nvPr/>
        </p:nvSpPr>
        <p:spPr>
          <a:xfrm>
            <a:off x="2522452" y="3456085"/>
            <a:ext cx="413553" cy="524905"/>
          </a:xfrm>
          <a:custGeom>
            <a:avLst/>
            <a:gdLst>
              <a:gd name="T0" fmla="*/ 2824 w 2824"/>
              <a:gd name="T1" fmla="*/ 81 h 5090"/>
              <a:gd name="T2" fmla="*/ 2824 w 2824"/>
              <a:gd name="T3" fmla="*/ 5004 h 5090"/>
              <a:gd name="T4" fmla="*/ 2777 w 2824"/>
              <a:gd name="T5" fmla="*/ 5077 h 5090"/>
              <a:gd name="T6" fmla="*/ 2744 w 2824"/>
              <a:gd name="T7" fmla="*/ 5084 h 5090"/>
              <a:gd name="T8" fmla="*/ 2691 w 2824"/>
              <a:gd name="T9" fmla="*/ 5065 h 5090"/>
              <a:gd name="T10" fmla="*/ 1412 w 2824"/>
              <a:gd name="T11" fmla="*/ 3960 h 5090"/>
              <a:gd name="T12" fmla="*/ 133 w 2824"/>
              <a:gd name="T13" fmla="*/ 5065 h 5090"/>
              <a:gd name="T14" fmla="*/ 47 w 2824"/>
              <a:gd name="T15" fmla="*/ 5077 h 5090"/>
              <a:gd name="T16" fmla="*/ 0 w 2824"/>
              <a:gd name="T17" fmla="*/ 5004 h 5090"/>
              <a:gd name="T18" fmla="*/ 0 w 2824"/>
              <a:gd name="T19" fmla="*/ 81 h 5090"/>
              <a:gd name="T20" fmla="*/ 81 w 2824"/>
              <a:gd name="T21" fmla="*/ 0 h 5090"/>
              <a:gd name="T22" fmla="*/ 2744 w 2824"/>
              <a:gd name="T23" fmla="*/ 0 h 5090"/>
              <a:gd name="T24" fmla="*/ 2824 w 2824"/>
              <a:gd name="T25" fmla="*/ 81 h 5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4" h="5090">
                <a:moveTo>
                  <a:pt x="2824" y="81"/>
                </a:moveTo>
                <a:lnTo>
                  <a:pt x="2824" y="5004"/>
                </a:lnTo>
                <a:cubicBezTo>
                  <a:pt x="2824" y="5035"/>
                  <a:pt x="2806" y="5064"/>
                  <a:pt x="2777" y="5077"/>
                </a:cubicBezTo>
                <a:cubicBezTo>
                  <a:pt x="2767" y="5082"/>
                  <a:pt x="2755" y="5084"/>
                  <a:pt x="2744" y="5084"/>
                </a:cubicBezTo>
                <a:cubicBezTo>
                  <a:pt x="2725" y="5084"/>
                  <a:pt x="2706" y="5078"/>
                  <a:pt x="2691" y="5065"/>
                </a:cubicBezTo>
                <a:lnTo>
                  <a:pt x="1412" y="3960"/>
                </a:lnTo>
                <a:lnTo>
                  <a:pt x="133" y="5065"/>
                </a:lnTo>
                <a:cubicBezTo>
                  <a:pt x="109" y="5085"/>
                  <a:pt x="76" y="5090"/>
                  <a:pt x="47" y="5077"/>
                </a:cubicBezTo>
                <a:cubicBezTo>
                  <a:pt x="18" y="5064"/>
                  <a:pt x="0" y="5035"/>
                  <a:pt x="0" y="5004"/>
                </a:cubicBezTo>
                <a:lnTo>
                  <a:pt x="0" y="81"/>
                </a:lnTo>
                <a:cubicBezTo>
                  <a:pt x="0" y="36"/>
                  <a:pt x="36" y="0"/>
                  <a:pt x="81" y="0"/>
                </a:cubicBezTo>
                <a:lnTo>
                  <a:pt x="2744" y="0"/>
                </a:lnTo>
                <a:cubicBezTo>
                  <a:pt x="2788" y="0"/>
                  <a:pt x="2824" y="36"/>
                  <a:pt x="2824" y="81"/>
                </a:cubicBezTo>
                <a:close/>
              </a:path>
            </a:pathLst>
          </a:custGeom>
          <a:gradFill flip="none" rotWithShape="1">
            <a:gsLst>
              <a:gs pos="0">
                <a:srgbClr val="FF0000"/>
              </a:gs>
              <a:gs pos="84000">
                <a:srgbClr val="C00000"/>
              </a:gs>
            </a:gsLst>
            <a:lin ang="2700000" scaled="1"/>
            <a:tileRect/>
          </a:gradFill>
          <a:ln w="12700" cap="flat" cmpd="sng" algn="ctr">
            <a:noFill/>
            <a:prstDash val="solid"/>
            <a:miter lim="800000"/>
          </a:ln>
          <a:effectLst/>
        </p:spPr>
        <p:txBody>
          <a:bodyPr rtlCol="0" anchor="ctr"/>
          <a:lstStyle/>
          <a:p>
            <a:pPr algn="ctr"/>
            <a:endParaRPr 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2" name="bookmark-silhouette-variant_32530"/>
          <p:cNvSpPr/>
          <p:nvPr/>
        </p:nvSpPr>
        <p:spPr>
          <a:xfrm>
            <a:off x="5365829" y="3441515"/>
            <a:ext cx="413553" cy="524905"/>
          </a:xfrm>
          <a:custGeom>
            <a:avLst/>
            <a:gdLst>
              <a:gd name="T0" fmla="*/ 2824 w 2824"/>
              <a:gd name="T1" fmla="*/ 81 h 5090"/>
              <a:gd name="T2" fmla="*/ 2824 w 2824"/>
              <a:gd name="T3" fmla="*/ 5004 h 5090"/>
              <a:gd name="T4" fmla="*/ 2777 w 2824"/>
              <a:gd name="T5" fmla="*/ 5077 h 5090"/>
              <a:gd name="T6" fmla="*/ 2744 w 2824"/>
              <a:gd name="T7" fmla="*/ 5084 h 5090"/>
              <a:gd name="T8" fmla="*/ 2691 w 2824"/>
              <a:gd name="T9" fmla="*/ 5065 h 5090"/>
              <a:gd name="T10" fmla="*/ 1412 w 2824"/>
              <a:gd name="T11" fmla="*/ 3960 h 5090"/>
              <a:gd name="T12" fmla="*/ 133 w 2824"/>
              <a:gd name="T13" fmla="*/ 5065 h 5090"/>
              <a:gd name="T14" fmla="*/ 47 w 2824"/>
              <a:gd name="T15" fmla="*/ 5077 h 5090"/>
              <a:gd name="T16" fmla="*/ 0 w 2824"/>
              <a:gd name="T17" fmla="*/ 5004 h 5090"/>
              <a:gd name="T18" fmla="*/ 0 w 2824"/>
              <a:gd name="T19" fmla="*/ 81 h 5090"/>
              <a:gd name="T20" fmla="*/ 81 w 2824"/>
              <a:gd name="T21" fmla="*/ 0 h 5090"/>
              <a:gd name="T22" fmla="*/ 2744 w 2824"/>
              <a:gd name="T23" fmla="*/ 0 h 5090"/>
              <a:gd name="T24" fmla="*/ 2824 w 2824"/>
              <a:gd name="T25" fmla="*/ 81 h 5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4" h="5090">
                <a:moveTo>
                  <a:pt x="2824" y="81"/>
                </a:moveTo>
                <a:lnTo>
                  <a:pt x="2824" y="5004"/>
                </a:lnTo>
                <a:cubicBezTo>
                  <a:pt x="2824" y="5035"/>
                  <a:pt x="2806" y="5064"/>
                  <a:pt x="2777" y="5077"/>
                </a:cubicBezTo>
                <a:cubicBezTo>
                  <a:pt x="2767" y="5082"/>
                  <a:pt x="2755" y="5084"/>
                  <a:pt x="2744" y="5084"/>
                </a:cubicBezTo>
                <a:cubicBezTo>
                  <a:pt x="2725" y="5084"/>
                  <a:pt x="2706" y="5078"/>
                  <a:pt x="2691" y="5065"/>
                </a:cubicBezTo>
                <a:lnTo>
                  <a:pt x="1412" y="3960"/>
                </a:lnTo>
                <a:lnTo>
                  <a:pt x="133" y="5065"/>
                </a:lnTo>
                <a:cubicBezTo>
                  <a:pt x="109" y="5085"/>
                  <a:pt x="76" y="5090"/>
                  <a:pt x="47" y="5077"/>
                </a:cubicBezTo>
                <a:cubicBezTo>
                  <a:pt x="18" y="5064"/>
                  <a:pt x="0" y="5035"/>
                  <a:pt x="0" y="5004"/>
                </a:cubicBezTo>
                <a:lnTo>
                  <a:pt x="0" y="81"/>
                </a:lnTo>
                <a:cubicBezTo>
                  <a:pt x="0" y="36"/>
                  <a:pt x="36" y="0"/>
                  <a:pt x="81" y="0"/>
                </a:cubicBezTo>
                <a:lnTo>
                  <a:pt x="2744" y="0"/>
                </a:lnTo>
                <a:cubicBezTo>
                  <a:pt x="2788" y="0"/>
                  <a:pt x="2824" y="36"/>
                  <a:pt x="2824" y="81"/>
                </a:cubicBezTo>
                <a:close/>
              </a:path>
            </a:pathLst>
          </a:custGeom>
          <a:gradFill flip="none" rotWithShape="1">
            <a:gsLst>
              <a:gs pos="0">
                <a:srgbClr val="FF0000"/>
              </a:gs>
              <a:gs pos="84000">
                <a:srgbClr val="C00000"/>
              </a:gs>
            </a:gsLst>
            <a:lin ang="2700000" scaled="1"/>
            <a:tileRect/>
          </a:gradFill>
          <a:ln w="12700" cap="flat" cmpd="sng" algn="ctr">
            <a:noFill/>
            <a:prstDash val="solid"/>
            <a:miter lim="800000"/>
          </a:ln>
          <a:effectLst/>
        </p:spPr>
        <p:txBody>
          <a:bodyPr rtlCol="0" anchor="ctr"/>
          <a:lstStyle/>
          <a:p>
            <a:pPr algn="ctr">
              <a:defRPr/>
            </a:pPr>
            <a:endParaRPr 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3" name="bookmark-silhouette-variant_32530"/>
          <p:cNvSpPr/>
          <p:nvPr/>
        </p:nvSpPr>
        <p:spPr>
          <a:xfrm>
            <a:off x="8154369" y="3456085"/>
            <a:ext cx="413553" cy="524905"/>
          </a:xfrm>
          <a:custGeom>
            <a:avLst/>
            <a:gdLst>
              <a:gd name="T0" fmla="*/ 2824 w 2824"/>
              <a:gd name="T1" fmla="*/ 81 h 5090"/>
              <a:gd name="T2" fmla="*/ 2824 w 2824"/>
              <a:gd name="T3" fmla="*/ 5004 h 5090"/>
              <a:gd name="T4" fmla="*/ 2777 w 2824"/>
              <a:gd name="T5" fmla="*/ 5077 h 5090"/>
              <a:gd name="T6" fmla="*/ 2744 w 2824"/>
              <a:gd name="T7" fmla="*/ 5084 h 5090"/>
              <a:gd name="T8" fmla="*/ 2691 w 2824"/>
              <a:gd name="T9" fmla="*/ 5065 h 5090"/>
              <a:gd name="T10" fmla="*/ 1412 w 2824"/>
              <a:gd name="T11" fmla="*/ 3960 h 5090"/>
              <a:gd name="T12" fmla="*/ 133 w 2824"/>
              <a:gd name="T13" fmla="*/ 5065 h 5090"/>
              <a:gd name="T14" fmla="*/ 47 w 2824"/>
              <a:gd name="T15" fmla="*/ 5077 h 5090"/>
              <a:gd name="T16" fmla="*/ 0 w 2824"/>
              <a:gd name="T17" fmla="*/ 5004 h 5090"/>
              <a:gd name="T18" fmla="*/ 0 w 2824"/>
              <a:gd name="T19" fmla="*/ 81 h 5090"/>
              <a:gd name="T20" fmla="*/ 81 w 2824"/>
              <a:gd name="T21" fmla="*/ 0 h 5090"/>
              <a:gd name="T22" fmla="*/ 2744 w 2824"/>
              <a:gd name="T23" fmla="*/ 0 h 5090"/>
              <a:gd name="T24" fmla="*/ 2824 w 2824"/>
              <a:gd name="T25" fmla="*/ 81 h 5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4" h="5090">
                <a:moveTo>
                  <a:pt x="2824" y="81"/>
                </a:moveTo>
                <a:lnTo>
                  <a:pt x="2824" y="5004"/>
                </a:lnTo>
                <a:cubicBezTo>
                  <a:pt x="2824" y="5035"/>
                  <a:pt x="2806" y="5064"/>
                  <a:pt x="2777" y="5077"/>
                </a:cubicBezTo>
                <a:cubicBezTo>
                  <a:pt x="2767" y="5082"/>
                  <a:pt x="2755" y="5084"/>
                  <a:pt x="2744" y="5084"/>
                </a:cubicBezTo>
                <a:cubicBezTo>
                  <a:pt x="2725" y="5084"/>
                  <a:pt x="2706" y="5078"/>
                  <a:pt x="2691" y="5065"/>
                </a:cubicBezTo>
                <a:lnTo>
                  <a:pt x="1412" y="3960"/>
                </a:lnTo>
                <a:lnTo>
                  <a:pt x="133" y="5065"/>
                </a:lnTo>
                <a:cubicBezTo>
                  <a:pt x="109" y="5085"/>
                  <a:pt x="76" y="5090"/>
                  <a:pt x="47" y="5077"/>
                </a:cubicBezTo>
                <a:cubicBezTo>
                  <a:pt x="18" y="5064"/>
                  <a:pt x="0" y="5035"/>
                  <a:pt x="0" y="5004"/>
                </a:cubicBezTo>
                <a:lnTo>
                  <a:pt x="0" y="81"/>
                </a:lnTo>
                <a:cubicBezTo>
                  <a:pt x="0" y="36"/>
                  <a:pt x="36" y="0"/>
                  <a:pt x="81" y="0"/>
                </a:cubicBezTo>
                <a:lnTo>
                  <a:pt x="2744" y="0"/>
                </a:lnTo>
                <a:cubicBezTo>
                  <a:pt x="2788" y="0"/>
                  <a:pt x="2824" y="36"/>
                  <a:pt x="2824" y="81"/>
                </a:cubicBezTo>
                <a:close/>
              </a:path>
            </a:pathLst>
          </a:custGeom>
          <a:gradFill flip="none" rotWithShape="1">
            <a:gsLst>
              <a:gs pos="0">
                <a:srgbClr val="FF0000"/>
              </a:gs>
              <a:gs pos="84000">
                <a:srgbClr val="C00000"/>
              </a:gs>
            </a:gsLst>
            <a:lin ang="2700000" scaled="1"/>
            <a:tileRect/>
          </a:gradFill>
          <a:ln w="12700" cap="flat" cmpd="sng" algn="ctr">
            <a:noFill/>
            <a:prstDash val="solid"/>
            <a:miter lim="800000"/>
          </a:ln>
          <a:effectLst/>
        </p:spPr>
        <p:txBody>
          <a:bodyPr rtlCol="0" anchor="ctr"/>
          <a:lstStyle/>
          <a:p>
            <a:pPr algn="ctr">
              <a:defRPr/>
            </a:pPr>
            <a:endParaRPr 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4" name="bookmark-silhouette-variant_32530"/>
          <p:cNvSpPr/>
          <p:nvPr/>
        </p:nvSpPr>
        <p:spPr>
          <a:xfrm>
            <a:off x="10955443" y="3456085"/>
            <a:ext cx="413553" cy="524905"/>
          </a:xfrm>
          <a:custGeom>
            <a:avLst/>
            <a:gdLst>
              <a:gd name="T0" fmla="*/ 2824 w 2824"/>
              <a:gd name="T1" fmla="*/ 81 h 5090"/>
              <a:gd name="T2" fmla="*/ 2824 w 2824"/>
              <a:gd name="T3" fmla="*/ 5004 h 5090"/>
              <a:gd name="T4" fmla="*/ 2777 w 2824"/>
              <a:gd name="T5" fmla="*/ 5077 h 5090"/>
              <a:gd name="T6" fmla="*/ 2744 w 2824"/>
              <a:gd name="T7" fmla="*/ 5084 h 5090"/>
              <a:gd name="T8" fmla="*/ 2691 w 2824"/>
              <a:gd name="T9" fmla="*/ 5065 h 5090"/>
              <a:gd name="T10" fmla="*/ 1412 w 2824"/>
              <a:gd name="T11" fmla="*/ 3960 h 5090"/>
              <a:gd name="T12" fmla="*/ 133 w 2824"/>
              <a:gd name="T13" fmla="*/ 5065 h 5090"/>
              <a:gd name="T14" fmla="*/ 47 w 2824"/>
              <a:gd name="T15" fmla="*/ 5077 h 5090"/>
              <a:gd name="T16" fmla="*/ 0 w 2824"/>
              <a:gd name="T17" fmla="*/ 5004 h 5090"/>
              <a:gd name="T18" fmla="*/ 0 w 2824"/>
              <a:gd name="T19" fmla="*/ 81 h 5090"/>
              <a:gd name="T20" fmla="*/ 81 w 2824"/>
              <a:gd name="T21" fmla="*/ 0 h 5090"/>
              <a:gd name="T22" fmla="*/ 2744 w 2824"/>
              <a:gd name="T23" fmla="*/ 0 h 5090"/>
              <a:gd name="T24" fmla="*/ 2824 w 2824"/>
              <a:gd name="T25" fmla="*/ 81 h 5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4" h="5090">
                <a:moveTo>
                  <a:pt x="2824" y="81"/>
                </a:moveTo>
                <a:lnTo>
                  <a:pt x="2824" y="5004"/>
                </a:lnTo>
                <a:cubicBezTo>
                  <a:pt x="2824" y="5035"/>
                  <a:pt x="2806" y="5064"/>
                  <a:pt x="2777" y="5077"/>
                </a:cubicBezTo>
                <a:cubicBezTo>
                  <a:pt x="2767" y="5082"/>
                  <a:pt x="2755" y="5084"/>
                  <a:pt x="2744" y="5084"/>
                </a:cubicBezTo>
                <a:cubicBezTo>
                  <a:pt x="2725" y="5084"/>
                  <a:pt x="2706" y="5078"/>
                  <a:pt x="2691" y="5065"/>
                </a:cubicBezTo>
                <a:lnTo>
                  <a:pt x="1412" y="3960"/>
                </a:lnTo>
                <a:lnTo>
                  <a:pt x="133" y="5065"/>
                </a:lnTo>
                <a:cubicBezTo>
                  <a:pt x="109" y="5085"/>
                  <a:pt x="76" y="5090"/>
                  <a:pt x="47" y="5077"/>
                </a:cubicBezTo>
                <a:cubicBezTo>
                  <a:pt x="18" y="5064"/>
                  <a:pt x="0" y="5035"/>
                  <a:pt x="0" y="5004"/>
                </a:cubicBezTo>
                <a:lnTo>
                  <a:pt x="0" y="81"/>
                </a:lnTo>
                <a:cubicBezTo>
                  <a:pt x="0" y="36"/>
                  <a:pt x="36" y="0"/>
                  <a:pt x="81" y="0"/>
                </a:cubicBezTo>
                <a:lnTo>
                  <a:pt x="2744" y="0"/>
                </a:lnTo>
                <a:cubicBezTo>
                  <a:pt x="2788" y="0"/>
                  <a:pt x="2824" y="36"/>
                  <a:pt x="2824" y="81"/>
                </a:cubicBezTo>
                <a:close/>
              </a:path>
            </a:pathLst>
          </a:custGeom>
          <a:gradFill flip="none" rotWithShape="1">
            <a:gsLst>
              <a:gs pos="0">
                <a:srgbClr val="FF0000"/>
              </a:gs>
              <a:gs pos="84000">
                <a:srgbClr val="C00000"/>
              </a:gs>
            </a:gsLst>
            <a:lin ang="2700000" scaled="1"/>
            <a:tileRect/>
          </a:gradFill>
          <a:ln w="12700" cap="flat" cmpd="sng" algn="ctr">
            <a:noFill/>
            <a:prstDash val="solid"/>
            <a:miter lim="800000"/>
          </a:ln>
          <a:effectLst/>
        </p:spPr>
        <p:txBody>
          <a:bodyPr rtlCol="0" anchor="ctr"/>
          <a:lstStyle/>
          <a:p>
            <a:pPr algn="ctr">
              <a:defRPr/>
            </a:pPr>
            <a:endParaRPr 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5" name="文本框 24"/>
          <p:cNvSpPr txBox="1"/>
          <p:nvPr/>
        </p:nvSpPr>
        <p:spPr>
          <a:xfrm>
            <a:off x="772793" y="2343551"/>
            <a:ext cx="10646414" cy="652486"/>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在这里输入你的正文阐述与关键词标题在这里输入你的正文阐述与关键词标题相关的具体内容，若字数太多酌情删减文案在这里</a:t>
            </a:r>
            <a:r>
              <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输入</a:t>
            </a:r>
            <a:endPar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2"/>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3"/>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取得成果展示</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4"/>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文本框 36"/>
            <p:cNvSpPr txBox="1"/>
            <p:nvPr>
              <p:custDataLst>
                <p:tags r:id="rId5"/>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8" name="图片 37" descr="图片2-22"/>
          <p:cNvPicPr>
            <a:picLocks noChangeAspect="1"/>
          </p:cNvPicPr>
          <p:nvPr>
            <p:custDataLst>
              <p:tags r:id="rId6"/>
            </p:custDataLst>
          </p:nvPr>
        </p:nvPicPr>
        <p:blipFill>
          <a:blip r:embed="rId7"/>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8" name="图片 7" descr="G:/学校照片/人文照片/52749412B22571F14514B45B0525ACC7.jpg52749412B22571F14514B45B0525ACC7"/>
          <p:cNvPicPr>
            <a:picLocks noChangeAspect="1"/>
          </p:cNvPicPr>
          <p:nvPr/>
        </p:nvPicPr>
        <p:blipFill>
          <a:blip r:embed="rId2"/>
          <a:srcRect l="17513" t="-33" r="10929" b="33"/>
          <a:stretch>
            <a:fillRect/>
          </a:stretch>
        </p:blipFill>
        <p:spPr>
          <a:xfrm>
            <a:off x="878567" y="1658815"/>
            <a:ext cx="1946032" cy="1946032"/>
          </a:xfrm>
          <a:custGeom>
            <a:avLst/>
            <a:gdLst>
              <a:gd name="connsiteX0" fmla="*/ 0 w 1946032"/>
              <a:gd name="connsiteY0" fmla="*/ 0 h 1946032"/>
              <a:gd name="connsiteX1" fmla="*/ 1946032 w 1946032"/>
              <a:gd name="connsiteY1" fmla="*/ 0 h 1946032"/>
              <a:gd name="connsiteX2" fmla="*/ 1946032 w 1946032"/>
              <a:gd name="connsiteY2" fmla="*/ 1946032 h 1946032"/>
              <a:gd name="connsiteX3" fmla="*/ 0 w 1946032"/>
              <a:gd name="connsiteY3" fmla="*/ 1946032 h 1946032"/>
            </a:gdLst>
            <a:ahLst/>
            <a:cxnLst>
              <a:cxn ang="0">
                <a:pos x="connsiteX0" y="connsiteY0"/>
              </a:cxn>
              <a:cxn ang="0">
                <a:pos x="connsiteX1" y="connsiteY1"/>
              </a:cxn>
              <a:cxn ang="0">
                <a:pos x="connsiteX2" y="connsiteY2"/>
              </a:cxn>
              <a:cxn ang="0">
                <a:pos x="connsiteX3" y="connsiteY3"/>
              </a:cxn>
            </a:cxnLst>
            <a:rect l="l" t="t" r="r" b="b"/>
            <a:pathLst>
              <a:path w="1946032" h="1946032">
                <a:moveTo>
                  <a:pt x="0" y="0"/>
                </a:moveTo>
                <a:lnTo>
                  <a:pt x="1946032" y="0"/>
                </a:lnTo>
                <a:lnTo>
                  <a:pt x="1946032" y="1946032"/>
                </a:lnTo>
                <a:lnTo>
                  <a:pt x="0" y="1946032"/>
                </a:lnTo>
                <a:close/>
              </a:path>
            </a:pathLst>
          </a:custGeom>
        </p:spPr>
      </p:pic>
      <p:sp>
        <p:nvSpPr>
          <p:cNvPr id="9" name="矩形 8"/>
          <p:cNvSpPr/>
          <p:nvPr/>
        </p:nvSpPr>
        <p:spPr>
          <a:xfrm>
            <a:off x="3004470" y="1658815"/>
            <a:ext cx="1946032" cy="1946032"/>
          </a:xfrm>
          <a:prstGeom prst="rect">
            <a:avLst/>
          </a:prstGeom>
          <a:gradFill flip="none" rotWithShape="1">
            <a:gsLst>
              <a:gs pos="28000">
                <a:srgbClr val="DF1716"/>
              </a:gs>
              <a:gs pos="82000">
                <a:srgbClr val="B80101"/>
              </a:gs>
            </a:gsLst>
            <a:path path="circle">
              <a:fillToRect r="100000" b="100000"/>
            </a:path>
            <a:tileRect l="-100000" t="-100000"/>
          </a:gradFill>
          <a:ln w="12700" cap="flat" cmpd="sng" algn="ctr">
            <a:noFill/>
            <a:prstDash val="solid"/>
            <a:miter lim="800000"/>
          </a:ln>
          <a:effectLst>
            <a:outerShdw blurRad="711200" dist="355600" dir="2700000" sx="97000" sy="97000" algn="tl" rotWithShape="0">
              <a:srgbClr val="B80101">
                <a:alpha val="15000"/>
              </a:srgbClr>
            </a:outerShdw>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defRPr/>
            </a:pPr>
            <a:endParaRPr kumimoji="0" lang="zh-CN" altLang="en-US" sz="3200" b="0" i="1" u="none" strike="noStrike" kern="0" cap="none" spc="0" normalizeH="0" baseline="0" noProof="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mn-cs"/>
            </a:endParaRPr>
          </a:p>
        </p:txBody>
      </p:sp>
      <p:pic>
        <p:nvPicPr>
          <p:cNvPr id="10" name="图片 9" descr="G:/学校照片/人文照片/133a2d4c816fee8d2ee352e01288db7.jpg133a2d4c816fee8d2ee352e01288db7"/>
          <p:cNvPicPr>
            <a:picLocks noChangeAspect="1"/>
          </p:cNvPicPr>
          <p:nvPr/>
        </p:nvPicPr>
        <p:blipFill>
          <a:blip r:embed="rId3"/>
          <a:srcRect l="12063" r="21207"/>
          <a:stretch>
            <a:fillRect/>
          </a:stretch>
        </p:blipFill>
        <p:spPr>
          <a:xfrm>
            <a:off x="3004470" y="3768969"/>
            <a:ext cx="1946032" cy="1946032"/>
          </a:xfrm>
          <a:custGeom>
            <a:avLst/>
            <a:gdLst>
              <a:gd name="connsiteX0" fmla="*/ 0 w 1946032"/>
              <a:gd name="connsiteY0" fmla="*/ 0 h 1946032"/>
              <a:gd name="connsiteX1" fmla="*/ 1946032 w 1946032"/>
              <a:gd name="connsiteY1" fmla="*/ 0 h 1946032"/>
              <a:gd name="connsiteX2" fmla="*/ 1946032 w 1946032"/>
              <a:gd name="connsiteY2" fmla="*/ 1946032 h 1946032"/>
              <a:gd name="connsiteX3" fmla="*/ 0 w 1946032"/>
              <a:gd name="connsiteY3" fmla="*/ 1946032 h 1946032"/>
            </a:gdLst>
            <a:ahLst/>
            <a:cxnLst>
              <a:cxn ang="0">
                <a:pos x="connsiteX0" y="connsiteY0"/>
              </a:cxn>
              <a:cxn ang="0">
                <a:pos x="connsiteX1" y="connsiteY1"/>
              </a:cxn>
              <a:cxn ang="0">
                <a:pos x="connsiteX2" y="connsiteY2"/>
              </a:cxn>
              <a:cxn ang="0">
                <a:pos x="connsiteX3" y="connsiteY3"/>
              </a:cxn>
            </a:cxnLst>
            <a:rect l="l" t="t" r="r" b="b"/>
            <a:pathLst>
              <a:path w="1946032" h="1946032">
                <a:moveTo>
                  <a:pt x="0" y="0"/>
                </a:moveTo>
                <a:lnTo>
                  <a:pt x="1946032" y="0"/>
                </a:lnTo>
                <a:lnTo>
                  <a:pt x="1946032" y="1946032"/>
                </a:lnTo>
                <a:lnTo>
                  <a:pt x="0" y="1946032"/>
                </a:lnTo>
                <a:close/>
              </a:path>
            </a:pathLst>
          </a:custGeom>
        </p:spPr>
      </p:pic>
      <p:sp>
        <p:nvSpPr>
          <p:cNvPr id="11" name="五角星 10"/>
          <p:cNvSpPr/>
          <p:nvPr/>
        </p:nvSpPr>
        <p:spPr>
          <a:xfrm>
            <a:off x="3788783" y="1773245"/>
            <a:ext cx="377405" cy="377405"/>
          </a:xfrm>
          <a:prstGeom prst="star5">
            <a:avLst/>
          </a:prstGeom>
          <a:gradFill>
            <a:gsLst>
              <a:gs pos="79000">
                <a:srgbClr val="E8BA94"/>
              </a:gs>
              <a:gs pos="0">
                <a:srgbClr val="F8EADE"/>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2" name="组合 11"/>
          <p:cNvGrpSpPr/>
          <p:nvPr/>
        </p:nvGrpSpPr>
        <p:grpSpPr>
          <a:xfrm>
            <a:off x="3277599" y="1897925"/>
            <a:ext cx="1399775" cy="60435"/>
            <a:chOff x="3249920" y="1897925"/>
            <a:chExt cx="1399775" cy="60435"/>
          </a:xfrm>
        </p:grpSpPr>
        <p:grpSp>
          <p:nvGrpSpPr>
            <p:cNvPr id="13" name="组合 12"/>
            <p:cNvGrpSpPr/>
            <p:nvPr/>
          </p:nvGrpSpPr>
          <p:grpSpPr>
            <a:xfrm>
              <a:off x="3249920" y="1897925"/>
              <a:ext cx="410308" cy="60435"/>
              <a:chOff x="3249920" y="1897925"/>
              <a:chExt cx="410308" cy="60435"/>
            </a:xfrm>
          </p:grpSpPr>
          <p:cxnSp>
            <p:nvCxnSpPr>
              <p:cNvPr id="18" name="直接连接符 17"/>
              <p:cNvCxnSpPr/>
              <p:nvPr/>
            </p:nvCxnSpPr>
            <p:spPr>
              <a:xfrm>
                <a:off x="3249920" y="1897925"/>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cxnSp>
            <p:nvCxnSpPr>
              <p:cNvPr id="19" name="直接连接符 18"/>
              <p:cNvCxnSpPr/>
              <p:nvPr/>
            </p:nvCxnSpPr>
            <p:spPr>
              <a:xfrm>
                <a:off x="3249920" y="1928143"/>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cxnSp>
            <p:nvCxnSpPr>
              <p:cNvPr id="20" name="直接连接符 19"/>
              <p:cNvCxnSpPr/>
              <p:nvPr/>
            </p:nvCxnSpPr>
            <p:spPr>
              <a:xfrm>
                <a:off x="3249920" y="1958360"/>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grpSp>
        <p:grpSp>
          <p:nvGrpSpPr>
            <p:cNvPr id="14" name="组合 13"/>
            <p:cNvGrpSpPr/>
            <p:nvPr/>
          </p:nvGrpSpPr>
          <p:grpSpPr>
            <a:xfrm flipH="1">
              <a:off x="4239387" y="1897925"/>
              <a:ext cx="410308" cy="60435"/>
              <a:chOff x="3249920" y="1897925"/>
              <a:chExt cx="410308" cy="60435"/>
            </a:xfrm>
          </p:grpSpPr>
          <p:cxnSp>
            <p:nvCxnSpPr>
              <p:cNvPr id="15" name="直接连接符 14"/>
              <p:cNvCxnSpPr/>
              <p:nvPr/>
            </p:nvCxnSpPr>
            <p:spPr>
              <a:xfrm>
                <a:off x="3249920" y="1897925"/>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cxnSp>
            <p:nvCxnSpPr>
              <p:cNvPr id="16" name="直接连接符 15"/>
              <p:cNvCxnSpPr/>
              <p:nvPr/>
            </p:nvCxnSpPr>
            <p:spPr>
              <a:xfrm>
                <a:off x="3249920" y="1928143"/>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cxnSp>
            <p:nvCxnSpPr>
              <p:cNvPr id="17" name="直接连接符 16"/>
              <p:cNvCxnSpPr/>
              <p:nvPr/>
            </p:nvCxnSpPr>
            <p:spPr>
              <a:xfrm>
                <a:off x="3249920" y="1958360"/>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grpSp>
      </p:grpSp>
      <p:sp>
        <p:nvSpPr>
          <p:cNvPr id="21" name="文本框 20"/>
          <p:cNvSpPr txBox="1"/>
          <p:nvPr/>
        </p:nvSpPr>
        <p:spPr>
          <a:xfrm>
            <a:off x="3096656" y="2428726"/>
            <a:ext cx="1761657" cy="1000274"/>
          </a:xfrm>
          <a:prstGeom prst="rect">
            <a:avLst/>
          </a:prstGeom>
          <a:noFill/>
        </p:spPr>
        <p:txBody>
          <a:bodyPr wrap="square" lIns="0" tIns="0" rIns="0" bIns="0" rtlCol="0" anchor="t">
            <a:spAutoFit/>
          </a:bodyPr>
          <a:lstStyle/>
          <a:p>
            <a:pPr algn="ctr">
              <a:lnSpc>
                <a:spcPct val="130000"/>
              </a:lnSpc>
              <a:defRPr/>
            </a:pPr>
            <a:r>
              <a:rPr lang="zh-CN" altLang="en-US" sz="1000" kern="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r>
              <a:rPr lang="zh-CN" altLang="en-US" sz="1000" kern="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endParaRPr lang="zh-CN" altLang="en-US" sz="1000" kern="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gn="ctr">
              <a:lnSpc>
                <a:spcPct val="130000"/>
              </a:lnSpc>
              <a:defRPr/>
            </a:pPr>
            <a:endParaRPr lang="zh-CN" altLang="en-US" sz="1000" kern="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2" name="矩形 21"/>
          <p:cNvSpPr/>
          <p:nvPr/>
        </p:nvSpPr>
        <p:spPr>
          <a:xfrm>
            <a:off x="878567" y="3768969"/>
            <a:ext cx="1946032" cy="1946032"/>
          </a:xfrm>
          <a:prstGeom prst="rect">
            <a:avLst/>
          </a:prstGeom>
          <a:gradFill flip="none" rotWithShape="1">
            <a:gsLst>
              <a:gs pos="28000">
                <a:srgbClr val="DF1716"/>
              </a:gs>
              <a:gs pos="82000">
                <a:srgbClr val="B80101"/>
              </a:gs>
            </a:gsLst>
            <a:path path="circle">
              <a:fillToRect r="100000" b="100000"/>
            </a:path>
            <a:tileRect l="-100000" t="-100000"/>
          </a:gradFill>
          <a:ln w="12700" cap="flat" cmpd="sng" algn="ctr">
            <a:noFill/>
            <a:prstDash val="solid"/>
            <a:miter lim="800000"/>
          </a:ln>
          <a:effectLst>
            <a:outerShdw blurRad="711200" dist="355600" dir="2700000" sx="97000" sy="97000" algn="tl" rotWithShape="0">
              <a:srgbClr val="B80101">
                <a:alpha val="15000"/>
              </a:srgbClr>
            </a:outerShdw>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defRPr/>
            </a:pPr>
            <a:endParaRPr kumimoji="0" lang="zh-CN" altLang="en-US" sz="3200" b="0" i="1" u="none" strike="noStrike" kern="0" cap="none" spc="0" normalizeH="0" baseline="0" noProof="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mn-cs"/>
            </a:endParaRPr>
          </a:p>
        </p:txBody>
      </p:sp>
      <p:sp>
        <p:nvSpPr>
          <p:cNvPr id="23" name="五角星 22"/>
          <p:cNvSpPr/>
          <p:nvPr/>
        </p:nvSpPr>
        <p:spPr>
          <a:xfrm>
            <a:off x="1662880" y="3883399"/>
            <a:ext cx="377405" cy="377405"/>
          </a:xfrm>
          <a:prstGeom prst="star5">
            <a:avLst/>
          </a:prstGeom>
          <a:gradFill>
            <a:gsLst>
              <a:gs pos="79000">
                <a:srgbClr val="E8BA94"/>
              </a:gs>
              <a:gs pos="0">
                <a:srgbClr val="F8EADE"/>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4" name="组合 23"/>
          <p:cNvGrpSpPr/>
          <p:nvPr/>
        </p:nvGrpSpPr>
        <p:grpSpPr>
          <a:xfrm>
            <a:off x="1151696" y="4008079"/>
            <a:ext cx="1399775" cy="60435"/>
            <a:chOff x="3249920" y="1897925"/>
            <a:chExt cx="1399775" cy="60435"/>
          </a:xfrm>
        </p:grpSpPr>
        <p:grpSp>
          <p:nvGrpSpPr>
            <p:cNvPr id="25" name="组合 24"/>
            <p:cNvGrpSpPr/>
            <p:nvPr/>
          </p:nvGrpSpPr>
          <p:grpSpPr>
            <a:xfrm>
              <a:off x="3249920" y="1897925"/>
              <a:ext cx="410308" cy="60435"/>
              <a:chOff x="3249920" y="1897925"/>
              <a:chExt cx="410308" cy="60435"/>
            </a:xfrm>
          </p:grpSpPr>
          <p:cxnSp>
            <p:nvCxnSpPr>
              <p:cNvPr id="34" name="直接连接符 33"/>
              <p:cNvCxnSpPr/>
              <p:nvPr/>
            </p:nvCxnSpPr>
            <p:spPr>
              <a:xfrm>
                <a:off x="3249920" y="1897925"/>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cxnSp>
            <p:nvCxnSpPr>
              <p:cNvPr id="35" name="直接连接符 34"/>
              <p:cNvCxnSpPr/>
              <p:nvPr/>
            </p:nvCxnSpPr>
            <p:spPr>
              <a:xfrm>
                <a:off x="3249920" y="1928143"/>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cxnSp>
            <p:nvCxnSpPr>
              <p:cNvPr id="36" name="直接连接符 35"/>
              <p:cNvCxnSpPr/>
              <p:nvPr/>
            </p:nvCxnSpPr>
            <p:spPr>
              <a:xfrm>
                <a:off x="3249920" y="1958360"/>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grpSp>
        <p:grpSp>
          <p:nvGrpSpPr>
            <p:cNvPr id="26" name="组合 25"/>
            <p:cNvGrpSpPr/>
            <p:nvPr/>
          </p:nvGrpSpPr>
          <p:grpSpPr>
            <a:xfrm flipH="1">
              <a:off x="4239387" y="1897925"/>
              <a:ext cx="410308" cy="60435"/>
              <a:chOff x="3249920" y="1897925"/>
              <a:chExt cx="410308" cy="60435"/>
            </a:xfrm>
          </p:grpSpPr>
          <p:cxnSp>
            <p:nvCxnSpPr>
              <p:cNvPr id="31" name="直接连接符 30"/>
              <p:cNvCxnSpPr/>
              <p:nvPr/>
            </p:nvCxnSpPr>
            <p:spPr>
              <a:xfrm>
                <a:off x="3249920" y="1897925"/>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cxnSp>
            <p:nvCxnSpPr>
              <p:cNvPr id="32" name="直接连接符 31"/>
              <p:cNvCxnSpPr/>
              <p:nvPr/>
            </p:nvCxnSpPr>
            <p:spPr>
              <a:xfrm>
                <a:off x="3249920" y="1928143"/>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cxnSp>
            <p:nvCxnSpPr>
              <p:cNvPr id="33" name="直接连接符 32"/>
              <p:cNvCxnSpPr/>
              <p:nvPr/>
            </p:nvCxnSpPr>
            <p:spPr>
              <a:xfrm>
                <a:off x="3249920" y="1958360"/>
                <a:ext cx="410308" cy="0"/>
              </a:xfrm>
              <a:prstGeom prst="line">
                <a:avLst/>
              </a:prstGeom>
              <a:noFill/>
              <a:ln w="6350" cap="flat" cmpd="sng" algn="ctr">
                <a:gradFill flip="none" rotWithShape="1">
                  <a:gsLst>
                    <a:gs pos="0">
                      <a:srgbClr val="FFC000">
                        <a:lumMod val="20000"/>
                        <a:lumOff val="80000"/>
                        <a:alpha val="0"/>
                      </a:srgbClr>
                    </a:gs>
                    <a:gs pos="100000">
                      <a:srgbClr val="FFC000">
                        <a:lumMod val="20000"/>
                        <a:lumOff val="80000"/>
                      </a:srgbClr>
                    </a:gs>
                  </a:gsLst>
                  <a:lin ang="0" scaled="1"/>
                  <a:tileRect/>
                </a:gradFill>
                <a:prstDash val="solid"/>
                <a:miter lim="800000"/>
              </a:ln>
              <a:effectLst/>
            </p:spPr>
          </p:cxnSp>
        </p:grpSp>
      </p:grpSp>
      <p:sp>
        <p:nvSpPr>
          <p:cNvPr id="37" name="文本框 36"/>
          <p:cNvSpPr txBox="1"/>
          <p:nvPr/>
        </p:nvSpPr>
        <p:spPr>
          <a:xfrm>
            <a:off x="970753" y="4538880"/>
            <a:ext cx="1761657" cy="1000274"/>
          </a:xfrm>
          <a:prstGeom prst="rect">
            <a:avLst/>
          </a:prstGeom>
          <a:noFill/>
        </p:spPr>
        <p:txBody>
          <a:bodyPr wrap="square" lIns="0" tIns="0" rIns="0" bIns="0" rtlCol="0" anchor="t">
            <a:spAutoFit/>
          </a:bodyPr>
          <a:lstStyle/>
          <a:p>
            <a:pPr algn="ctr">
              <a:lnSpc>
                <a:spcPct val="130000"/>
              </a:lnSpc>
              <a:defRPr/>
            </a:pPr>
            <a:r>
              <a:rPr lang="zh-CN" altLang="en-US" sz="1000" kern="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r>
              <a:rPr lang="zh-CN" altLang="en-US" sz="1000" kern="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a:t>
            </a:r>
            <a:endParaRPr lang="zh-CN" altLang="en-US" sz="1000" kern="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gn="ctr">
              <a:lnSpc>
                <a:spcPct val="130000"/>
              </a:lnSpc>
              <a:defRPr/>
            </a:pPr>
            <a:endParaRPr lang="zh-CN" altLang="en-US" sz="1000" kern="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8" name="文本框 37"/>
          <p:cNvSpPr txBox="1"/>
          <p:nvPr/>
        </p:nvSpPr>
        <p:spPr>
          <a:xfrm>
            <a:off x="5470142" y="1658815"/>
            <a:ext cx="1326887" cy="386474"/>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1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1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9" name="矩形 38"/>
          <p:cNvSpPr/>
          <p:nvPr/>
        </p:nvSpPr>
        <p:spPr>
          <a:xfrm>
            <a:off x="5530576" y="2054106"/>
            <a:ext cx="5553419" cy="1550742"/>
          </a:xfrm>
          <a:prstGeom prst="rect">
            <a:avLst/>
          </a:prstGeom>
          <a:gradFill flip="none" rotWithShape="1">
            <a:gsLst>
              <a:gs pos="0">
                <a:srgbClr val="C00000">
                  <a:alpha val="28000"/>
                </a:srgbClr>
              </a:gs>
              <a:gs pos="100000">
                <a:srgbClr val="F5A67E">
                  <a:alpha val="0"/>
                </a:srgbClr>
              </a:gs>
            </a:gsLst>
            <a:lin ang="0" scaled="1"/>
            <a:tileRect/>
          </a:gradFill>
          <a:ln w="12700" cap="flat" cmpd="sng" algn="ctr">
            <a:gradFill flip="none" rotWithShape="1">
              <a:gsLst>
                <a:gs pos="0">
                  <a:srgbClr val="C00000"/>
                </a:gs>
                <a:gs pos="100000">
                  <a:srgbClr val="C00000">
                    <a:alpha val="0"/>
                  </a:srgbClr>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0" name="文本框 39"/>
          <p:cNvSpPr txBox="1"/>
          <p:nvPr/>
        </p:nvSpPr>
        <p:spPr>
          <a:xfrm>
            <a:off x="5470142" y="3768968"/>
            <a:ext cx="1326887" cy="386474"/>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1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1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1" name="矩形 40"/>
          <p:cNvSpPr/>
          <p:nvPr/>
        </p:nvSpPr>
        <p:spPr>
          <a:xfrm>
            <a:off x="5530576" y="4164259"/>
            <a:ext cx="5553419" cy="1550742"/>
          </a:xfrm>
          <a:prstGeom prst="rect">
            <a:avLst/>
          </a:prstGeom>
          <a:gradFill flip="none" rotWithShape="1">
            <a:gsLst>
              <a:gs pos="0">
                <a:srgbClr val="C00000">
                  <a:alpha val="28000"/>
                </a:srgbClr>
              </a:gs>
              <a:gs pos="100000">
                <a:srgbClr val="F5A67E">
                  <a:alpha val="0"/>
                </a:srgbClr>
              </a:gs>
            </a:gsLst>
            <a:lin ang="0" scaled="1"/>
            <a:tileRect/>
          </a:gradFill>
          <a:ln w="12700" cap="flat" cmpd="sng" algn="ctr">
            <a:gradFill flip="none" rotWithShape="1">
              <a:gsLst>
                <a:gs pos="0">
                  <a:srgbClr val="C00000"/>
                </a:gs>
                <a:gs pos="100000">
                  <a:srgbClr val="C00000">
                    <a:alpha val="0"/>
                  </a:srgbClr>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2" name="文本框 41"/>
          <p:cNvSpPr txBox="1"/>
          <p:nvPr/>
        </p:nvSpPr>
        <p:spPr>
          <a:xfrm>
            <a:off x="5713462" y="2365715"/>
            <a:ext cx="5370533" cy="932563"/>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a:t>
            </a:r>
            <a:r>
              <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阐述在这里输入你的正文阐述与关键词标题相关的具体内容</a:t>
            </a:r>
            <a:endPar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3" name="文本框 42"/>
          <p:cNvSpPr txBox="1"/>
          <p:nvPr/>
        </p:nvSpPr>
        <p:spPr>
          <a:xfrm>
            <a:off x="5713462" y="4473348"/>
            <a:ext cx="5370533" cy="932563"/>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a:t>
            </a:r>
            <a:r>
              <a:rPr kumimoji="0" lang="zh-CN" altLang="en-US" sz="14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阐述在这里输入你的正文阐述与关键词标题相关的具体内容</a:t>
            </a:r>
            <a:endPar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4"/>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5"/>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取得成果展示</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6"/>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4" name="文本框 43"/>
            <p:cNvSpPr txBox="1"/>
            <p:nvPr>
              <p:custDataLst>
                <p:tags r:id="rId7"/>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5" name="图片 44" descr="图片2-22"/>
          <p:cNvPicPr>
            <a:picLocks noChangeAspect="1"/>
          </p:cNvPicPr>
          <p:nvPr>
            <p:custDataLst>
              <p:tags r:id="rId8"/>
            </p:custDataLst>
          </p:nvPr>
        </p:nvPicPr>
        <p:blipFill>
          <a:blip r:embed="rId9"/>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t="9333" b="666"/>
          <a:stretch>
            <a:fillRect/>
          </a:stretch>
        </p:blipFill>
        <p:spPr>
          <a:xfrm flipH="1">
            <a:off x="-1" y="0"/>
            <a:ext cx="12206681" cy="6866258"/>
          </a:xfrm>
          <a:prstGeom prst="rect">
            <a:avLst/>
          </a:prstGeom>
        </p:spPr>
      </p:pic>
      <p:sp>
        <p:nvSpPr>
          <p:cNvPr id="32" name="矩形 31"/>
          <p:cNvSpPr/>
          <p:nvPr/>
        </p:nvSpPr>
        <p:spPr>
          <a:xfrm>
            <a:off x="1284790" y="1504710"/>
            <a:ext cx="8866208" cy="4039564"/>
          </a:xfrm>
          <a:prstGeom prst="rect">
            <a:avLst/>
          </a:prstGeom>
          <a:solidFill>
            <a:schemeClr val="bg1"/>
          </a:solidFill>
          <a:ln w="57150">
            <a:solidFill>
              <a:srgbClr val="FDBC75"/>
            </a:solidFill>
          </a:ln>
          <a:effectLst>
            <a:outerShdw blurRad="889000" dist="330200" dir="5400000" algn="t" rotWithShape="0">
              <a:schemeClr val="tx1">
                <a:lumMod val="75000"/>
                <a:lumOff val="25000"/>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2020481" y="3666171"/>
            <a:ext cx="4886493" cy="50304"/>
            <a:chOff x="1395037" y="3905121"/>
            <a:chExt cx="4886493" cy="50304"/>
          </a:xfrm>
        </p:grpSpPr>
        <p:cxnSp>
          <p:nvCxnSpPr>
            <p:cNvPr id="38" name="直接连接符 37"/>
            <p:cNvCxnSpPr/>
            <p:nvPr/>
          </p:nvCxnSpPr>
          <p:spPr>
            <a:xfrm>
              <a:off x="1402320" y="3936951"/>
              <a:ext cx="4879210" cy="0"/>
            </a:xfrm>
            <a:prstGeom prst="line">
              <a:avLst/>
            </a:prstGeom>
            <a:ln>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1395037" y="3905121"/>
              <a:ext cx="1354252" cy="503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42" name="文本框 41"/>
          <p:cNvSpPr txBox="1"/>
          <p:nvPr/>
        </p:nvSpPr>
        <p:spPr>
          <a:xfrm>
            <a:off x="1940027" y="3806624"/>
            <a:ext cx="5260566" cy="1476375"/>
          </a:xfrm>
          <a:prstGeom prst="rect">
            <a:avLst/>
          </a:prstGeom>
          <a:noFill/>
        </p:spPr>
        <p:txBody>
          <a:bodyPr wrap="square" rtlCol="0">
            <a:spAutoFit/>
          </a:bodyPr>
          <a:lstStyle/>
          <a:p>
            <a:pPr>
              <a:lnSpc>
                <a:spcPct val="150000"/>
              </a:lnSpc>
            </a:pPr>
            <a:r>
              <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在这里输入你的正文阐述与关键词标题相关的具体内容，若字数太多酌情删减文案在这里输入你的正文阐述。</a:t>
            </a:r>
            <a:endPar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nSpc>
                <a:spcPct val="150000"/>
              </a:lnSpc>
            </a:pPr>
            <a:endPar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3" name="平行四边形 42"/>
          <p:cNvSpPr/>
          <p:nvPr/>
        </p:nvSpPr>
        <p:spPr>
          <a:xfrm>
            <a:off x="2020481" y="2005178"/>
            <a:ext cx="1715197" cy="443254"/>
          </a:xfrm>
          <a:prstGeom prst="parallelogram">
            <a:avLst/>
          </a:prstGeom>
          <a:gradFill>
            <a:gsLst>
              <a:gs pos="50000">
                <a:srgbClr val="F2CB9A"/>
              </a:gs>
              <a:gs pos="0">
                <a:srgbClr val="FFEED2"/>
              </a:gs>
              <a:gs pos="100000">
                <a:srgbClr val="E4A76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4" name="文本框 43"/>
          <p:cNvSpPr txBox="1"/>
          <p:nvPr/>
        </p:nvSpPr>
        <p:spPr>
          <a:xfrm>
            <a:off x="2293473" y="2044857"/>
            <a:ext cx="1169211"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cap="none" spc="0" normalizeH="0" baseline="0" dirty="0">
                <a:gradFill>
                  <a:gsLst>
                    <a:gs pos="100000">
                      <a:srgbClr val="E50101"/>
                    </a:gs>
                    <a:gs pos="2000">
                      <a:srgbClr val="B80101"/>
                    </a:gs>
                  </a:gsLst>
                  <a:lin ang="6000000" scaled="0"/>
                </a:gradFill>
                <a:latin typeface="微软雅黑" panose="020B0503020204020204" pitchFamily="34" charset="-122"/>
                <a:ea typeface="微软雅黑" panose="020B0503020204020204" pitchFamily="34" charset="-122"/>
              </a:rPr>
              <a:t>第三部分</a:t>
            </a:r>
            <a:endParaRPr kumimoji="0" lang="zh-CN" altLang="en-US" b="1" i="0" u="none" strike="noStrike" cap="none" spc="0" normalizeH="0" baseline="0" dirty="0">
              <a:gradFill>
                <a:gsLst>
                  <a:gs pos="100000">
                    <a:srgbClr val="E50101"/>
                  </a:gs>
                  <a:gs pos="2000">
                    <a:srgbClr val="B80101"/>
                  </a:gs>
                </a:gsLst>
                <a:lin ang="6000000" scaled="0"/>
              </a:gradFill>
              <a:latin typeface="微软雅黑" panose="020B0503020204020204" pitchFamily="34" charset="-122"/>
              <a:ea typeface="微软雅黑" panose="020B0503020204020204" pitchFamily="34" charset="-122"/>
            </a:endParaRPr>
          </a:p>
        </p:txBody>
      </p:sp>
      <p:sp>
        <p:nvSpPr>
          <p:cNvPr id="46" name="文本框 45"/>
          <p:cNvSpPr txBox="1"/>
          <p:nvPr/>
        </p:nvSpPr>
        <p:spPr>
          <a:xfrm>
            <a:off x="2020570" y="2795905"/>
            <a:ext cx="4712970" cy="768350"/>
          </a:xfrm>
          <a:prstGeom prst="rect">
            <a:avLst/>
          </a:prstGeom>
          <a:noFill/>
        </p:spPr>
        <p:txBody>
          <a:bodyPr wrap="square" rtlCol="0">
            <a:spAutoFit/>
          </a:bodyPr>
          <a:lstStyle/>
          <a:p>
            <a:r>
              <a:rPr lang="zh-CN" altLang="en-US" sz="4400" b="1" spc="300" dirty="0" smtClean="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rPr>
              <a:t>问题及反思</a:t>
            </a:r>
            <a:endParaRPr lang="zh-CN" altLang="en-US" sz="4400" b="1" spc="300" dirty="0" smtClean="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47" name="图片 46"/>
          <p:cNvPicPr>
            <a:picLocks noChangeAspect="1"/>
          </p:cNvPicPr>
          <p:nvPr/>
        </p:nvPicPr>
        <p:blipFill rotWithShape="1">
          <a:blip r:embed="rId3" cstate="print">
            <a:extLst>
              <a:ext uri="{28A0092B-C50C-407E-A947-70E740481C1C}">
                <a14:useLocalDpi xmlns:a14="http://schemas.microsoft.com/office/drawing/2010/main" val="0"/>
              </a:ext>
            </a:extLst>
          </a:blip>
          <a:srcRect l="56627" t="4958" b="69060"/>
          <a:stretch>
            <a:fillRect/>
          </a:stretch>
        </p:blipFill>
        <p:spPr>
          <a:xfrm>
            <a:off x="3936090" y="1649364"/>
            <a:ext cx="888540" cy="711628"/>
          </a:xfrm>
          <a:prstGeom prst="rect">
            <a:avLst/>
          </a:prstGeom>
        </p:spPr>
      </p:pic>
      <p:pic>
        <p:nvPicPr>
          <p:cNvPr id="48" name="图片 47"/>
          <p:cNvPicPr>
            <a:picLocks noChangeAspect="1"/>
          </p:cNvPicPr>
          <p:nvPr/>
        </p:nvPicPr>
        <p:blipFill rotWithShape="1">
          <a:blip r:embed="rId4" cstate="print">
            <a:extLst>
              <a:ext uri="{28A0092B-C50C-407E-A947-70E740481C1C}">
                <a14:useLocalDpi xmlns:a14="http://schemas.microsoft.com/office/drawing/2010/main" val="0"/>
              </a:ext>
            </a:extLst>
          </a:blip>
          <a:srcRect l="69957" t="8123" r="17545" b="77816"/>
          <a:stretch>
            <a:fillRect/>
          </a:stretch>
        </p:blipFill>
        <p:spPr>
          <a:xfrm>
            <a:off x="7032467" y="317500"/>
            <a:ext cx="1164859" cy="1752063"/>
          </a:xfrm>
          <a:prstGeom prst="rect">
            <a:avLst/>
          </a:prstGeom>
        </p:spPr>
      </p:pic>
      <p:pic>
        <p:nvPicPr>
          <p:cNvPr id="53" name="图片 52"/>
          <p:cNvPicPr>
            <a:picLocks noChangeAspect="1"/>
          </p:cNvPicPr>
          <p:nvPr/>
        </p:nvPicPr>
        <p:blipFill rotWithShape="1">
          <a:blip r:embed="rId5" cstate="print">
            <a:extLst>
              <a:ext uri="{28A0092B-C50C-407E-A947-70E740481C1C}">
                <a14:useLocalDpi xmlns:a14="http://schemas.microsoft.com/office/drawing/2010/main" val="0"/>
              </a:ext>
            </a:extLst>
          </a:blip>
          <a:srcRect l="63523" t="8123" b="67356"/>
          <a:stretch>
            <a:fillRect/>
          </a:stretch>
        </p:blipFill>
        <p:spPr>
          <a:xfrm>
            <a:off x="504560" y="4557730"/>
            <a:ext cx="712015" cy="639898"/>
          </a:xfrm>
          <a:prstGeom prst="rect">
            <a:avLst/>
          </a:prstGeom>
        </p:spPr>
      </p:pic>
      <p:pic>
        <p:nvPicPr>
          <p:cNvPr id="33" name="图片 32"/>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3783" t="50941" r="79365" b="5500"/>
          <a:stretch>
            <a:fillRect/>
          </a:stretch>
        </p:blipFill>
        <p:spPr>
          <a:xfrm flipH="1">
            <a:off x="7880913" y="317500"/>
            <a:ext cx="3797300" cy="6134100"/>
          </a:xfrm>
          <a:prstGeom prst="rect">
            <a:avLst/>
          </a:prstGeom>
        </p:spPr>
      </p:pic>
      <p:pic>
        <p:nvPicPr>
          <p:cNvPr id="2" name="图片 1" descr="图片2-22"/>
          <p:cNvPicPr>
            <a:picLocks noChangeAspect="1"/>
          </p:cNvPicPr>
          <p:nvPr>
            <p:custDataLst>
              <p:tags r:id="rId8"/>
            </p:custDataLst>
          </p:nvPr>
        </p:nvPicPr>
        <p:blipFill>
          <a:blip r:embed="rId9"/>
          <a:stretch>
            <a:fillRect/>
          </a:stretch>
        </p:blipFill>
        <p:spPr>
          <a:xfrm>
            <a:off x="5845175" y="2528570"/>
            <a:ext cx="1256030" cy="1137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209550" y="3938700"/>
            <a:ext cx="12947388" cy="0"/>
          </a:xfrm>
          <a:prstGeom prst="line">
            <a:avLst/>
          </a:prstGeom>
          <a:noFill/>
          <a:ln w="25400" cap="flat" cmpd="sng" algn="ctr">
            <a:gradFill>
              <a:gsLst>
                <a:gs pos="0">
                  <a:srgbClr val="ED7D31">
                    <a:alpha val="0"/>
                  </a:srgbClr>
                </a:gs>
                <a:gs pos="50000">
                  <a:srgbClr val="C00000"/>
                </a:gs>
                <a:gs pos="100000">
                  <a:srgbClr val="ED7D31">
                    <a:alpha val="0"/>
                  </a:srgbClr>
                </a:gs>
              </a:gsLst>
              <a:lin ang="0" scaled="0"/>
            </a:gradFill>
            <a:prstDash val="solid"/>
            <a:miter lim="800000"/>
          </a:ln>
          <a:effectLst/>
        </p:spPr>
      </p:cxnSp>
      <p:sp>
        <p:nvSpPr>
          <p:cNvPr id="9" name="矩形 8"/>
          <p:cNvSpPr/>
          <p:nvPr/>
        </p:nvSpPr>
        <p:spPr>
          <a:xfrm>
            <a:off x="1305832" y="4131716"/>
            <a:ext cx="1522066" cy="369332"/>
          </a:xfrm>
          <a:prstGeom prst="rect">
            <a:avLst/>
          </a:prstGeom>
        </p:spPr>
        <p:txBody>
          <a:bodyPr wrap="square">
            <a:noAutofit/>
          </a:bodyPr>
          <a:lstStyle/>
          <a:p>
            <a:pPr algn="ctr">
              <a:defRPr/>
            </a:pPr>
            <a:r>
              <a:rPr lang="en-US" altLang="zh-CN" b="1" kern="0" dirty="0">
                <a:solidFill>
                  <a:srgbClr val="EA080C"/>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01</a:t>
            </a:r>
            <a:endParaRPr lang="en-US" altLang="zh-CN" b="1" kern="0" dirty="0">
              <a:solidFill>
                <a:srgbClr val="EA080C"/>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0" name="矩形 9"/>
          <p:cNvSpPr/>
          <p:nvPr/>
        </p:nvSpPr>
        <p:spPr>
          <a:xfrm>
            <a:off x="5334968" y="4131716"/>
            <a:ext cx="1522066" cy="369332"/>
          </a:xfrm>
          <a:prstGeom prst="rect">
            <a:avLst/>
          </a:prstGeom>
        </p:spPr>
        <p:txBody>
          <a:bodyPr wrap="square">
            <a:noAutofit/>
          </a:bodyPr>
          <a:lstStyle/>
          <a:p>
            <a:pPr algn="ctr">
              <a:defRPr/>
            </a:pPr>
            <a:r>
              <a:rPr lang="en-US" altLang="zh-CN" b="1" kern="0" dirty="0">
                <a:solidFill>
                  <a:srgbClr val="EA080C"/>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03</a:t>
            </a:r>
            <a:endParaRPr lang="en-US" altLang="zh-CN" b="1" kern="0" dirty="0">
              <a:solidFill>
                <a:srgbClr val="EA080C"/>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1" name="矩形 10"/>
          <p:cNvSpPr/>
          <p:nvPr/>
        </p:nvSpPr>
        <p:spPr>
          <a:xfrm>
            <a:off x="9364104" y="4131716"/>
            <a:ext cx="1522066" cy="369332"/>
          </a:xfrm>
          <a:prstGeom prst="rect">
            <a:avLst/>
          </a:prstGeom>
        </p:spPr>
        <p:txBody>
          <a:bodyPr wrap="square">
            <a:noAutofit/>
          </a:bodyPr>
          <a:lstStyle/>
          <a:p>
            <a:pPr algn="ctr">
              <a:defRPr/>
            </a:pPr>
            <a:r>
              <a:rPr lang="en-US" altLang="zh-CN" b="1" kern="0" dirty="0">
                <a:solidFill>
                  <a:srgbClr val="EA080C"/>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05</a:t>
            </a:r>
            <a:endParaRPr lang="en-US" altLang="zh-CN" b="1" kern="0" dirty="0">
              <a:solidFill>
                <a:srgbClr val="EA080C"/>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2" name="矩形 11"/>
          <p:cNvSpPr/>
          <p:nvPr/>
        </p:nvSpPr>
        <p:spPr>
          <a:xfrm>
            <a:off x="7344027" y="3350675"/>
            <a:ext cx="1522066" cy="369332"/>
          </a:xfrm>
          <a:prstGeom prst="rect">
            <a:avLst/>
          </a:prstGeom>
        </p:spPr>
        <p:txBody>
          <a:bodyPr wrap="square">
            <a:noAutofit/>
          </a:bodyPr>
          <a:lstStyle/>
          <a:p>
            <a:pPr algn="ctr">
              <a:defRPr/>
            </a:pPr>
            <a:r>
              <a:rPr lang="en-US" altLang="zh-CN" b="1" kern="0" dirty="0">
                <a:solidFill>
                  <a:srgbClr val="EA080C"/>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04</a:t>
            </a:r>
            <a:endParaRPr lang="en-US" altLang="zh-CN" b="1" kern="0" dirty="0">
              <a:solidFill>
                <a:srgbClr val="EA080C"/>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3" name="矩形 12"/>
          <p:cNvSpPr/>
          <p:nvPr/>
        </p:nvSpPr>
        <p:spPr>
          <a:xfrm>
            <a:off x="3325908" y="3350675"/>
            <a:ext cx="1522066" cy="369332"/>
          </a:xfrm>
          <a:prstGeom prst="rect">
            <a:avLst/>
          </a:prstGeom>
        </p:spPr>
        <p:txBody>
          <a:bodyPr wrap="square">
            <a:noAutofit/>
          </a:bodyPr>
          <a:lstStyle/>
          <a:p>
            <a:pPr algn="ctr">
              <a:defRPr/>
            </a:pPr>
            <a:r>
              <a:rPr lang="en-US" altLang="zh-CN" b="1" kern="0" dirty="0">
                <a:solidFill>
                  <a:srgbClr val="EA080C"/>
                </a:solidFill>
                <a:latin typeface="微软雅黑" panose="020B0503020204020204" pitchFamily="34" charset="-122"/>
                <a:ea typeface="微软雅黑" panose="020B0503020204020204" pitchFamily="34" charset="-122"/>
                <a:cs typeface="+mn-ea"/>
                <a:sym typeface="思源黑体 CN Normal" panose="020B0400000000000000" pitchFamily="34" charset="-122"/>
              </a:rPr>
              <a:t>02</a:t>
            </a:r>
            <a:endParaRPr lang="en-US" altLang="zh-CN" b="1" kern="0" dirty="0">
              <a:solidFill>
                <a:srgbClr val="EA080C"/>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4" name="文本框 13"/>
          <p:cNvSpPr txBox="1"/>
          <p:nvPr/>
        </p:nvSpPr>
        <p:spPr>
          <a:xfrm>
            <a:off x="1077232" y="2102594"/>
            <a:ext cx="1875114" cy="1023742"/>
          </a:xfrm>
          <a:prstGeom prst="rect">
            <a:avLst/>
          </a:prstGeom>
          <a:noFill/>
        </p:spPr>
        <p:txBody>
          <a:bodyPr wrap="square" lIns="0" tIns="0" rIns="0" bIns="0">
            <a:noAutofit/>
          </a:bodyPr>
          <a:lstStyle/>
          <a:p>
            <a:pPr algn="ctr">
              <a:lnSpc>
                <a:spcPct val="150000"/>
              </a:lnSpc>
            </a:pPr>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rPr>
              <a:t>此处添加详细文本描述，建议与标题相关并符合整体语言风格</a:t>
            </a:r>
            <a:endPar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5" name="文本框 14"/>
          <p:cNvSpPr txBox="1"/>
          <p:nvPr/>
        </p:nvSpPr>
        <p:spPr>
          <a:xfrm>
            <a:off x="5145724" y="2102594"/>
            <a:ext cx="1875114" cy="1023742"/>
          </a:xfrm>
          <a:prstGeom prst="rect">
            <a:avLst/>
          </a:prstGeom>
          <a:noFill/>
        </p:spPr>
        <p:txBody>
          <a:bodyPr wrap="square" lIns="0" tIns="0" rIns="0" bIns="0">
            <a:noAutofit/>
          </a:bodyPr>
          <a:lstStyle/>
          <a:p>
            <a:pPr algn="ctr">
              <a:lnSpc>
                <a:spcPct val="150000"/>
              </a:lnSpc>
            </a:pPr>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rPr>
              <a:t>此处添加详细文本描述，建议与标题相关并符合整体语言风格</a:t>
            </a:r>
            <a:endPar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6" name="文本框 15"/>
          <p:cNvSpPr txBox="1"/>
          <p:nvPr/>
        </p:nvSpPr>
        <p:spPr>
          <a:xfrm>
            <a:off x="9162402" y="2102594"/>
            <a:ext cx="1875114" cy="1023742"/>
          </a:xfrm>
          <a:prstGeom prst="rect">
            <a:avLst/>
          </a:prstGeom>
          <a:noFill/>
        </p:spPr>
        <p:txBody>
          <a:bodyPr wrap="square" lIns="0" tIns="0" rIns="0" bIns="0">
            <a:noAutofit/>
          </a:bodyPr>
          <a:lstStyle/>
          <a:p>
            <a:pPr algn="ctr">
              <a:lnSpc>
                <a:spcPct val="150000"/>
              </a:lnSpc>
            </a:pPr>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rPr>
              <a:t>此处添加详细文本描述，建议与标题相关并符合整体语言风格</a:t>
            </a:r>
            <a:endPar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7" name="标题 1"/>
          <p:cNvSpPr txBox="1"/>
          <p:nvPr/>
        </p:nvSpPr>
        <p:spPr>
          <a:xfrm>
            <a:off x="1453141" y="1754211"/>
            <a:ext cx="1123295" cy="276999"/>
          </a:xfrm>
          <a:prstGeom prst="rect">
            <a:avLst/>
          </a:prstGeom>
          <a:noFill/>
        </p:spPr>
        <p:txBody>
          <a:bodyPr wrap="square" lIns="0" tIns="0" rIns="0" bIns="0" rtlCol="0">
            <a:noAutofit/>
          </a:bodyPr>
          <a:lstStyle>
            <a:lvl1pPr algn="l" defTabSz="914400" rtl="0" eaLnBrk="1" latinLnBrk="0" hangingPunct="1">
              <a:lnSpc>
                <a:spcPct val="90000"/>
              </a:lnSpc>
              <a:spcBef>
                <a:spcPct val="0"/>
              </a:spcBef>
              <a:buNone/>
              <a:defRPr lang="zh-CN" altLang="en-US" sz="2800" b="1" kern="1200" spc="200" dirty="0">
                <a:solidFill>
                  <a:schemeClr val="accent1"/>
                </a:solidFill>
                <a:latin typeface="+mj-ea"/>
                <a:ea typeface="+mj-ea"/>
                <a:cs typeface="+mn-cs"/>
              </a:defRPr>
            </a:lvl1pPr>
          </a:lstStyle>
          <a:p>
            <a:pPr algn="ctr"/>
            <a:r>
              <a:rPr sz="1800" smtClean="0">
                <a:solidFill>
                  <a:srgbClr val="C00000"/>
                </a:soli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sz="1800" smtClean="0">
              <a:solidFill>
                <a:srgbClr val="C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8" name="标题 1"/>
          <p:cNvSpPr txBox="1"/>
          <p:nvPr/>
        </p:nvSpPr>
        <p:spPr>
          <a:xfrm>
            <a:off x="5521634" y="1754211"/>
            <a:ext cx="1123295" cy="276999"/>
          </a:xfrm>
          <a:prstGeom prst="rect">
            <a:avLst/>
          </a:prstGeom>
          <a:noFill/>
        </p:spPr>
        <p:txBody>
          <a:bodyPr wrap="square" lIns="0" tIns="0" rIns="0" bIns="0" rtlCol="0">
            <a:noAutofit/>
          </a:bodyPr>
          <a:lstStyle>
            <a:lvl1pPr algn="l" defTabSz="914400" rtl="0" eaLnBrk="1" latinLnBrk="0" hangingPunct="1">
              <a:lnSpc>
                <a:spcPct val="90000"/>
              </a:lnSpc>
              <a:spcBef>
                <a:spcPct val="0"/>
              </a:spcBef>
              <a:buNone/>
              <a:defRPr lang="zh-CN" altLang="en-US" sz="2800" b="1" kern="1200" spc="200" dirty="0">
                <a:solidFill>
                  <a:schemeClr val="accent1"/>
                </a:solidFill>
                <a:latin typeface="+mj-ea"/>
                <a:ea typeface="+mj-ea"/>
                <a:cs typeface="+mn-cs"/>
              </a:defRPr>
            </a:lvl1pPr>
          </a:lstStyle>
          <a:p>
            <a:pPr algn="ctr"/>
            <a:r>
              <a:rPr sz="1800">
                <a:solidFill>
                  <a:srgbClr val="C00000"/>
                </a:soli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sz="1800">
              <a:solidFill>
                <a:srgbClr val="C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9" name="标题 1"/>
          <p:cNvSpPr txBox="1"/>
          <p:nvPr/>
        </p:nvSpPr>
        <p:spPr>
          <a:xfrm>
            <a:off x="9538312" y="1754211"/>
            <a:ext cx="1123295" cy="276999"/>
          </a:xfrm>
          <a:prstGeom prst="rect">
            <a:avLst/>
          </a:prstGeom>
          <a:noFill/>
        </p:spPr>
        <p:txBody>
          <a:bodyPr wrap="square" lIns="0" tIns="0" rIns="0" bIns="0" rtlCol="0">
            <a:noAutofit/>
          </a:bodyPr>
          <a:lstStyle>
            <a:lvl1pPr algn="l" defTabSz="914400" rtl="0" eaLnBrk="1" latinLnBrk="0" hangingPunct="1">
              <a:lnSpc>
                <a:spcPct val="90000"/>
              </a:lnSpc>
              <a:spcBef>
                <a:spcPct val="0"/>
              </a:spcBef>
              <a:buNone/>
              <a:defRPr lang="zh-CN" altLang="en-US" sz="2800" b="1" kern="1200" spc="200" dirty="0">
                <a:solidFill>
                  <a:schemeClr val="accent1"/>
                </a:solidFill>
                <a:latin typeface="+mj-ea"/>
                <a:ea typeface="+mj-ea"/>
                <a:cs typeface="+mn-cs"/>
              </a:defRPr>
            </a:lvl1pPr>
          </a:lstStyle>
          <a:p>
            <a:pPr algn="ctr"/>
            <a:r>
              <a:rPr sz="1800">
                <a:solidFill>
                  <a:srgbClr val="C00000"/>
                </a:soli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sz="1800">
              <a:solidFill>
                <a:srgbClr val="C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0" name="文本框 19"/>
          <p:cNvSpPr txBox="1"/>
          <p:nvPr/>
        </p:nvSpPr>
        <p:spPr>
          <a:xfrm>
            <a:off x="3149612" y="5121630"/>
            <a:ext cx="1875114" cy="1023742"/>
          </a:xfrm>
          <a:prstGeom prst="rect">
            <a:avLst/>
          </a:prstGeom>
          <a:noFill/>
        </p:spPr>
        <p:txBody>
          <a:bodyPr wrap="square" lIns="0" tIns="0" rIns="0" bIns="0">
            <a:noAutofit/>
          </a:bodyPr>
          <a:lstStyle/>
          <a:p>
            <a:pPr algn="ctr">
              <a:lnSpc>
                <a:spcPct val="150000"/>
              </a:lnSpc>
            </a:pPr>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rPr>
              <a:t>此处添加详细文本描述，建议与标题相关并符合整体语言风格</a:t>
            </a:r>
            <a:endPar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标题 1"/>
          <p:cNvSpPr txBox="1"/>
          <p:nvPr/>
        </p:nvSpPr>
        <p:spPr>
          <a:xfrm>
            <a:off x="3525521" y="4773247"/>
            <a:ext cx="1123295" cy="276999"/>
          </a:xfrm>
          <a:prstGeom prst="rect">
            <a:avLst/>
          </a:prstGeom>
          <a:noFill/>
        </p:spPr>
        <p:txBody>
          <a:bodyPr wrap="square" lIns="0" tIns="0" rIns="0" bIns="0" rtlCol="0">
            <a:noAutofit/>
          </a:bodyPr>
          <a:lstStyle>
            <a:lvl1pPr algn="l" defTabSz="914400" rtl="0" eaLnBrk="1" latinLnBrk="0" hangingPunct="1">
              <a:lnSpc>
                <a:spcPct val="90000"/>
              </a:lnSpc>
              <a:spcBef>
                <a:spcPct val="0"/>
              </a:spcBef>
              <a:buNone/>
              <a:defRPr lang="zh-CN" altLang="en-US" sz="2800" b="1" kern="1200" spc="200" dirty="0">
                <a:solidFill>
                  <a:schemeClr val="accent1"/>
                </a:solidFill>
                <a:latin typeface="+mj-ea"/>
                <a:ea typeface="+mj-ea"/>
                <a:cs typeface="+mn-cs"/>
              </a:defRPr>
            </a:lvl1pPr>
          </a:lstStyle>
          <a:p>
            <a:pPr algn="ctr"/>
            <a:r>
              <a:rPr sz="1800">
                <a:solidFill>
                  <a:srgbClr val="C00000"/>
                </a:soli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sz="1800">
              <a:solidFill>
                <a:srgbClr val="C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2" name="文本框 21"/>
          <p:cNvSpPr txBox="1"/>
          <p:nvPr/>
        </p:nvSpPr>
        <p:spPr>
          <a:xfrm>
            <a:off x="7193132" y="5121630"/>
            <a:ext cx="1875114" cy="1023742"/>
          </a:xfrm>
          <a:prstGeom prst="rect">
            <a:avLst/>
          </a:prstGeom>
          <a:noFill/>
        </p:spPr>
        <p:txBody>
          <a:bodyPr wrap="square" lIns="0" tIns="0" rIns="0" bIns="0">
            <a:noAutofit/>
          </a:bodyPr>
          <a:lstStyle/>
          <a:p>
            <a:pPr algn="ctr">
              <a:lnSpc>
                <a:spcPct val="150000"/>
              </a:lnSpc>
            </a:pPr>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rPr>
              <a:t>此处添加详细文本描述，建议与标题相关并符合整体语言风格</a:t>
            </a:r>
            <a:endPar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3" name="标题 1"/>
          <p:cNvSpPr txBox="1"/>
          <p:nvPr/>
        </p:nvSpPr>
        <p:spPr>
          <a:xfrm>
            <a:off x="7569042" y="4773247"/>
            <a:ext cx="1123295" cy="276999"/>
          </a:xfrm>
          <a:prstGeom prst="rect">
            <a:avLst/>
          </a:prstGeom>
          <a:noFill/>
        </p:spPr>
        <p:txBody>
          <a:bodyPr wrap="square" lIns="0" tIns="0" rIns="0" bIns="0" rtlCol="0">
            <a:noAutofit/>
          </a:bodyPr>
          <a:lstStyle>
            <a:lvl1pPr algn="l" defTabSz="914400" rtl="0" eaLnBrk="1" latinLnBrk="0" hangingPunct="1">
              <a:lnSpc>
                <a:spcPct val="90000"/>
              </a:lnSpc>
              <a:spcBef>
                <a:spcPct val="0"/>
              </a:spcBef>
              <a:buNone/>
              <a:defRPr lang="zh-CN" altLang="en-US" sz="2800" b="1" kern="1200" spc="200" dirty="0">
                <a:solidFill>
                  <a:schemeClr val="accent1"/>
                </a:solidFill>
                <a:latin typeface="+mj-ea"/>
                <a:ea typeface="+mj-ea"/>
                <a:cs typeface="+mn-cs"/>
              </a:defRPr>
            </a:lvl1pPr>
          </a:lstStyle>
          <a:p>
            <a:pPr algn="ctr"/>
            <a:r>
              <a:rPr sz="1800">
                <a:solidFill>
                  <a:srgbClr val="C00000"/>
                </a:soli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sz="1800">
              <a:solidFill>
                <a:srgbClr val="C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24" name="组合 23"/>
          <p:cNvGrpSpPr/>
          <p:nvPr/>
        </p:nvGrpSpPr>
        <p:grpSpPr>
          <a:xfrm>
            <a:off x="1869198" y="3736383"/>
            <a:ext cx="395333" cy="395333"/>
            <a:chOff x="1682950" y="4740772"/>
            <a:chExt cx="573045" cy="573045"/>
          </a:xfrm>
        </p:grpSpPr>
        <p:sp>
          <p:nvSpPr>
            <p:cNvPr id="25" name="椭圆 24"/>
            <p:cNvSpPr/>
            <p:nvPr/>
          </p:nvSpPr>
          <p:spPr>
            <a:xfrm>
              <a:off x="1682950" y="4740772"/>
              <a:ext cx="573045" cy="573045"/>
            </a:xfrm>
            <a:prstGeom prst="ellipse">
              <a:avLst/>
            </a:prstGeom>
            <a:solidFill>
              <a:srgbClr val="C00000">
                <a:alpha val="1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26" name="椭圆 25"/>
            <p:cNvSpPr/>
            <p:nvPr/>
          </p:nvSpPr>
          <p:spPr>
            <a:xfrm>
              <a:off x="1762653" y="4823466"/>
              <a:ext cx="407655" cy="407655"/>
            </a:xfrm>
            <a:prstGeom prst="ellipse">
              <a:avLst/>
            </a:prstGeom>
            <a:solidFill>
              <a:srgbClr val="C00000">
                <a:alpha val="1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1" name="椭圆 30"/>
            <p:cNvSpPr/>
            <p:nvPr/>
          </p:nvSpPr>
          <p:spPr>
            <a:xfrm>
              <a:off x="1856449" y="4918484"/>
              <a:ext cx="227990" cy="227990"/>
            </a:xfrm>
            <a:prstGeom prst="ellipse">
              <a:avLst/>
            </a:prstGeom>
            <a:gradFill flip="none" rotWithShape="1">
              <a:gsLst>
                <a:gs pos="1000">
                  <a:srgbClr val="F60000"/>
                </a:gs>
                <a:gs pos="100000">
                  <a:srgbClr val="C00000"/>
                </a:gs>
              </a:gsLst>
              <a:lin ang="2700000" scaled="1"/>
              <a:tileRect/>
            </a:gradFill>
            <a:ln w="12700" cap="flat" cmpd="sng" algn="ctr">
              <a:noFill/>
              <a:prstDash val="solid"/>
              <a:miter lim="800000"/>
            </a:ln>
            <a:effectLst>
              <a:outerShdw blurRad="228600" dist="38100" dir="2700000" sx="101000" sy="101000" algn="tl" rotWithShape="0">
                <a:sysClr val="windowText" lastClr="000000">
                  <a:lumMod val="95000"/>
                  <a:lumOff val="5000"/>
                  <a:alpha val="18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grpSp>
      <p:grpSp>
        <p:nvGrpSpPr>
          <p:cNvPr id="32" name="组合 31"/>
          <p:cNvGrpSpPr/>
          <p:nvPr/>
        </p:nvGrpSpPr>
        <p:grpSpPr>
          <a:xfrm>
            <a:off x="3883766" y="3736383"/>
            <a:ext cx="395333" cy="395333"/>
            <a:chOff x="1682950" y="4740772"/>
            <a:chExt cx="573045" cy="573045"/>
          </a:xfrm>
        </p:grpSpPr>
        <p:sp>
          <p:nvSpPr>
            <p:cNvPr id="33" name="椭圆 32"/>
            <p:cNvSpPr/>
            <p:nvPr/>
          </p:nvSpPr>
          <p:spPr>
            <a:xfrm>
              <a:off x="1682950" y="4740772"/>
              <a:ext cx="573045" cy="573045"/>
            </a:xfrm>
            <a:prstGeom prst="ellipse">
              <a:avLst/>
            </a:prstGeom>
            <a:solidFill>
              <a:srgbClr val="C00000">
                <a:alpha val="1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4" name="椭圆 33"/>
            <p:cNvSpPr/>
            <p:nvPr/>
          </p:nvSpPr>
          <p:spPr>
            <a:xfrm>
              <a:off x="1762653" y="4823466"/>
              <a:ext cx="407655" cy="407655"/>
            </a:xfrm>
            <a:prstGeom prst="ellipse">
              <a:avLst/>
            </a:prstGeom>
            <a:solidFill>
              <a:srgbClr val="C00000">
                <a:alpha val="1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5" name="椭圆 34"/>
            <p:cNvSpPr/>
            <p:nvPr/>
          </p:nvSpPr>
          <p:spPr>
            <a:xfrm>
              <a:off x="1856449" y="4918484"/>
              <a:ext cx="227990" cy="227990"/>
            </a:xfrm>
            <a:prstGeom prst="ellipse">
              <a:avLst/>
            </a:prstGeom>
            <a:gradFill flip="none" rotWithShape="1">
              <a:gsLst>
                <a:gs pos="1000">
                  <a:srgbClr val="F60000"/>
                </a:gs>
                <a:gs pos="100000">
                  <a:srgbClr val="C00000"/>
                </a:gs>
              </a:gsLst>
              <a:lin ang="2700000" scaled="1"/>
              <a:tileRect/>
            </a:gradFill>
            <a:ln w="12700" cap="flat" cmpd="sng" algn="ctr">
              <a:noFill/>
              <a:prstDash val="solid"/>
              <a:miter lim="800000"/>
            </a:ln>
            <a:effectLst>
              <a:outerShdw blurRad="228600" dist="38100" dir="2700000" sx="101000" sy="101000" algn="tl" rotWithShape="0">
                <a:sysClr val="windowText" lastClr="000000">
                  <a:lumMod val="95000"/>
                  <a:lumOff val="5000"/>
                  <a:alpha val="18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grpSp>
      <p:grpSp>
        <p:nvGrpSpPr>
          <p:cNvPr id="36" name="组合 35"/>
          <p:cNvGrpSpPr/>
          <p:nvPr/>
        </p:nvGrpSpPr>
        <p:grpSpPr>
          <a:xfrm>
            <a:off x="5898333" y="3736383"/>
            <a:ext cx="395333" cy="395333"/>
            <a:chOff x="1682950" y="4740772"/>
            <a:chExt cx="573045" cy="573045"/>
          </a:xfrm>
        </p:grpSpPr>
        <p:sp>
          <p:nvSpPr>
            <p:cNvPr id="37" name="椭圆 36"/>
            <p:cNvSpPr/>
            <p:nvPr/>
          </p:nvSpPr>
          <p:spPr>
            <a:xfrm>
              <a:off x="1682950" y="4740772"/>
              <a:ext cx="573045" cy="573045"/>
            </a:xfrm>
            <a:prstGeom prst="ellipse">
              <a:avLst/>
            </a:prstGeom>
            <a:solidFill>
              <a:srgbClr val="C00000">
                <a:alpha val="1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8" name="椭圆 37"/>
            <p:cNvSpPr/>
            <p:nvPr/>
          </p:nvSpPr>
          <p:spPr>
            <a:xfrm>
              <a:off x="1762653" y="4823466"/>
              <a:ext cx="407655" cy="407655"/>
            </a:xfrm>
            <a:prstGeom prst="ellipse">
              <a:avLst/>
            </a:prstGeom>
            <a:solidFill>
              <a:srgbClr val="C00000">
                <a:alpha val="1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9" name="椭圆 38"/>
            <p:cNvSpPr/>
            <p:nvPr/>
          </p:nvSpPr>
          <p:spPr>
            <a:xfrm>
              <a:off x="1856449" y="4918484"/>
              <a:ext cx="227990" cy="227990"/>
            </a:xfrm>
            <a:prstGeom prst="ellipse">
              <a:avLst/>
            </a:prstGeom>
            <a:gradFill flip="none" rotWithShape="1">
              <a:gsLst>
                <a:gs pos="1000">
                  <a:srgbClr val="F60000"/>
                </a:gs>
                <a:gs pos="100000">
                  <a:srgbClr val="C00000"/>
                </a:gs>
              </a:gsLst>
              <a:lin ang="2700000" scaled="1"/>
              <a:tileRect/>
            </a:gradFill>
            <a:ln w="12700" cap="flat" cmpd="sng" algn="ctr">
              <a:noFill/>
              <a:prstDash val="solid"/>
              <a:miter lim="800000"/>
            </a:ln>
            <a:effectLst>
              <a:outerShdw blurRad="228600" dist="38100" dir="2700000" sx="101000" sy="101000" algn="tl" rotWithShape="0">
                <a:sysClr val="windowText" lastClr="000000">
                  <a:lumMod val="95000"/>
                  <a:lumOff val="5000"/>
                  <a:alpha val="18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grpSp>
      <p:grpSp>
        <p:nvGrpSpPr>
          <p:cNvPr id="40" name="组合 39"/>
          <p:cNvGrpSpPr/>
          <p:nvPr/>
        </p:nvGrpSpPr>
        <p:grpSpPr>
          <a:xfrm>
            <a:off x="7912902" y="3736383"/>
            <a:ext cx="395333" cy="395333"/>
            <a:chOff x="1682950" y="4740772"/>
            <a:chExt cx="573045" cy="573045"/>
          </a:xfrm>
        </p:grpSpPr>
        <p:sp>
          <p:nvSpPr>
            <p:cNvPr id="41" name="椭圆 40"/>
            <p:cNvSpPr/>
            <p:nvPr/>
          </p:nvSpPr>
          <p:spPr>
            <a:xfrm>
              <a:off x="1682950" y="4740772"/>
              <a:ext cx="573045" cy="573045"/>
            </a:xfrm>
            <a:prstGeom prst="ellipse">
              <a:avLst/>
            </a:prstGeom>
            <a:solidFill>
              <a:srgbClr val="C00000">
                <a:alpha val="1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42" name="椭圆 41"/>
            <p:cNvSpPr/>
            <p:nvPr/>
          </p:nvSpPr>
          <p:spPr>
            <a:xfrm>
              <a:off x="1762653" y="4823466"/>
              <a:ext cx="407655" cy="407655"/>
            </a:xfrm>
            <a:prstGeom prst="ellipse">
              <a:avLst/>
            </a:prstGeom>
            <a:solidFill>
              <a:srgbClr val="C00000">
                <a:alpha val="1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43" name="椭圆 42"/>
            <p:cNvSpPr/>
            <p:nvPr/>
          </p:nvSpPr>
          <p:spPr>
            <a:xfrm>
              <a:off x="1856449" y="4918484"/>
              <a:ext cx="227990" cy="227990"/>
            </a:xfrm>
            <a:prstGeom prst="ellipse">
              <a:avLst/>
            </a:prstGeom>
            <a:gradFill flip="none" rotWithShape="1">
              <a:gsLst>
                <a:gs pos="1000">
                  <a:srgbClr val="F60000"/>
                </a:gs>
                <a:gs pos="100000">
                  <a:srgbClr val="C00000"/>
                </a:gs>
              </a:gsLst>
              <a:lin ang="2700000" scaled="1"/>
              <a:tileRect/>
            </a:gradFill>
            <a:ln w="12700" cap="flat" cmpd="sng" algn="ctr">
              <a:noFill/>
              <a:prstDash val="solid"/>
              <a:miter lim="800000"/>
            </a:ln>
            <a:effectLst>
              <a:outerShdw blurRad="228600" dist="38100" dir="2700000" sx="101000" sy="101000" algn="tl" rotWithShape="0">
                <a:sysClr val="windowText" lastClr="000000">
                  <a:lumMod val="95000"/>
                  <a:lumOff val="5000"/>
                  <a:alpha val="18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grpSp>
      <p:grpSp>
        <p:nvGrpSpPr>
          <p:cNvPr id="44" name="组合 43"/>
          <p:cNvGrpSpPr/>
          <p:nvPr/>
        </p:nvGrpSpPr>
        <p:grpSpPr>
          <a:xfrm>
            <a:off x="9927470" y="3736383"/>
            <a:ext cx="395333" cy="395333"/>
            <a:chOff x="1682950" y="4740772"/>
            <a:chExt cx="573045" cy="573045"/>
          </a:xfrm>
        </p:grpSpPr>
        <p:sp>
          <p:nvSpPr>
            <p:cNvPr id="45" name="椭圆 44"/>
            <p:cNvSpPr/>
            <p:nvPr/>
          </p:nvSpPr>
          <p:spPr>
            <a:xfrm>
              <a:off x="1682950" y="4740772"/>
              <a:ext cx="573045" cy="573045"/>
            </a:xfrm>
            <a:prstGeom prst="ellipse">
              <a:avLst/>
            </a:prstGeom>
            <a:solidFill>
              <a:srgbClr val="C00000">
                <a:alpha val="1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46" name="椭圆 45"/>
            <p:cNvSpPr/>
            <p:nvPr/>
          </p:nvSpPr>
          <p:spPr>
            <a:xfrm>
              <a:off x="1762653" y="4823466"/>
              <a:ext cx="407655" cy="407655"/>
            </a:xfrm>
            <a:prstGeom prst="ellipse">
              <a:avLst/>
            </a:prstGeom>
            <a:solidFill>
              <a:srgbClr val="C00000">
                <a:alpha val="1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47" name="椭圆 46"/>
            <p:cNvSpPr/>
            <p:nvPr/>
          </p:nvSpPr>
          <p:spPr>
            <a:xfrm>
              <a:off x="1856449" y="4918484"/>
              <a:ext cx="227990" cy="227990"/>
            </a:xfrm>
            <a:prstGeom prst="ellipse">
              <a:avLst/>
            </a:prstGeom>
            <a:gradFill flip="none" rotWithShape="1">
              <a:gsLst>
                <a:gs pos="1000">
                  <a:srgbClr val="F60000"/>
                </a:gs>
                <a:gs pos="100000">
                  <a:srgbClr val="C00000"/>
                </a:gs>
              </a:gsLst>
              <a:lin ang="2700000" scaled="1"/>
              <a:tileRect/>
            </a:gradFill>
            <a:ln w="12700" cap="flat" cmpd="sng" algn="ctr">
              <a:noFill/>
              <a:prstDash val="solid"/>
              <a:miter lim="800000"/>
            </a:ln>
            <a:effectLst>
              <a:outerShdw blurRad="228600" dist="38100" dir="2700000" sx="101000" sy="101000" algn="tl" rotWithShape="0">
                <a:sysClr val="windowText" lastClr="000000">
                  <a:lumMod val="95000"/>
                  <a:lumOff val="5000"/>
                  <a:alpha val="18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gr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2"/>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3"/>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问题及反思</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4"/>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5"/>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9" name="图片 48" descr="图片2-22"/>
          <p:cNvPicPr>
            <a:picLocks noChangeAspect="1"/>
          </p:cNvPicPr>
          <p:nvPr>
            <p:custDataLst>
              <p:tags r:id="rId6"/>
            </p:custDataLst>
          </p:nvPr>
        </p:nvPicPr>
        <p:blipFill>
          <a:blip r:embed="rId7"/>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278361" y="1443585"/>
            <a:ext cx="9792408" cy="2131982"/>
          </a:xfrm>
          <a:prstGeom prst="rect">
            <a:avLst/>
          </a:prstGeom>
          <a:solidFill>
            <a:sysClr val="window" lastClr="FFFFFF"/>
          </a:solidFill>
          <a:ln w="12700" cap="flat" cmpd="sng" algn="ctr">
            <a:noFill/>
            <a:prstDash val="solid"/>
            <a:miter lim="800000"/>
          </a:ln>
          <a:effectLst>
            <a:outerShdw blurRad="127000" dist="50800" dir="5400000" algn="ctr" rotWithShape="0">
              <a:sysClr val="windowText" lastClr="000000">
                <a:lumMod val="95000"/>
                <a:lumOff val="5000"/>
                <a:alpha val="28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cxnSp>
        <p:nvCxnSpPr>
          <p:cNvPr id="9" name="直接连接符 8"/>
          <p:cNvCxnSpPr/>
          <p:nvPr/>
        </p:nvCxnSpPr>
        <p:spPr>
          <a:xfrm>
            <a:off x="1278361" y="3575567"/>
            <a:ext cx="9792408" cy="0"/>
          </a:xfrm>
          <a:prstGeom prst="line">
            <a:avLst/>
          </a:prstGeom>
          <a:noFill/>
          <a:ln w="19050" cap="flat" cmpd="sng" algn="ctr">
            <a:solidFill>
              <a:srgbClr val="E50101"/>
            </a:solidFill>
            <a:prstDash val="solid"/>
            <a:miter lim="800000"/>
          </a:ln>
          <a:effectLst/>
        </p:spPr>
      </p:cxnSp>
      <p:sp>
        <p:nvSpPr>
          <p:cNvPr id="10" name="文本框 9"/>
          <p:cNvSpPr txBox="1"/>
          <p:nvPr/>
        </p:nvSpPr>
        <p:spPr>
          <a:xfrm>
            <a:off x="1491643" y="2350937"/>
            <a:ext cx="8343659" cy="830580"/>
          </a:xfrm>
          <a:prstGeom prst="rect">
            <a:avLst/>
          </a:prstGeom>
          <a:noFill/>
        </p:spPr>
        <p:txBody>
          <a:bodyPr vert="horz" wrap="square" lIns="0" tIns="0" rIns="0" bIns="0" rtlCol="0">
            <a:spAutoFit/>
          </a:bodyPr>
          <a:lstStyle>
            <a:defPPr>
              <a:defRPr lang="zh-CN"/>
            </a:defPPr>
            <a:lvl1pPr>
              <a:lnSpc>
                <a:spcPct val="150000"/>
              </a:lnSpc>
              <a:defRPr sz="1100">
                <a:solidFill>
                  <a:schemeClr val="tx1">
                    <a:lumMod val="50000"/>
                    <a:lumOff val="50000"/>
                  </a:schemeClr>
                </a:solidFill>
              </a:defRPr>
            </a:lvl1pPr>
          </a:lstStyle>
          <a:p>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此处添加详细文本描述，建议与标题相关并符合整体语言风格，语言描述尽量精简此处添加详细此处添加详细文本描述此处添加详细文本描述，建议与标题相关并符合整体语言</a:t>
            </a:r>
            <a:r>
              <a:rPr lang="zh-CN" altLang="en-US" sz="1200" kern="1400" spc="100" dirty="0" smtClean="0">
                <a:solidFill>
                  <a:schemeClr val="tx1">
                    <a:lumMod val="75000"/>
                    <a:lumOff val="25000"/>
                  </a:schemeClr>
                </a:solidFill>
                <a:latin typeface="微软雅黑" panose="020B0503020204020204" pitchFamily="34" charset="-122"/>
                <a:ea typeface="微软雅黑" panose="020B0503020204020204" pitchFamily="34" charset="-122"/>
              </a:rPr>
              <a:t>风格</a:t>
            </a:r>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此处添加详细文本描述，建议与标题相关并符合整体语言风格，语言描述尽量精简此处添加详细此处添加详细文本描述此处添加详细</a:t>
            </a:r>
            <a:r>
              <a:rPr lang="zh-CN" altLang="en-US" sz="1200" kern="1400" spc="10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00" kern="1400" spc="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直角三角形 10"/>
          <p:cNvSpPr/>
          <p:nvPr/>
        </p:nvSpPr>
        <p:spPr>
          <a:xfrm rot="16200000" flipH="1">
            <a:off x="1123373" y="2146886"/>
            <a:ext cx="153446" cy="156529"/>
          </a:xfrm>
          <a:prstGeom prst="rtTriangle">
            <a:avLst/>
          </a:prstGeom>
          <a:solidFill>
            <a:sysClr val="windowText" lastClr="000000">
              <a:lumMod val="95000"/>
              <a:lumOff val="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Normal"/>
              <a:ea typeface="思源黑体 CN Normal"/>
            </a:endParaRPr>
          </a:p>
        </p:txBody>
      </p:sp>
      <p:sp>
        <p:nvSpPr>
          <p:cNvPr id="12" name="矩形 11"/>
          <p:cNvSpPr/>
          <p:nvPr/>
        </p:nvSpPr>
        <p:spPr>
          <a:xfrm>
            <a:off x="1121231" y="1676941"/>
            <a:ext cx="3555812" cy="475284"/>
          </a:xfrm>
          <a:prstGeom prst="rect">
            <a:avLst/>
          </a:prstGeom>
          <a:gradFill flip="none" rotWithShape="1">
            <a:gsLst>
              <a:gs pos="0">
                <a:srgbClr val="B30101"/>
              </a:gs>
              <a:gs pos="100000">
                <a:srgbClr val="E50101"/>
              </a:gs>
            </a:gsLst>
            <a:lin ang="27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a:ea typeface="思源黑体 CN Normal"/>
              <a:cs typeface="+mn-cs"/>
            </a:endParaRPr>
          </a:p>
        </p:txBody>
      </p:sp>
      <p:sp>
        <p:nvSpPr>
          <p:cNvPr id="13" name="文本框 12"/>
          <p:cNvSpPr txBox="1"/>
          <p:nvPr/>
        </p:nvSpPr>
        <p:spPr>
          <a:xfrm>
            <a:off x="1491643" y="1750146"/>
            <a:ext cx="1016000" cy="307340"/>
          </a:xfrm>
          <a:prstGeom prst="rect">
            <a:avLst/>
          </a:prstGeom>
          <a:noFill/>
        </p:spPr>
        <p:txBody>
          <a:bodyPr vert="horz" wrap="none" lIns="0" tIns="0" rIns="0" bIns="0" rtlCol="0">
            <a:spAutoFit/>
          </a:bodyPr>
          <a:lstStyle>
            <a:defPPr>
              <a:defRPr lang="zh-CN"/>
            </a:defPPr>
            <a:lvl1pPr>
              <a:defRPr sz="2800">
                <a:solidFill>
                  <a:schemeClr val="accent4">
                    <a:lumMod val="20000"/>
                    <a:lumOff val="80000"/>
                  </a:schemeClr>
                </a:soli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rPr>
              <a:t>添加标题</a:t>
            </a:r>
            <a:endParaRPr kumimoji="0" lang="zh-CN" altLang="en-US" sz="2000" b="1" i="0" u="none" strike="noStrike" kern="0" cap="none" spc="0" normalizeH="0" baseline="0" noProof="0" dirty="0" smtClean="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endParaRPr>
          </a:p>
        </p:txBody>
      </p:sp>
      <p:sp>
        <p:nvSpPr>
          <p:cNvPr id="14" name="矩形 13"/>
          <p:cNvSpPr/>
          <p:nvPr/>
        </p:nvSpPr>
        <p:spPr>
          <a:xfrm>
            <a:off x="1278361" y="3764014"/>
            <a:ext cx="9792408" cy="2131982"/>
          </a:xfrm>
          <a:prstGeom prst="rect">
            <a:avLst/>
          </a:prstGeom>
          <a:solidFill>
            <a:sysClr val="window" lastClr="FFFFFF"/>
          </a:solidFill>
          <a:ln w="12700" cap="flat" cmpd="sng" algn="ctr">
            <a:noFill/>
            <a:prstDash val="solid"/>
            <a:miter lim="800000"/>
          </a:ln>
          <a:effectLst>
            <a:outerShdw blurRad="127000" dist="50800" dir="5400000" algn="ctr" rotWithShape="0">
              <a:sysClr val="windowText" lastClr="000000">
                <a:lumMod val="95000"/>
                <a:lumOff val="5000"/>
                <a:alpha val="28000"/>
              </a:sys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cxnSp>
        <p:nvCxnSpPr>
          <p:cNvPr id="15" name="直接连接符 14"/>
          <p:cNvCxnSpPr/>
          <p:nvPr/>
        </p:nvCxnSpPr>
        <p:spPr>
          <a:xfrm>
            <a:off x="1278361" y="5895996"/>
            <a:ext cx="9792408" cy="0"/>
          </a:xfrm>
          <a:prstGeom prst="line">
            <a:avLst/>
          </a:prstGeom>
          <a:noFill/>
          <a:ln w="19050" cap="flat" cmpd="sng" algn="ctr">
            <a:solidFill>
              <a:srgbClr val="E50101"/>
            </a:solidFill>
            <a:prstDash val="solid"/>
            <a:miter lim="800000"/>
          </a:ln>
          <a:effectLst/>
        </p:spPr>
      </p:cxnSp>
      <p:sp>
        <p:nvSpPr>
          <p:cNvPr id="16" name="直角三角形 15"/>
          <p:cNvSpPr/>
          <p:nvPr/>
        </p:nvSpPr>
        <p:spPr>
          <a:xfrm rot="16200000" flipH="1">
            <a:off x="1123373" y="4467315"/>
            <a:ext cx="153446" cy="156529"/>
          </a:xfrm>
          <a:prstGeom prst="rtTriangle">
            <a:avLst/>
          </a:prstGeom>
          <a:solidFill>
            <a:sysClr val="windowText" lastClr="000000">
              <a:lumMod val="95000"/>
              <a:lumOff val="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思源黑体 CN Normal"/>
              <a:ea typeface="思源黑体 CN Normal"/>
            </a:endParaRPr>
          </a:p>
        </p:txBody>
      </p:sp>
      <p:sp>
        <p:nvSpPr>
          <p:cNvPr id="17" name="矩形 16"/>
          <p:cNvSpPr/>
          <p:nvPr/>
        </p:nvSpPr>
        <p:spPr>
          <a:xfrm>
            <a:off x="1121231" y="3997370"/>
            <a:ext cx="3555812" cy="475284"/>
          </a:xfrm>
          <a:prstGeom prst="rect">
            <a:avLst/>
          </a:prstGeom>
          <a:gradFill flip="none" rotWithShape="1">
            <a:gsLst>
              <a:gs pos="0">
                <a:srgbClr val="B30101"/>
              </a:gs>
              <a:gs pos="100000">
                <a:srgbClr val="E50101"/>
              </a:gs>
            </a:gsLst>
            <a:lin ang="270000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思源黑体 CN Normal"/>
              <a:ea typeface="思源黑体 CN Normal"/>
              <a:cs typeface="+mn-cs"/>
            </a:endParaRPr>
          </a:p>
        </p:txBody>
      </p:sp>
      <p:sp>
        <p:nvSpPr>
          <p:cNvPr id="18" name="文本框 17"/>
          <p:cNvSpPr txBox="1"/>
          <p:nvPr/>
        </p:nvSpPr>
        <p:spPr>
          <a:xfrm>
            <a:off x="1491643" y="4070575"/>
            <a:ext cx="1016000" cy="307340"/>
          </a:xfrm>
          <a:prstGeom prst="rect">
            <a:avLst/>
          </a:prstGeom>
          <a:noFill/>
        </p:spPr>
        <p:txBody>
          <a:bodyPr vert="horz" wrap="none" lIns="0" tIns="0" rIns="0" bIns="0" rtlCol="0">
            <a:spAutoFit/>
          </a:bodyPr>
          <a:lstStyle>
            <a:defPPr>
              <a:defRPr lang="zh-CN"/>
            </a:defPPr>
            <a:lvl1pPr>
              <a:defRPr sz="2800">
                <a:solidFill>
                  <a:schemeClr val="accent4">
                    <a:lumMod val="20000"/>
                    <a:lumOff val="80000"/>
                  </a:schemeClr>
                </a:soli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rPr>
              <a:t>添加标题</a:t>
            </a:r>
            <a:endParaRPr kumimoji="0" lang="zh-CN" altLang="en-US" sz="2000" b="1" i="0" u="none" strike="noStrike" kern="0" cap="none" spc="0" normalizeH="0" baseline="0" noProof="0" dirty="0" smtClean="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endParaRPr>
          </a:p>
        </p:txBody>
      </p:sp>
      <p:sp>
        <p:nvSpPr>
          <p:cNvPr id="19" name="文本框 18"/>
          <p:cNvSpPr txBox="1"/>
          <p:nvPr/>
        </p:nvSpPr>
        <p:spPr>
          <a:xfrm>
            <a:off x="1491643" y="4778397"/>
            <a:ext cx="8343659" cy="830997"/>
          </a:xfrm>
          <a:prstGeom prst="rect">
            <a:avLst/>
          </a:prstGeom>
          <a:noFill/>
        </p:spPr>
        <p:txBody>
          <a:bodyPr vert="horz" wrap="square" lIns="0" tIns="0" rIns="0" bIns="0" rtlCol="0">
            <a:spAutoFit/>
          </a:bodyPr>
          <a:lstStyle>
            <a:defPPr>
              <a:defRPr lang="zh-CN"/>
            </a:defPPr>
            <a:lvl1pPr>
              <a:lnSpc>
                <a:spcPct val="150000"/>
              </a:lnSpc>
              <a:defRPr sz="1100">
                <a:solidFill>
                  <a:schemeClr val="tx1">
                    <a:lumMod val="50000"/>
                    <a:lumOff val="50000"/>
                  </a:schemeClr>
                </a:solidFill>
              </a:defRPr>
            </a:lvl1pPr>
          </a:lstStyle>
          <a:p>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此处添加详细文本描述，建议与标题相关并符合整体语言风格，语言描述尽量精简此处添加详细此处添加详细文本描述此处添加详细文本描述，建议与标题相关并符合整体语言</a:t>
            </a:r>
            <a:r>
              <a:rPr lang="zh-CN" altLang="en-US" sz="1200" kern="1400" spc="100" dirty="0" smtClean="0">
                <a:solidFill>
                  <a:schemeClr val="tx1">
                    <a:lumMod val="75000"/>
                    <a:lumOff val="25000"/>
                  </a:schemeClr>
                </a:solidFill>
                <a:latin typeface="微软雅黑" panose="020B0503020204020204" pitchFamily="34" charset="-122"/>
                <a:ea typeface="微软雅黑" panose="020B0503020204020204" pitchFamily="34" charset="-122"/>
              </a:rPr>
              <a:t>风格</a:t>
            </a:r>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此处添加详细文本描述，建议与标题相关并符合整体语言风格，语言描述尽量精简此处添加详细此处添加详细文本描述此处添加详细</a:t>
            </a:r>
            <a:r>
              <a:rPr lang="zh-CN" altLang="en-US" sz="1200" kern="1400" spc="100" dirty="0" smtClean="0">
                <a:solidFill>
                  <a:schemeClr val="tx1">
                    <a:lumMod val="75000"/>
                    <a:lumOff val="25000"/>
                  </a:schemeClr>
                </a:solidFill>
                <a:latin typeface="微软雅黑" panose="020B0503020204020204" pitchFamily="34" charset="-122"/>
                <a:ea typeface="微软雅黑" panose="020B0503020204020204" pitchFamily="34" charset="-122"/>
              </a:rPr>
              <a:t>文本</a:t>
            </a:r>
            <a:endParaRPr lang="en-US" altLang="zh-CN" sz="1200" kern="1400" spc="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íṧḻíḋe"/>
          <p:cNvSpPr/>
          <p:nvPr/>
        </p:nvSpPr>
        <p:spPr>
          <a:xfrm>
            <a:off x="10427729" y="5139577"/>
            <a:ext cx="392425" cy="391982"/>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rgbClr val="B30101">
              <a:alpha val="34000"/>
            </a:srgbClr>
          </a:soli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sym typeface="思源黑体 CN Medium" panose="020B0600000000000000" pitchFamily="34" charset="-122"/>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2"/>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3"/>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问题及反思</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4"/>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5"/>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9" name="图片 48" descr="图片2-22"/>
          <p:cNvPicPr>
            <a:picLocks noChangeAspect="1"/>
          </p:cNvPicPr>
          <p:nvPr>
            <p:custDataLst>
              <p:tags r:id="rId6"/>
            </p:custDataLst>
          </p:nvPr>
        </p:nvPicPr>
        <p:blipFill>
          <a:blip r:embed="rId7"/>
          <a:stretch>
            <a:fillRect/>
          </a:stretch>
        </p:blipFill>
        <p:spPr>
          <a:xfrm>
            <a:off x="10603230" y="312420"/>
            <a:ext cx="1080135" cy="978535"/>
          </a:xfrm>
          <a:prstGeom prst="rect">
            <a:avLst/>
          </a:prstGeom>
        </p:spPr>
      </p:pic>
      <p:sp>
        <p:nvSpPr>
          <p:cNvPr id="22" name="íṧḻíḋe"/>
          <p:cNvSpPr/>
          <p:nvPr>
            <p:custDataLst>
              <p:tags r:id="rId8"/>
            </p:custDataLst>
          </p:nvPr>
        </p:nvSpPr>
        <p:spPr>
          <a:xfrm>
            <a:off x="10427729" y="3019312"/>
            <a:ext cx="392425" cy="391982"/>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rgbClr val="B30101">
              <a:alpha val="34000"/>
            </a:srgbClr>
          </a:solidFill>
          <a:ln w="3175" cap="flat" cmpd="sng" algn="ctr">
            <a:noFill/>
            <a:prstDash val="solid"/>
            <a:round/>
          </a:ln>
          <a:effectLst/>
        </p:spPr>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dirty="0">
              <a:ln>
                <a:noFill/>
              </a:ln>
              <a:solidFill>
                <a:prstClr val="black"/>
              </a:solidFill>
              <a:effectLst/>
              <a:uLnTx/>
              <a:uFillTx/>
              <a:latin typeface="思源黑体 CN Medium" panose="020B0600000000000000" pitchFamily="34" charset="-122"/>
              <a:ea typeface="思源黑体 CN Medium" panose="020B0600000000000000" pitchFamily="34" charset="-122"/>
              <a:cs typeface="+mn-cs"/>
              <a:sym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a:off x="1277153" y="1566570"/>
            <a:ext cx="0" cy="1468565"/>
          </a:xfrm>
          <a:prstGeom prst="line">
            <a:avLst/>
          </a:prstGeom>
          <a:noFill/>
          <a:ln w="25400" cap="flat" cmpd="sng" algn="ctr">
            <a:solidFill>
              <a:srgbClr val="C00000"/>
            </a:solidFill>
            <a:prstDash val="solid"/>
            <a:miter lim="800000"/>
          </a:ln>
          <a:effectLst/>
        </p:spPr>
      </p:cxnSp>
      <p:sp>
        <p:nvSpPr>
          <p:cNvPr id="9" name="椭圆 8"/>
          <p:cNvSpPr/>
          <p:nvPr/>
        </p:nvSpPr>
        <p:spPr>
          <a:xfrm>
            <a:off x="1223544" y="1478461"/>
            <a:ext cx="108000" cy="97983"/>
          </a:xfrm>
          <a:prstGeom prst="ellipse">
            <a:avLst/>
          </a:prstGeom>
          <a:solidFill>
            <a:srgbClr val="E9BE87"/>
          </a:solidFill>
          <a:ln w="12700" cap="flat" cmpd="sng" algn="ctr">
            <a:solidFill>
              <a:srgbClr val="C00000"/>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0" name="圆角矩形 9"/>
          <p:cNvSpPr/>
          <p:nvPr/>
        </p:nvSpPr>
        <p:spPr>
          <a:xfrm>
            <a:off x="1524804" y="1430301"/>
            <a:ext cx="9443652" cy="1400425"/>
          </a:xfrm>
          <a:prstGeom prst="roundRect">
            <a:avLst>
              <a:gd name="adj" fmla="val 7280"/>
            </a:avLst>
          </a:prstGeom>
          <a:solidFill>
            <a:srgbClr val="FFFFFF"/>
          </a:solidFill>
          <a:ln w="12700" cap="flat" cmpd="sng" algn="ctr">
            <a:gradFill>
              <a:gsLst>
                <a:gs pos="0">
                  <a:srgbClr val="C00000">
                    <a:alpha val="0"/>
                  </a:srgbClr>
                </a:gs>
                <a:gs pos="100000">
                  <a:srgbClr val="C00000"/>
                </a:gs>
              </a:gsLst>
              <a:lin ang="5400000" scaled="1"/>
            </a:gradFill>
            <a:prstDash val="solid"/>
            <a:miter lim="800000"/>
          </a:ln>
          <a:effectLst>
            <a:outerShdw blurRad="50800" dist="88900" dir="2700000" algn="tl" rotWithShape="0">
              <a:srgbClr val="C00000">
                <a:alpha val="6000"/>
              </a:srgbClr>
            </a:outerShdw>
          </a:effectLst>
        </p:spPr>
        <p:txBody>
          <a:bodyPr rtlCol="0" anchor="ctr"/>
          <a:lstStyle/>
          <a:p>
            <a:pPr algn="ctr">
              <a:defRPr/>
            </a:pPr>
            <a:endParaRPr lang="zh-CN" altLang="en-US" kern="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1" name="文本框 10"/>
          <p:cNvSpPr txBox="1"/>
          <p:nvPr/>
        </p:nvSpPr>
        <p:spPr>
          <a:xfrm>
            <a:off x="1682115" y="2006600"/>
            <a:ext cx="8928735" cy="650240"/>
          </a:xfrm>
          <a:prstGeom prst="rect">
            <a:avLst/>
          </a:prstGeom>
          <a:noFill/>
        </p:spPr>
        <p:txBody>
          <a:bodyPr wrap="square">
            <a:spAutoFit/>
          </a:bodyPr>
          <a:lstStyle>
            <a:defPPr>
              <a:defRPr lang="zh-CN"/>
            </a:defPPr>
            <a:lvl1pPr algn="ctr" defTabSz="457200">
              <a:lnSpc>
                <a:spcPct val="130000"/>
              </a:lnSpc>
              <a:defRPr sz="1400">
                <a:solidFill>
                  <a:schemeClr val="tx1">
                    <a:lumMod val="65000"/>
                    <a:lumOff val="35000"/>
                  </a:schemeClr>
                </a:solidFill>
                <a:ea typeface="思源黑体 CN Normal" panose="020B0400000000000000" pitchFamily="34" charset="-122"/>
              </a:defRPr>
            </a:lvl1pPr>
          </a:lstStyle>
          <a:p>
            <a:pPr algn="l"/>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在这里输入你的正文阐述与关键词标题相关的具体内容，若字数太多酌情删减文案在这里输入你的正文阐述与关键词标题相关的具体内容</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2" name="文本框 11"/>
          <p:cNvSpPr txBox="1"/>
          <p:nvPr/>
        </p:nvSpPr>
        <p:spPr>
          <a:xfrm>
            <a:off x="1682042" y="1548210"/>
            <a:ext cx="4015015" cy="387798"/>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rPr>
              <a:t>凝心聚力新时代</a:t>
            </a:r>
            <a:endParaRPr kumimoji="0" lang="zh-CN" altLang="en-US" sz="2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13" name="直接连接符 12"/>
          <p:cNvCxnSpPr>
            <a:stCxn id="14" idx="0"/>
          </p:cNvCxnSpPr>
          <p:nvPr/>
        </p:nvCxnSpPr>
        <p:spPr>
          <a:xfrm>
            <a:off x="1277544" y="3042221"/>
            <a:ext cx="0" cy="1566691"/>
          </a:xfrm>
          <a:prstGeom prst="line">
            <a:avLst/>
          </a:prstGeom>
          <a:noFill/>
          <a:ln w="25400" cap="flat" cmpd="sng" algn="ctr">
            <a:solidFill>
              <a:srgbClr val="C00000"/>
            </a:solidFill>
            <a:prstDash val="solid"/>
            <a:miter lim="800000"/>
          </a:ln>
          <a:effectLst/>
        </p:spPr>
      </p:cxnSp>
      <p:sp>
        <p:nvSpPr>
          <p:cNvPr id="14" name="椭圆 13"/>
          <p:cNvSpPr/>
          <p:nvPr/>
        </p:nvSpPr>
        <p:spPr>
          <a:xfrm>
            <a:off x="1223544" y="3042221"/>
            <a:ext cx="108000" cy="108000"/>
          </a:xfrm>
          <a:prstGeom prst="ellipse">
            <a:avLst/>
          </a:prstGeom>
          <a:solidFill>
            <a:srgbClr val="E9BE87"/>
          </a:solidFill>
          <a:ln w="12700" cap="flat" cmpd="sng" algn="ctr">
            <a:solidFill>
              <a:srgbClr val="C00000"/>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5" name="圆角矩形 14"/>
          <p:cNvSpPr/>
          <p:nvPr/>
        </p:nvSpPr>
        <p:spPr>
          <a:xfrm>
            <a:off x="1524804" y="3042221"/>
            <a:ext cx="9443652" cy="1372216"/>
          </a:xfrm>
          <a:prstGeom prst="roundRect">
            <a:avLst>
              <a:gd name="adj" fmla="val 7280"/>
            </a:avLst>
          </a:prstGeom>
          <a:solidFill>
            <a:srgbClr val="FFFFFF"/>
          </a:solidFill>
          <a:ln w="12700" cap="flat" cmpd="sng" algn="ctr">
            <a:gradFill>
              <a:gsLst>
                <a:gs pos="0">
                  <a:srgbClr val="C00000">
                    <a:alpha val="0"/>
                  </a:srgbClr>
                </a:gs>
                <a:gs pos="100000">
                  <a:srgbClr val="C00000"/>
                </a:gs>
              </a:gsLst>
              <a:lin ang="5400000" scaled="1"/>
            </a:gradFill>
            <a:prstDash val="solid"/>
            <a:miter lim="800000"/>
          </a:ln>
          <a:effectLst>
            <a:outerShdw blurRad="50800" dist="88900" dir="2700000" algn="tl" rotWithShape="0">
              <a:srgbClr val="C00000">
                <a:alpha val="6000"/>
              </a:srgbClr>
            </a:outerShdw>
          </a:effectLst>
        </p:spPr>
        <p:txBody>
          <a:bodyPr rtlCol="0" anchor="ctr"/>
          <a:lstStyle/>
          <a:p>
            <a:pPr algn="ctr"/>
            <a:endParaRPr lang="zh-CN" altLang="en-US" kern="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6" name="文本框 15"/>
          <p:cNvSpPr txBox="1"/>
          <p:nvPr/>
        </p:nvSpPr>
        <p:spPr>
          <a:xfrm>
            <a:off x="1682115" y="3563620"/>
            <a:ext cx="8928735" cy="650240"/>
          </a:xfrm>
          <a:prstGeom prst="rect">
            <a:avLst/>
          </a:prstGeom>
          <a:noFill/>
        </p:spPr>
        <p:txBody>
          <a:bodyPr wrap="square">
            <a:spAutoFit/>
          </a:bodyPr>
          <a:lstStyle>
            <a:defPPr>
              <a:defRPr lang="zh-CN"/>
            </a:defPPr>
            <a:lvl1pPr algn="ctr" defTabSz="457200">
              <a:lnSpc>
                <a:spcPct val="130000"/>
              </a:lnSpc>
              <a:defRPr sz="1400">
                <a:solidFill>
                  <a:schemeClr val="tx1">
                    <a:lumMod val="65000"/>
                    <a:lumOff val="35000"/>
                  </a:schemeClr>
                </a:solidFill>
                <a:ea typeface="思源黑体 CN Normal" panose="020B0400000000000000" pitchFamily="34" charset="-122"/>
              </a:defRPr>
            </a:lvl1pPr>
          </a:lstStyle>
          <a:p>
            <a:pPr algn="l"/>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在这里输入你的正文阐述与关键词标题相关的具体内容，若字数太多酌情删减文案在这里输入你的正文阐述与关键词标题相关的具体内容</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7" name="文本框 16"/>
          <p:cNvSpPr txBox="1"/>
          <p:nvPr/>
        </p:nvSpPr>
        <p:spPr>
          <a:xfrm>
            <a:off x="1682042" y="3127997"/>
            <a:ext cx="4015015" cy="430887"/>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rPr>
              <a:t>团结奋斗新征程</a:t>
            </a:r>
            <a:endParaRPr kumimoji="0" lang="zh-CN" altLang="en-US" sz="28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18" name="直接连接符 17"/>
          <p:cNvCxnSpPr/>
          <p:nvPr/>
        </p:nvCxnSpPr>
        <p:spPr>
          <a:xfrm>
            <a:off x="1277544" y="4618679"/>
            <a:ext cx="0" cy="1399002"/>
          </a:xfrm>
          <a:prstGeom prst="line">
            <a:avLst/>
          </a:prstGeom>
          <a:noFill/>
          <a:ln w="25400" cap="flat" cmpd="sng" algn="ctr">
            <a:solidFill>
              <a:srgbClr val="C00000"/>
            </a:solidFill>
            <a:prstDash val="solid"/>
            <a:miter lim="800000"/>
          </a:ln>
          <a:effectLst/>
        </p:spPr>
      </p:cxnSp>
      <p:sp>
        <p:nvSpPr>
          <p:cNvPr id="19" name="椭圆 18"/>
          <p:cNvSpPr/>
          <p:nvPr/>
        </p:nvSpPr>
        <p:spPr>
          <a:xfrm>
            <a:off x="1223544" y="4618679"/>
            <a:ext cx="108000" cy="108000"/>
          </a:xfrm>
          <a:prstGeom prst="ellipse">
            <a:avLst/>
          </a:prstGeom>
          <a:solidFill>
            <a:srgbClr val="E9BE87"/>
          </a:solidFill>
          <a:ln w="12700" cap="flat" cmpd="sng" algn="ctr">
            <a:solidFill>
              <a:srgbClr val="C00000"/>
            </a:solidFill>
            <a:prstDash val="solid"/>
            <a:miter lim="800000"/>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0" name="圆角矩形 19"/>
          <p:cNvSpPr/>
          <p:nvPr/>
        </p:nvSpPr>
        <p:spPr>
          <a:xfrm>
            <a:off x="1524804" y="4645465"/>
            <a:ext cx="9443652" cy="1372216"/>
          </a:xfrm>
          <a:prstGeom prst="roundRect">
            <a:avLst>
              <a:gd name="adj" fmla="val 7280"/>
            </a:avLst>
          </a:prstGeom>
          <a:solidFill>
            <a:srgbClr val="FFFFFF"/>
          </a:solidFill>
          <a:ln w="12700" cap="flat" cmpd="sng" algn="ctr">
            <a:gradFill>
              <a:gsLst>
                <a:gs pos="0">
                  <a:srgbClr val="C00000">
                    <a:alpha val="0"/>
                  </a:srgbClr>
                </a:gs>
                <a:gs pos="100000">
                  <a:srgbClr val="C00000"/>
                </a:gs>
              </a:gsLst>
              <a:lin ang="5400000" scaled="1"/>
            </a:gradFill>
            <a:prstDash val="solid"/>
            <a:miter lim="800000"/>
          </a:ln>
          <a:effectLst>
            <a:outerShdw blurRad="50800" dist="88900" dir="2700000" algn="tl" rotWithShape="0">
              <a:srgbClr val="C00000">
                <a:alpha val="6000"/>
              </a:srgbClr>
            </a:outerShdw>
          </a:effectLst>
        </p:spPr>
        <p:txBody>
          <a:bodyPr rtlCol="0" anchor="ctr"/>
          <a:lstStyle/>
          <a:p>
            <a:pPr algn="ctr"/>
            <a:endParaRPr lang="zh-CN" altLang="en-US" kern="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1" name="文本框 20"/>
          <p:cNvSpPr txBox="1"/>
          <p:nvPr/>
        </p:nvSpPr>
        <p:spPr>
          <a:xfrm>
            <a:off x="1682115" y="5215255"/>
            <a:ext cx="8927465" cy="650240"/>
          </a:xfrm>
          <a:prstGeom prst="rect">
            <a:avLst/>
          </a:prstGeom>
          <a:noFill/>
        </p:spPr>
        <p:txBody>
          <a:bodyPr wrap="square">
            <a:spAutoFit/>
          </a:bodyPr>
          <a:lstStyle>
            <a:defPPr>
              <a:defRPr lang="zh-CN"/>
            </a:defPPr>
            <a:lvl1pPr algn="ctr" defTabSz="457200">
              <a:lnSpc>
                <a:spcPct val="130000"/>
              </a:lnSpc>
              <a:defRPr sz="1400">
                <a:solidFill>
                  <a:schemeClr val="tx1">
                    <a:lumMod val="65000"/>
                    <a:lumOff val="35000"/>
                  </a:schemeClr>
                </a:solidFill>
                <a:ea typeface="思源黑体 CN Normal" panose="020B0400000000000000" pitchFamily="34" charset="-122"/>
              </a:defRPr>
            </a:lvl1pPr>
          </a:lstStyle>
          <a:p>
            <a:pPr algn="l"/>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在这里输入你的正文阐述与关键词标题相关的具体内容，若字数太多酌情删减文案在这里输入你的正文阐述与关键词标题相关的具体内容</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2" name="文本框 21"/>
          <p:cNvSpPr txBox="1"/>
          <p:nvPr/>
        </p:nvSpPr>
        <p:spPr>
          <a:xfrm>
            <a:off x="1682043" y="4792950"/>
            <a:ext cx="7805182" cy="430887"/>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lang="zh-CN" altLang="en-US" b="1" kern="0" dirty="0" smtClean="0">
                <a:latin typeface="微软雅黑" panose="020B0503020204020204" pitchFamily="34" charset="-122"/>
                <a:ea typeface="微软雅黑" panose="020B0503020204020204" pitchFamily="34" charset="-122"/>
                <a:sym typeface="思源黑体 CN Normal" panose="020B0400000000000000" pitchFamily="34" charset="-122"/>
              </a:rPr>
              <a:t>永远跟党走</a:t>
            </a:r>
            <a:endParaRPr kumimoji="0" lang="zh-CN" altLang="en-US" sz="2800" b="1" i="0" u="none" strike="noStrike" kern="0" cap="none" spc="300" normalizeH="0" baseline="0" noProof="0" dirty="0" smtClean="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23" name="组合 22"/>
          <p:cNvGrpSpPr/>
          <p:nvPr/>
        </p:nvGrpSpPr>
        <p:grpSpPr>
          <a:xfrm>
            <a:off x="9477549" y="1522690"/>
            <a:ext cx="1132366" cy="304800"/>
            <a:chOff x="9477549" y="1522690"/>
            <a:chExt cx="1132366" cy="304800"/>
          </a:xfrm>
        </p:grpSpPr>
        <p:sp>
          <p:nvSpPr>
            <p:cNvPr id="24" name="五角星 23"/>
            <p:cNvSpPr/>
            <p:nvPr/>
          </p:nvSpPr>
          <p:spPr>
            <a:xfrm>
              <a:off x="9477549" y="1522690"/>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五角星 24"/>
            <p:cNvSpPr/>
            <p:nvPr/>
          </p:nvSpPr>
          <p:spPr>
            <a:xfrm>
              <a:off x="9891332" y="1522690"/>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 name="五角星 25"/>
            <p:cNvSpPr/>
            <p:nvPr/>
          </p:nvSpPr>
          <p:spPr>
            <a:xfrm>
              <a:off x="10305115" y="1522690"/>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31" name="组合 30"/>
          <p:cNvGrpSpPr/>
          <p:nvPr/>
        </p:nvGrpSpPr>
        <p:grpSpPr>
          <a:xfrm>
            <a:off x="9477549" y="3188558"/>
            <a:ext cx="1132366" cy="304800"/>
            <a:chOff x="9477549" y="1522690"/>
            <a:chExt cx="1132366" cy="304800"/>
          </a:xfrm>
        </p:grpSpPr>
        <p:sp>
          <p:nvSpPr>
            <p:cNvPr id="32" name="五角星 31"/>
            <p:cNvSpPr/>
            <p:nvPr/>
          </p:nvSpPr>
          <p:spPr>
            <a:xfrm>
              <a:off x="9477549" y="1522690"/>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3" name="五角星 32"/>
            <p:cNvSpPr/>
            <p:nvPr/>
          </p:nvSpPr>
          <p:spPr>
            <a:xfrm>
              <a:off x="9891332" y="1522690"/>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4" name="五角星 33"/>
            <p:cNvSpPr/>
            <p:nvPr/>
          </p:nvSpPr>
          <p:spPr>
            <a:xfrm>
              <a:off x="10305115" y="1522690"/>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35" name="组合 34"/>
          <p:cNvGrpSpPr/>
          <p:nvPr/>
        </p:nvGrpSpPr>
        <p:grpSpPr>
          <a:xfrm>
            <a:off x="9477549" y="4773734"/>
            <a:ext cx="1132366" cy="304800"/>
            <a:chOff x="9477549" y="1522690"/>
            <a:chExt cx="1132366" cy="304800"/>
          </a:xfrm>
        </p:grpSpPr>
        <p:sp>
          <p:nvSpPr>
            <p:cNvPr id="36" name="五角星 35"/>
            <p:cNvSpPr/>
            <p:nvPr/>
          </p:nvSpPr>
          <p:spPr>
            <a:xfrm>
              <a:off x="9477549" y="1522690"/>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五角星 36"/>
            <p:cNvSpPr/>
            <p:nvPr/>
          </p:nvSpPr>
          <p:spPr>
            <a:xfrm>
              <a:off x="9891332" y="1522690"/>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五角星 37"/>
            <p:cNvSpPr/>
            <p:nvPr/>
          </p:nvSpPr>
          <p:spPr>
            <a:xfrm>
              <a:off x="10305115" y="1522690"/>
              <a:ext cx="304800" cy="304800"/>
            </a:xfrm>
            <a:prstGeom prst="star5">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2032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2"/>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3"/>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问题及反思</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4"/>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5"/>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9" name="图片 48" descr="图片2-22"/>
          <p:cNvPicPr>
            <a:picLocks noChangeAspect="1"/>
          </p:cNvPicPr>
          <p:nvPr>
            <p:custDataLst>
              <p:tags r:id="rId6"/>
            </p:custDataLst>
          </p:nvPr>
        </p:nvPicPr>
        <p:blipFill>
          <a:blip r:embed="rId7"/>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a:off x="62753" y="4500282"/>
            <a:ext cx="12178553" cy="2474259"/>
          </a:xfrm>
          <a:custGeom>
            <a:avLst/>
            <a:gdLst>
              <a:gd name="connsiteX0" fmla="*/ 0 w 12178553"/>
              <a:gd name="connsiteY0" fmla="*/ 2474259 h 2474259"/>
              <a:gd name="connsiteX1" fmla="*/ 170329 w 12178553"/>
              <a:gd name="connsiteY1" fmla="*/ 2393577 h 2474259"/>
              <a:gd name="connsiteX2" fmla="*/ 251012 w 12178553"/>
              <a:gd name="connsiteY2" fmla="*/ 2335306 h 2474259"/>
              <a:gd name="connsiteX3" fmla="*/ 340659 w 12178553"/>
              <a:gd name="connsiteY3" fmla="*/ 2281518 h 2474259"/>
              <a:gd name="connsiteX4" fmla="*/ 448235 w 12178553"/>
              <a:gd name="connsiteY4" fmla="*/ 2236694 h 2474259"/>
              <a:gd name="connsiteX5" fmla="*/ 537882 w 12178553"/>
              <a:gd name="connsiteY5" fmla="*/ 2223247 h 2474259"/>
              <a:gd name="connsiteX6" fmla="*/ 681318 w 12178553"/>
              <a:gd name="connsiteY6" fmla="*/ 2205318 h 2474259"/>
              <a:gd name="connsiteX7" fmla="*/ 717176 w 12178553"/>
              <a:gd name="connsiteY7" fmla="*/ 2187389 h 2474259"/>
              <a:gd name="connsiteX8" fmla="*/ 748553 w 12178553"/>
              <a:gd name="connsiteY8" fmla="*/ 2223247 h 2474259"/>
              <a:gd name="connsiteX9" fmla="*/ 748553 w 12178553"/>
              <a:gd name="connsiteY9" fmla="*/ 2223247 h 2474259"/>
              <a:gd name="connsiteX10" fmla="*/ 833718 w 12178553"/>
              <a:gd name="connsiteY10" fmla="*/ 2173942 h 2474259"/>
              <a:gd name="connsiteX11" fmla="*/ 833718 w 12178553"/>
              <a:gd name="connsiteY11" fmla="*/ 2102224 h 2474259"/>
              <a:gd name="connsiteX12" fmla="*/ 918882 w 12178553"/>
              <a:gd name="connsiteY12" fmla="*/ 2102224 h 2474259"/>
              <a:gd name="connsiteX13" fmla="*/ 968188 w 12178553"/>
              <a:gd name="connsiteY13" fmla="*/ 2070847 h 2474259"/>
              <a:gd name="connsiteX14" fmla="*/ 981635 w 12178553"/>
              <a:gd name="connsiteY14" fmla="*/ 1972236 h 2474259"/>
              <a:gd name="connsiteX15" fmla="*/ 1111623 w 12178553"/>
              <a:gd name="connsiteY15" fmla="*/ 1958789 h 2474259"/>
              <a:gd name="connsiteX16" fmla="*/ 1205753 w 12178553"/>
              <a:gd name="connsiteY16" fmla="*/ 1918447 h 2474259"/>
              <a:gd name="connsiteX17" fmla="*/ 1272988 w 12178553"/>
              <a:gd name="connsiteY17" fmla="*/ 1878106 h 2474259"/>
              <a:gd name="connsiteX18" fmla="*/ 1573306 w 12178553"/>
              <a:gd name="connsiteY18" fmla="*/ 1815353 h 2474259"/>
              <a:gd name="connsiteX19" fmla="*/ 1604682 w 12178553"/>
              <a:gd name="connsiteY19" fmla="*/ 1815353 h 2474259"/>
              <a:gd name="connsiteX20" fmla="*/ 1703294 w 12178553"/>
              <a:gd name="connsiteY20" fmla="*/ 1824318 h 2474259"/>
              <a:gd name="connsiteX21" fmla="*/ 1828800 w 12178553"/>
              <a:gd name="connsiteY21" fmla="*/ 1878106 h 2474259"/>
              <a:gd name="connsiteX22" fmla="*/ 2129118 w 12178553"/>
              <a:gd name="connsiteY22" fmla="*/ 1905000 h 2474259"/>
              <a:gd name="connsiteX23" fmla="*/ 2263588 w 12178553"/>
              <a:gd name="connsiteY23" fmla="*/ 1900518 h 2474259"/>
              <a:gd name="connsiteX24" fmla="*/ 2389094 w 12178553"/>
              <a:gd name="connsiteY24" fmla="*/ 1819836 h 2474259"/>
              <a:gd name="connsiteX25" fmla="*/ 2514600 w 12178553"/>
              <a:gd name="connsiteY25" fmla="*/ 1748118 h 2474259"/>
              <a:gd name="connsiteX26" fmla="*/ 2595282 w 12178553"/>
              <a:gd name="connsiteY26" fmla="*/ 1649506 h 2474259"/>
              <a:gd name="connsiteX27" fmla="*/ 2779059 w 12178553"/>
              <a:gd name="connsiteY27" fmla="*/ 1510553 h 2474259"/>
              <a:gd name="connsiteX28" fmla="*/ 2962835 w 12178553"/>
              <a:gd name="connsiteY28" fmla="*/ 1353671 h 2474259"/>
              <a:gd name="connsiteX29" fmla="*/ 3083859 w 12178553"/>
              <a:gd name="connsiteY29" fmla="*/ 1277471 h 2474259"/>
              <a:gd name="connsiteX30" fmla="*/ 3110753 w 12178553"/>
              <a:gd name="connsiteY30" fmla="*/ 1219200 h 2474259"/>
              <a:gd name="connsiteX31" fmla="*/ 3164541 w 12178553"/>
              <a:gd name="connsiteY31" fmla="*/ 1129553 h 2474259"/>
              <a:gd name="connsiteX32" fmla="*/ 3218329 w 12178553"/>
              <a:gd name="connsiteY32" fmla="*/ 1075765 h 2474259"/>
              <a:gd name="connsiteX33" fmla="*/ 3281082 w 12178553"/>
              <a:gd name="connsiteY33" fmla="*/ 995083 h 2474259"/>
              <a:gd name="connsiteX34" fmla="*/ 3303494 w 12178553"/>
              <a:gd name="connsiteY34" fmla="*/ 977153 h 2474259"/>
              <a:gd name="connsiteX35" fmla="*/ 3321423 w 12178553"/>
              <a:gd name="connsiteY35" fmla="*/ 887506 h 2474259"/>
              <a:gd name="connsiteX36" fmla="*/ 3370729 w 12178553"/>
              <a:gd name="connsiteY36" fmla="*/ 860612 h 2474259"/>
              <a:gd name="connsiteX37" fmla="*/ 3558988 w 12178553"/>
              <a:gd name="connsiteY37" fmla="*/ 784412 h 2474259"/>
              <a:gd name="connsiteX38" fmla="*/ 3617259 w 12178553"/>
              <a:gd name="connsiteY38" fmla="*/ 757518 h 2474259"/>
              <a:gd name="connsiteX39" fmla="*/ 3702423 w 12178553"/>
              <a:gd name="connsiteY39" fmla="*/ 721659 h 2474259"/>
              <a:gd name="connsiteX40" fmla="*/ 3738282 w 12178553"/>
              <a:gd name="connsiteY40" fmla="*/ 708212 h 2474259"/>
              <a:gd name="connsiteX41" fmla="*/ 3877235 w 12178553"/>
              <a:gd name="connsiteY41" fmla="*/ 708212 h 2474259"/>
              <a:gd name="connsiteX42" fmla="*/ 3966882 w 12178553"/>
              <a:gd name="connsiteY42" fmla="*/ 708212 h 2474259"/>
              <a:gd name="connsiteX43" fmla="*/ 4114800 w 12178553"/>
              <a:gd name="connsiteY43" fmla="*/ 708212 h 2474259"/>
              <a:gd name="connsiteX44" fmla="*/ 4155141 w 12178553"/>
              <a:gd name="connsiteY44" fmla="*/ 699247 h 2474259"/>
              <a:gd name="connsiteX45" fmla="*/ 4316506 w 12178553"/>
              <a:gd name="connsiteY45" fmla="*/ 623047 h 2474259"/>
              <a:gd name="connsiteX46" fmla="*/ 4356847 w 12178553"/>
              <a:gd name="connsiteY46" fmla="*/ 623047 h 2474259"/>
              <a:gd name="connsiteX47" fmla="*/ 4558553 w 12178553"/>
              <a:gd name="connsiteY47" fmla="*/ 542365 h 2474259"/>
              <a:gd name="connsiteX48" fmla="*/ 4589929 w 12178553"/>
              <a:gd name="connsiteY48" fmla="*/ 519953 h 2474259"/>
              <a:gd name="connsiteX49" fmla="*/ 4661647 w 12178553"/>
              <a:gd name="connsiteY49" fmla="*/ 457200 h 2474259"/>
              <a:gd name="connsiteX50" fmla="*/ 4706471 w 12178553"/>
              <a:gd name="connsiteY50" fmla="*/ 416859 h 2474259"/>
              <a:gd name="connsiteX51" fmla="*/ 4742329 w 12178553"/>
              <a:gd name="connsiteY51" fmla="*/ 416859 h 2474259"/>
              <a:gd name="connsiteX52" fmla="*/ 4782671 w 12178553"/>
              <a:gd name="connsiteY52" fmla="*/ 403412 h 2474259"/>
              <a:gd name="connsiteX53" fmla="*/ 4885765 w 12178553"/>
              <a:gd name="connsiteY53" fmla="*/ 412377 h 2474259"/>
              <a:gd name="connsiteX54" fmla="*/ 4939553 w 12178553"/>
              <a:gd name="connsiteY54" fmla="*/ 443753 h 2474259"/>
              <a:gd name="connsiteX55" fmla="*/ 5006788 w 12178553"/>
              <a:gd name="connsiteY55" fmla="*/ 506506 h 2474259"/>
              <a:gd name="connsiteX56" fmla="*/ 5082988 w 12178553"/>
              <a:gd name="connsiteY56" fmla="*/ 569259 h 2474259"/>
              <a:gd name="connsiteX57" fmla="*/ 5159188 w 12178553"/>
              <a:gd name="connsiteY57" fmla="*/ 627530 h 2474259"/>
              <a:gd name="connsiteX58" fmla="*/ 5230906 w 12178553"/>
              <a:gd name="connsiteY58" fmla="*/ 627530 h 2474259"/>
              <a:gd name="connsiteX59" fmla="*/ 5311588 w 12178553"/>
              <a:gd name="connsiteY59" fmla="*/ 640977 h 2474259"/>
              <a:gd name="connsiteX60" fmla="*/ 5392271 w 12178553"/>
              <a:gd name="connsiteY60" fmla="*/ 690283 h 2474259"/>
              <a:gd name="connsiteX61" fmla="*/ 5428129 w 12178553"/>
              <a:gd name="connsiteY61" fmla="*/ 694765 h 2474259"/>
              <a:gd name="connsiteX62" fmla="*/ 5477435 w 12178553"/>
              <a:gd name="connsiteY62" fmla="*/ 708212 h 2474259"/>
              <a:gd name="connsiteX63" fmla="*/ 5477435 w 12178553"/>
              <a:gd name="connsiteY63" fmla="*/ 708212 h 2474259"/>
              <a:gd name="connsiteX64" fmla="*/ 5535706 w 12178553"/>
              <a:gd name="connsiteY64" fmla="*/ 735106 h 2474259"/>
              <a:gd name="connsiteX65" fmla="*/ 5567082 w 12178553"/>
              <a:gd name="connsiteY65" fmla="*/ 775447 h 2474259"/>
              <a:gd name="connsiteX66" fmla="*/ 5589494 w 12178553"/>
              <a:gd name="connsiteY66" fmla="*/ 779930 h 2474259"/>
              <a:gd name="connsiteX67" fmla="*/ 5629835 w 12178553"/>
              <a:gd name="connsiteY67" fmla="*/ 797859 h 2474259"/>
              <a:gd name="connsiteX68" fmla="*/ 5656729 w 12178553"/>
              <a:gd name="connsiteY68" fmla="*/ 811306 h 2474259"/>
              <a:gd name="connsiteX69" fmla="*/ 5719482 w 12178553"/>
              <a:gd name="connsiteY69" fmla="*/ 811306 h 2474259"/>
              <a:gd name="connsiteX70" fmla="*/ 5759823 w 12178553"/>
              <a:gd name="connsiteY70" fmla="*/ 797859 h 2474259"/>
              <a:gd name="connsiteX71" fmla="*/ 5786718 w 12178553"/>
              <a:gd name="connsiteY71" fmla="*/ 838200 h 2474259"/>
              <a:gd name="connsiteX72" fmla="*/ 5827059 w 12178553"/>
              <a:gd name="connsiteY72" fmla="*/ 900953 h 2474259"/>
              <a:gd name="connsiteX73" fmla="*/ 5853953 w 12178553"/>
              <a:gd name="connsiteY73" fmla="*/ 945777 h 2474259"/>
              <a:gd name="connsiteX74" fmla="*/ 5916706 w 12178553"/>
              <a:gd name="connsiteY74" fmla="*/ 995083 h 2474259"/>
              <a:gd name="connsiteX75" fmla="*/ 5948082 w 12178553"/>
              <a:gd name="connsiteY75" fmla="*/ 999565 h 2474259"/>
              <a:gd name="connsiteX76" fmla="*/ 6010835 w 12178553"/>
              <a:gd name="connsiteY76" fmla="*/ 950259 h 2474259"/>
              <a:gd name="connsiteX77" fmla="*/ 6033247 w 12178553"/>
              <a:gd name="connsiteY77" fmla="*/ 950259 h 2474259"/>
              <a:gd name="connsiteX78" fmla="*/ 6100482 w 12178553"/>
              <a:gd name="connsiteY78" fmla="*/ 963706 h 2474259"/>
              <a:gd name="connsiteX79" fmla="*/ 6158753 w 12178553"/>
              <a:gd name="connsiteY79" fmla="*/ 1013012 h 2474259"/>
              <a:gd name="connsiteX80" fmla="*/ 6181165 w 12178553"/>
              <a:gd name="connsiteY80" fmla="*/ 1039906 h 2474259"/>
              <a:gd name="connsiteX81" fmla="*/ 6217023 w 12178553"/>
              <a:gd name="connsiteY81" fmla="*/ 1053353 h 2474259"/>
              <a:gd name="connsiteX82" fmla="*/ 6261847 w 12178553"/>
              <a:gd name="connsiteY82" fmla="*/ 1053353 h 2474259"/>
              <a:gd name="connsiteX83" fmla="*/ 6261847 w 12178553"/>
              <a:gd name="connsiteY83" fmla="*/ 1053353 h 2474259"/>
              <a:gd name="connsiteX84" fmla="*/ 6288741 w 12178553"/>
              <a:gd name="connsiteY84" fmla="*/ 1053353 h 2474259"/>
              <a:gd name="connsiteX85" fmla="*/ 6329082 w 12178553"/>
              <a:gd name="connsiteY85" fmla="*/ 1035424 h 2474259"/>
              <a:gd name="connsiteX86" fmla="*/ 6373906 w 12178553"/>
              <a:gd name="connsiteY86" fmla="*/ 972671 h 2474259"/>
              <a:gd name="connsiteX87" fmla="*/ 6405282 w 12178553"/>
              <a:gd name="connsiteY87" fmla="*/ 941294 h 2474259"/>
              <a:gd name="connsiteX88" fmla="*/ 6459071 w 12178553"/>
              <a:gd name="connsiteY88" fmla="*/ 941294 h 2474259"/>
              <a:gd name="connsiteX89" fmla="*/ 6503894 w 12178553"/>
              <a:gd name="connsiteY89" fmla="*/ 950259 h 2474259"/>
              <a:gd name="connsiteX90" fmla="*/ 6530788 w 12178553"/>
              <a:gd name="connsiteY90" fmla="*/ 963706 h 2474259"/>
              <a:gd name="connsiteX91" fmla="*/ 6544235 w 12178553"/>
              <a:gd name="connsiteY91" fmla="*/ 968189 h 2474259"/>
              <a:gd name="connsiteX92" fmla="*/ 6647329 w 12178553"/>
              <a:gd name="connsiteY92" fmla="*/ 986118 h 2474259"/>
              <a:gd name="connsiteX93" fmla="*/ 6858000 w 12178553"/>
              <a:gd name="connsiteY93" fmla="*/ 1008530 h 2474259"/>
              <a:gd name="connsiteX94" fmla="*/ 6880412 w 12178553"/>
              <a:gd name="connsiteY94" fmla="*/ 1008530 h 2474259"/>
              <a:gd name="connsiteX95" fmla="*/ 6934200 w 12178553"/>
              <a:gd name="connsiteY95" fmla="*/ 932330 h 2474259"/>
              <a:gd name="connsiteX96" fmla="*/ 6979023 w 12178553"/>
              <a:gd name="connsiteY96" fmla="*/ 824753 h 2474259"/>
              <a:gd name="connsiteX97" fmla="*/ 7073153 w 12178553"/>
              <a:gd name="connsiteY97" fmla="*/ 766483 h 2474259"/>
              <a:gd name="connsiteX98" fmla="*/ 7140388 w 12178553"/>
              <a:gd name="connsiteY98" fmla="*/ 726142 h 2474259"/>
              <a:gd name="connsiteX99" fmla="*/ 7315200 w 12178553"/>
              <a:gd name="connsiteY99" fmla="*/ 744071 h 2474259"/>
              <a:gd name="connsiteX100" fmla="*/ 7436223 w 12178553"/>
              <a:gd name="connsiteY100" fmla="*/ 784412 h 2474259"/>
              <a:gd name="connsiteX101" fmla="*/ 7651376 w 12178553"/>
              <a:gd name="connsiteY101" fmla="*/ 856130 h 2474259"/>
              <a:gd name="connsiteX102" fmla="*/ 7790329 w 12178553"/>
              <a:gd name="connsiteY102" fmla="*/ 856130 h 2474259"/>
              <a:gd name="connsiteX103" fmla="*/ 7866529 w 12178553"/>
              <a:gd name="connsiteY103" fmla="*/ 856130 h 2474259"/>
              <a:gd name="connsiteX104" fmla="*/ 8135471 w 12178553"/>
              <a:gd name="connsiteY104" fmla="*/ 748553 h 2474259"/>
              <a:gd name="connsiteX105" fmla="*/ 8310282 w 12178553"/>
              <a:gd name="connsiteY105" fmla="*/ 712694 h 2474259"/>
              <a:gd name="connsiteX106" fmla="*/ 8373035 w 12178553"/>
              <a:gd name="connsiteY106" fmla="*/ 708212 h 2474259"/>
              <a:gd name="connsiteX107" fmla="*/ 8543365 w 12178553"/>
              <a:gd name="connsiteY107" fmla="*/ 632012 h 2474259"/>
              <a:gd name="connsiteX108" fmla="*/ 8650941 w 12178553"/>
              <a:gd name="connsiteY108" fmla="*/ 537883 h 2474259"/>
              <a:gd name="connsiteX109" fmla="*/ 8785412 w 12178553"/>
              <a:gd name="connsiteY109" fmla="*/ 466165 h 2474259"/>
              <a:gd name="connsiteX110" fmla="*/ 8987118 w 12178553"/>
              <a:gd name="connsiteY110" fmla="*/ 389965 h 2474259"/>
              <a:gd name="connsiteX111" fmla="*/ 9112623 w 12178553"/>
              <a:gd name="connsiteY111" fmla="*/ 336177 h 2474259"/>
              <a:gd name="connsiteX112" fmla="*/ 9157447 w 12178553"/>
              <a:gd name="connsiteY112" fmla="*/ 322730 h 2474259"/>
              <a:gd name="connsiteX113" fmla="*/ 9305365 w 12178553"/>
              <a:gd name="connsiteY113" fmla="*/ 259977 h 2474259"/>
              <a:gd name="connsiteX114" fmla="*/ 9350188 w 12178553"/>
              <a:gd name="connsiteY114" fmla="*/ 233083 h 2474259"/>
              <a:gd name="connsiteX115" fmla="*/ 9507071 w 12178553"/>
              <a:gd name="connsiteY115" fmla="*/ 129989 h 2474259"/>
              <a:gd name="connsiteX116" fmla="*/ 9542929 w 12178553"/>
              <a:gd name="connsiteY116" fmla="*/ 116542 h 2474259"/>
              <a:gd name="connsiteX117" fmla="*/ 9619129 w 12178553"/>
              <a:gd name="connsiteY117" fmla="*/ 94130 h 2474259"/>
              <a:gd name="connsiteX118" fmla="*/ 9659471 w 12178553"/>
              <a:gd name="connsiteY118" fmla="*/ 94130 h 2474259"/>
              <a:gd name="connsiteX119" fmla="*/ 9825318 w 12178553"/>
              <a:gd name="connsiteY119" fmla="*/ 53789 h 2474259"/>
              <a:gd name="connsiteX120" fmla="*/ 9906000 w 12178553"/>
              <a:gd name="connsiteY120" fmla="*/ 40342 h 2474259"/>
              <a:gd name="connsiteX121" fmla="*/ 10004612 w 12178553"/>
              <a:gd name="connsiteY121" fmla="*/ 0 h 2474259"/>
              <a:gd name="connsiteX122" fmla="*/ 10058400 w 12178553"/>
              <a:gd name="connsiteY122" fmla="*/ 0 h 2474259"/>
              <a:gd name="connsiteX123" fmla="*/ 10197353 w 12178553"/>
              <a:gd name="connsiteY123" fmla="*/ 4483 h 2474259"/>
              <a:gd name="connsiteX124" fmla="*/ 10287000 w 12178553"/>
              <a:gd name="connsiteY124" fmla="*/ 17930 h 2474259"/>
              <a:gd name="connsiteX125" fmla="*/ 10304929 w 12178553"/>
              <a:gd name="connsiteY125" fmla="*/ 22412 h 2474259"/>
              <a:gd name="connsiteX126" fmla="*/ 10336306 w 12178553"/>
              <a:gd name="connsiteY126" fmla="*/ 35859 h 2474259"/>
              <a:gd name="connsiteX127" fmla="*/ 10376647 w 12178553"/>
              <a:gd name="connsiteY127" fmla="*/ 67236 h 2474259"/>
              <a:gd name="connsiteX128" fmla="*/ 10399059 w 12178553"/>
              <a:gd name="connsiteY128" fmla="*/ 98612 h 2474259"/>
              <a:gd name="connsiteX129" fmla="*/ 10408023 w 12178553"/>
              <a:gd name="connsiteY129" fmla="*/ 107577 h 2474259"/>
              <a:gd name="connsiteX130" fmla="*/ 10443882 w 12178553"/>
              <a:gd name="connsiteY130" fmla="*/ 121024 h 2474259"/>
              <a:gd name="connsiteX131" fmla="*/ 10632141 w 12178553"/>
              <a:gd name="connsiteY131" fmla="*/ 98612 h 2474259"/>
              <a:gd name="connsiteX132" fmla="*/ 10708341 w 12178553"/>
              <a:gd name="connsiteY132" fmla="*/ 62753 h 2474259"/>
              <a:gd name="connsiteX133" fmla="*/ 10860741 w 12178553"/>
              <a:gd name="connsiteY133" fmla="*/ 89647 h 2474259"/>
              <a:gd name="connsiteX134" fmla="*/ 10905565 w 12178553"/>
              <a:gd name="connsiteY134" fmla="*/ 121024 h 2474259"/>
              <a:gd name="connsiteX135" fmla="*/ 10950388 w 12178553"/>
              <a:gd name="connsiteY135" fmla="*/ 143436 h 2474259"/>
              <a:gd name="connsiteX136" fmla="*/ 11093823 w 12178553"/>
              <a:gd name="connsiteY136" fmla="*/ 179294 h 2474259"/>
              <a:gd name="connsiteX137" fmla="*/ 11161059 w 12178553"/>
              <a:gd name="connsiteY137" fmla="*/ 201706 h 2474259"/>
              <a:gd name="connsiteX138" fmla="*/ 11223812 w 12178553"/>
              <a:gd name="connsiteY138" fmla="*/ 210671 h 2474259"/>
              <a:gd name="connsiteX139" fmla="*/ 11246223 w 12178553"/>
              <a:gd name="connsiteY139" fmla="*/ 224118 h 2474259"/>
              <a:gd name="connsiteX140" fmla="*/ 11385176 w 12178553"/>
              <a:gd name="connsiteY140" fmla="*/ 251012 h 2474259"/>
              <a:gd name="connsiteX141" fmla="*/ 11447929 w 12178553"/>
              <a:gd name="connsiteY141" fmla="*/ 264459 h 2474259"/>
              <a:gd name="connsiteX142" fmla="*/ 11586882 w 12178553"/>
              <a:gd name="connsiteY142" fmla="*/ 313765 h 2474259"/>
              <a:gd name="connsiteX143" fmla="*/ 11627223 w 12178553"/>
              <a:gd name="connsiteY143" fmla="*/ 313765 h 2474259"/>
              <a:gd name="connsiteX144" fmla="*/ 11703423 w 12178553"/>
              <a:gd name="connsiteY144" fmla="*/ 313765 h 2474259"/>
              <a:gd name="connsiteX145" fmla="*/ 11779623 w 12178553"/>
              <a:gd name="connsiteY145" fmla="*/ 313765 h 2474259"/>
              <a:gd name="connsiteX146" fmla="*/ 11819965 w 12178553"/>
              <a:gd name="connsiteY146" fmla="*/ 313765 h 2474259"/>
              <a:gd name="connsiteX147" fmla="*/ 11887200 w 12178553"/>
              <a:gd name="connsiteY147" fmla="*/ 313765 h 2474259"/>
              <a:gd name="connsiteX148" fmla="*/ 11985812 w 12178553"/>
              <a:gd name="connsiteY148" fmla="*/ 313765 h 2474259"/>
              <a:gd name="connsiteX149" fmla="*/ 12178553 w 12178553"/>
              <a:gd name="connsiteY149" fmla="*/ 407894 h 247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2178553" h="2474259">
                <a:moveTo>
                  <a:pt x="0" y="2474259"/>
                </a:moveTo>
                <a:lnTo>
                  <a:pt x="170329" y="2393577"/>
                </a:lnTo>
                <a:lnTo>
                  <a:pt x="251012" y="2335306"/>
                </a:lnTo>
                <a:lnTo>
                  <a:pt x="340659" y="2281518"/>
                </a:lnTo>
                <a:lnTo>
                  <a:pt x="448235" y="2236694"/>
                </a:lnTo>
                <a:lnTo>
                  <a:pt x="537882" y="2223247"/>
                </a:lnTo>
                <a:lnTo>
                  <a:pt x="681318" y="2205318"/>
                </a:lnTo>
                <a:lnTo>
                  <a:pt x="717176" y="2187389"/>
                </a:lnTo>
                <a:lnTo>
                  <a:pt x="748553" y="2223247"/>
                </a:lnTo>
                <a:lnTo>
                  <a:pt x="748553" y="2223247"/>
                </a:lnTo>
                <a:lnTo>
                  <a:pt x="833718" y="2173942"/>
                </a:lnTo>
                <a:lnTo>
                  <a:pt x="833718" y="2102224"/>
                </a:lnTo>
                <a:lnTo>
                  <a:pt x="918882" y="2102224"/>
                </a:lnTo>
                <a:lnTo>
                  <a:pt x="968188" y="2070847"/>
                </a:lnTo>
                <a:lnTo>
                  <a:pt x="981635" y="1972236"/>
                </a:lnTo>
                <a:lnTo>
                  <a:pt x="1111623" y="1958789"/>
                </a:lnTo>
                <a:lnTo>
                  <a:pt x="1205753" y="1918447"/>
                </a:lnTo>
                <a:cubicBezTo>
                  <a:pt x="1256129" y="1873108"/>
                  <a:pt x="1230475" y="1878106"/>
                  <a:pt x="1272988" y="1878106"/>
                </a:cubicBezTo>
                <a:lnTo>
                  <a:pt x="1573306" y="1815353"/>
                </a:lnTo>
                <a:lnTo>
                  <a:pt x="1604682" y="1815353"/>
                </a:lnTo>
                <a:cubicBezTo>
                  <a:pt x="1691516" y="1820178"/>
                  <a:pt x="1659233" y="1813303"/>
                  <a:pt x="1703294" y="1824318"/>
                </a:cubicBezTo>
                <a:lnTo>
                  <a:pt x="1828800" y="1878106"/>
                </a:lnTo>
                <a:lnTo>
                  <a:pt x="2129118" y="1905000"/>
                </a:lnTo>
                <a:lnTo>
                  <a:pt x="2263588" y="1900518"/>
                </a:lnTo>
                <a:lnTo>
                  <a:pt x="2389094" y="1819836"/>
                </a:lnTo>
                <a:lnTo>
                  <a:pt x="2514600" y="1748118"/>
                </a:lnTo>
                <a:lnTo>
                  <a:pt x="2595282" y="1649506"/>
                </a:lnTo>
                <a:lnTo>
                  <a:pt x="2779059" y="1510553"/>
                </a:lnTo>
                <a:lnTo>
                  <a:pt x="2962835" y="1353671"/>
                </a:lnTo>
                <a:lnTo>
                  <a:pt x="3083859" y="1277471"/>
                </a:lnTo>
                <a:lnTo>
                  <a:pt x="3110753" y="1219200"/>
                </a:lnTo>
                <a:lnTo>
                  <a:pt x="3164541" y="1129553"/>
                </a:lnTo>
                <a:lnTo>
                  <a:pt x="3218329" y="1075765"/>
                </a:lnTo>
                <a:lnTo>
                  <a:pt x="3281082" y="995083"/>
                </a:lnTo>
                <a:lnTo>
                  <a:pt x="3303494" y="977153"/>
                </a:lnTo>
                <a:lnTo>
                  <a:pt x="3321423" y="887506"/>
                </a:lnTo>
                <a:lnTo>
                  <a:pt x="3370729" y="860612"/>
                </a:lnTo>
                <a:lnTo>
                  <a:pt x="3558988" y="784412"/>
                </a:lnTo>
                <a:lnTo>
                  <a:pt x="3617259" y="757518"/>
                </a:lnTo>
                <a:lnTo>
                  <a:pt x="3702423" y="721659"/>
                </a:lnTo>
                <a:lnTo>
                  <a:pt x="3738282" y="708212"/>
                </a:lnTo>
                <a:lnTo>
                  <a:pt x="3877235" y="708212"/>
                </a:lnTo>
                <a:lnTo>
                  <a:pt x="3966882" y="708212"/>
                </a:lnTo>
                <a:lnTo>
                  <a:pt x="4114800" y="708212"/>
                </a:lnTo>
                <a:lnTo>
                  <a:pt x="4155141" y="699247"/>
                </a:lnTo>
                <a:lnTo>
                  <a:pt x="4316506" y="623047"/>
                </a:lnTo>
                <a:lnTo>
                  <a:pt x="4356847" y="623047"/>
                </a:lnTo>
                <a:lnTo>
                  <a:pt x="4558553" y="542365"/>
                </a:lnTo>
                <a:lnTo>
                  <a:pt x="4589929" y="519953"/>
                </a:lnTo>
                <a:lnTo>
                  <a:pt x="4661647" y="457200"/>
                </a:lnTo>
                <a:lnTo>
                  <a:pt x="4706471" y="416859"/>
                </a:lnTo>
                <a:lnTo>
                  <a:pt x="4742329" y="416859"/>
                </a:lnTo>
                <a:lnTo>
                  <a:pt x="4782671" y="403412"/>
                </a:lnTo>
                <a:lnTo>
                  <a:pt x="4885765" y="412377"/>
                </a:lnTo>
                <a:lnTo>
                  <a:pt x="4939553" y="443753"/>
                </a:lnTo>
                <a:lnTo>
                  <a:pt x="5006788" y="506506"/>
                </a:lnTo>
                <a:lnTo>
                  <a:pt x="5082988" y="569259"/>
                </a:lnTo>
                <a:lnTo>
                  <a:pt x="5159188" y="627530"/>
                </a:lnTo>
                <a:lnTo>
                  <a:pt x="5230906" y="627530"/>
                </a:lnTo>
                <a:lnTo>
                  <a:pt x="5311588" y="640977"/>
                </a:lnTo>
                <a:cubicBezTo>
                  <a:pt x="5380827" y="680543"/>
                  <a:pt x="5355067" y="662381"/>
                  <a:pt x="5392271" y="690283"/>
                </a:cubicBezTo>
                <a:lnTo>
                  <a:pt x="5428129" y="694765"/>
                </a:lnTo>
                <a:cubicBezTo>
                  <a:pt x="5474384" y="708641"/>
                  <a:pt x="5457354" y="708212"/>
                  <a:pt x="5477435" y="708212"/>
                </a:cubicBezTo>
                <a:lnTo>
                  <a:pt x="5477435" y="708212"/>
                </a:lnTo>
                <a:lnTo>
                  <a:pt x="5535706" y="735106"/>
                </a:lnTo>
                <a:lnTo>
                  <a:pt x="5567082" y="775447"/>
                </a:lnTo>
                <a:lnTo>
                  <a:pt x="5589494" y="779930"/>
                </a:lnTo>
                <a:lnTo>
                  <a:pt x="5629835" y="797859"/>
                </a:lnTo>
                <a:lnTo>
                  <a:pt x="5656729" y="811306"/>
                </a:lnTo>
                <a:lnTo>
                  <a:pt x="5719482" y="811306"/>
                </a:lnTo>
                <a:lnTo>
                  <a:pt x="5759823" y="797859"/>
                </a:lnTo>
                <a:lnTo>
                  <a:pt x="5786718" y="838200"/>
                </a:lnTo>
                <a:lnTo>
                  <a:pt x="5827059" y="900953"/>
                </a:lnTo>
                <a:lnTo>
                  <a:pt x="5853953" y="945777"/>
                </a:lnTo>
                <a:lnTo>
                  <a:pt x="5916706" y="995083"/>
                </a:lnTo>
                <a:lnTo>
                  <a:pt x="5948082" y="999565"/>
                </a:lnTo>
                <a:lnTo>
                  <a:pt x="6010835" y="950259"/>
                </a:lnTo>
                <a:lnTo>
                  <a:pt x="6033247" y="950259"/>
                </a:lnTo>
                <a:lnTo>
                  <a:pt x="6100482" y="963706"/>
                </a:lnTo>
                <a:lnTo>
                  <a:pt x="6158753" y="1013012"/>
                </a:lnTo>
                <a:lnTo>
                  <a:pt x="6181165" y="1039906"/>
                </a:lnTo>
                <a:lnTo>
                  <a:pt x="6217023" y="1053353"/>
                </a:lnTo>
                <a:lnTo>
                  <a:pt x="6261847" y="1053353"/>
                </a:lnTo>
                <a:lnTo>
                  <a:pt x="6261847" y="1053353"/>
                </a:lnTo>
                <a:lnTo>
                  <a:pt x="6288741" y="1053353"/>
                </a:lnTo>
                <a:cubicBezTo>
                  <a:pt x="6326578" y="1039164"/>
                  <a:pt x="6315573" y="1048933"/>
                  <a:pt x="6329082" y="1035424"/>
                </a:cubicBezTo>
                <a:lnTo>
                  <a:pt x="6373906" y="972671"/>
                </a:lnTo>
                <a:lnTo>
                  <a:pt x="6405282" y="941294"/>
                </a:lnTo>
                <a:lnTo>
                  <a:pt x="6459071" y="941294"/>
                </a:lnTo>
                <a:cubicBezTo>
                  <a:pt x="6474012" y="944282"/>
                  <a:pt x="6489351" y="945714"/>
                  <a:pt x="6503894" y="950259"/>
                </a:cubicBezTo>
                <a:cubicBezTo>
                  <a:pt x="6513461" y="953249"/>
                  <a:pt x="6521629" y="959635"/>
                  <a:pt x="6530788" y="963706"/>
                </a:cubicBezTo>
                <a:cubicBezTo>
                  <a:pt x="6535106" y="965625"/>
                  <a:pt x="6539753" y="966695"/>
                  <a:pt x="6544235" y="968189"/>
                </a:cubicBezTo>
                <a:lnTo>
                  <a:pt x="6647329" y="986118"/>
                </a:lnTo>
                <a:lnTo>
                  <a:pt x="6858000" y="1008530"/>
                </a:lnTo>
                <a:lnTo>
                  <a:pt x="6880412" y="1008530"/>
                </a:lnTo>
                <a:lnTo>
                  <a:pt x="6934200" y="932330"/>
                </a:lnTo>
                <a:lnTo>
                  <a:pt x="6979023" y="824753"/>
                </a:lnTo>
                <a:lnTo>
                  <a:pt x="7073153" y="766483"/>
                </a:lnTo>
                <a:lnTo>
                  <a:pt x="7140388" y="726142"/>
                </a:lnTo>
                <a:lnTo>
                  <a:pt x="7315200" y="744071"/>
                </a:lnTo>
                <a:lnTo>
                  <a:pt x="7436223" y="784412"/>
                </a:lnTo>
                <a:lnTo>
                  <a:pt x="7651376" y="856130"/>
                </a:lnTo>
                <a:lnTo>
                  <a:pt x="7790329" y="856130"/>
                </a:lnTo>
                <a:lnTo>
                  <a:pt x="7866529" y="856130"/>
                </a:lnTo>
                <a:lnTo>
                  <a:pt x="8135471" y="748553"/>
                </a:lnTo>
                <a:lnTo>
                  <a:pt x="8310282" y="712694"/>
                </a:lnTo>
                <a:cubicBezTo>
                  <a:pt x="8358048" y="707387"/>
                  <a:pt x="8337093" y="708212"/>
                  <a:pt x="8373035" y="708212"/>
                </a:cubicBezTo>
                <a:lnTo>
                  <a:pt x="8543365" y="632012"/>
                </a:lnTo>
                <a:lnTo>
                  <a:pt x="8650941" y="537883"/>
                </a:lnTo>
                <a:lnTo>
                  <a:pt x="8785412" y="466165"/>
                </a:lnTo>
                <a:lnTo>
                  <a:pt x="8987118" y="389965"/>
                </a:lnTo>
                <a:lnTo>
                  <a:pt x="9112623" y="336177"/>
                </a:lnTo>
                <a:lnTo>
                  <a:pt x="9157447" y="322730"/>
                </a:lnTo>
                <a:lnTo>
                  <a:pt x="9305365" y="259977"/>
                </a:lnTo>
                <a:lnTo>
                  <a:pt x="9350188" y="233083"/>
                </a:lnTo>
                <a:lnTo>
                  <a:pt x="9507071" y="129989"/>
                </a:lnTo>
                <a:lnTo>
                  <a:pt x="9542929" y="116542"/>
                </a:lnTo>
                <a:lnTo>
                  <a:pt x="9619129" y="94130"/>
                </a:lnTo>
                <a:lnTo>
                  <a:pt x="9659471" y="94130"/>
                </a:lnTo>
                <a:lnTo>
                  <a:pt x="9825318" y="53789"/>
                </a:lnTo>
                <a:cubicBezTo>
                  <a:pt x="9899972" y="39791"/>
                  <a:pt x="9872713" y="40342"/>
                  <a:pt x="9906000" y="40342"/>
                </a:cubicBezTo>
                <a:lnTo>
                  <a:pt x="10004612" y="0"/>
                </a:lnTo>
                <a:lnTo>
                  <a:pt x="10058400" y="0"/>
                </a:lnTo>
                <a:lnTo>
                  <a:pt x="10197353" y="4483"/>
                </a:lnTo>
                <a:lnTo>
                  <a:pt x="10287000" y="17930"/>
                </a:lnTo>
                <a:cubicBezTo>
                  <a:pt x="10293076" y="18943"/>
                  <a:pt x="10299140" y="20307"/>
                  <a:pt x="10304929" y="22412"/>
                </a:cubicBezTo>
                <a:cubicBezTo>
                  <a:pt x="10315623" y="26301"/>
                  <a:pt x="10325847" y="31377"/>
                  <a:pt x="10336306" y="35859"/>
                </a:cubicBezTo>
                <a:lnTo>
                  <a:pt x="10376647" y="67236"/>
                </a:lnTo>
                <a:lnTo>
                  <a:pt x="10399059" y="98612"/>
                </a:lnTo>
                <a:lnTo>
                  <a:pt x="10408023" y="107577"/>
                </a:lnTo>
                <a:lnTo>
                  <a:pt x="10443882" y="121024"/>
                </a:lnTo>
                <a:lnTo>
                  <a:pt x="10632141" y="98612"/>
                </a:lnTo>
                <a:lnTo>
                  <a:pt x="10708341" y="62753"/>
                </a:lnTo>
                <a:lnTo>
                  <a:pt x="10860741" y="89647"/>
                </a:lnTo>
                <a:cubicBezTo>
                  <a:pt x="10875682" y="100106"/>
                  <a:pt x="10889926" y="111640"/>
                  <a:pt x="10905565" y="121024"/>
                </a:cubicBezTo>
                <a:cubicBezTo>
                  <a:pt x="10919889" y="129619"/>
                  <a:pt x="10950388" y="143436"/>
                  <a:pt x="10950388" y="143436"/>
                </a:cubicBezTo>
                <a:lnTo>
                  <a:pt x="11093823" y="179294"/>
                </a:lnTo>
                <a:lnTo>
                  <a:pt x="11161059" y="201706"/>
                </a:lnTo>
                <a:cubicBezTo>
                  <a:pt x="11181977" y="204694"/>
                  <a:pt x="11203378" y="205293"/>
                  <a:pt x="11223812" y="210671"/>
                </a:cubicBezTo>
                <a:cubicBezTo>
                  <a:pt x="11232237" y="212888"/>
                  <a:pt x="11246223" y="224118"/>
                  <a:pt x="11246223" y="224118"/>
                </a:cubicBezTo>
                <a:lnTo>
                  <a:pt x="11385176" y="251012"/>
                </a:lnTo>
                <a:lnTo>
                  <a:pt x="11447929" y="264459"/>
                </a:lnTo>
                <a:lnTo>
                  <a:pt x="11586882" y="313765"/>
                </a:lnTo>
                <a:lnTo>
                  <a:pt x="11627223" y="313765"/>
                </a:lnTo>
                <a:lnTo>
                  <a:pt x="11703423" y="313765"/>
                </a:lnTo>
                <a:lnTo>
                  <a:pt x="11779623" y="313765"/>
                </a:lnTo>
                <a:lnTo>
                  <a:pt x="11819965" y="313765"/>
                </a:lnTo>
                <a:lnTo>
                  <a:pt x="11887200" y="313765"/>
                </a:lnTo>
                <a:lnTo>
                  <a:pt x="11985812" y="313765"/>
                </a:lnTo>
                <a:lnTo>
                  <a:pt x="12178553" y="407894"/>
                </a:lnTo>
              </a:path>
            </a:pathLst>
          </a:custGeom>
          <a:noFill/>
          <a:ln w="34925" cap="flat" cmpd="sng" algn="ctr">
            <a:solidFill>
              <a:srgbClr val="C00000"/>
            </a:solidFill>
            <a:prstDash val="solid"/>
            <a:miter lim="800000"/>
          </a:ln>
          <a:effectLst/>
        </p:spPr>
        <p:txBody>
          <a:bodyPr rtlCol="0" anchor="ctr">
            <a:noAutofit/>
          </a:bodyPr>
          <a:lstStyle/>
          <a:p>
            <a:pPr algn="ctr">
              <a:defRPr/>
            </a:pPr>
            <a:endParaRPr lang="zh-CN" altLang="en-US" kern="0">
              <a:solidFill>
                <a:prstClr val="white"/>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9" name="圆角矩形 8"/>
          <p:cNvSpPr/>
          <p:nvPr/>
        </p:nvSpPr>
        <p:spPr>
          <a:xfrm flipH="1">
            <a:off x="809857" y="3942383"/>
            <a:ext cx="1525438" cy="498319"/>
          </a:xfrm>
          <a:prstGeom prst="roundRect">
            <a:avLst/>
          </a:prstGeom>
          <a:gradFill flip="none" rotWithShape="1">
            <a:gsLst>
              <a:gs pos="0">
                <a:srgbClr val="FF0000"/>
              </a:gs>
              <a:gs pos="73000">
                <a:srgbClr val="C00000"/>
              </a:gs>
            </a:gsLst>
            <a:lin ang="5400000" scaled="1"/>
            <a:tileRect/>
          </a:gradFill>
          <a:ln w="12700" cap="flat" cmpd="sng" algn="ctr">
            <a:noFill/>
            <a:prstDash val="solid"/>
            <a:miter lim="800000"/>
          </a:ln>
          <a:effectLst>
            <a:outerShdw blurRad="254000" dist="63500" dir="2400000" sx="102000" sy="102000" algn="ctr" rotWithShape="0">
              <a:srgbClr val="C00000">
                <a:alpha val="30000"/>
              </a:srgbClr>
            </a:outerShdw>
          </a:effectLst>
        </p:spPr>
        <p:txBody>
          <a:bodyPr lIns="0" tIns="0" rIns="0" bIns="0" rtlCol="0" anchor="ctr">
            <a:noAutofit/>
          </a:bodyPr>
          <a:lstStyle/>
          <a:p>
            <a:pPr algn="ctr">
              <a:defRPr/>
            </a:pPr>
            <a:r>
              <a:rPr lang="zh-CN" altLang="en-US" sz="20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sz="20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0" name="文本框 9"/>
          <p:cNvSpPr txBox="1"/>
          <p:nvPr/>
        </p:nvSpPr>
        <p:spPr>
          <a:xfrm>
            <a:off x="606730" y="4583408"/>
            <a:ext cx="1931692" cy="570865"/>
          </a:xfrm>
          <a:prstGeom prst="rect">
            <a:avLst/>
          </a:prstGeom>
        </p:spPr>
        <p:txBody>
          <a:bodyPr wrap="square">
            <a:spAutoFit/>
          </a:bodyPr>
          <a:lstStyle>
            <a:defPPr>
              <a:defRPr lang="zh-CN"/>
            </a:defPPr>
            <a:lvl1pPr algn="ct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a:t>
            </a:r>
            <a:r>
              <a:rPr kumimoji="0" lang="zh-CN" altLang="en-US" sz="12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相关</a:t>
            </a: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11" name="直接连接符 10"/>
          <p:cNvCxnSpPr/>
          <p:nvPr/>
        </p:nvCxnSpPr>
        <p:spPr>
          <a:xfrm>
            <a:off x="1493636" y="5676624"/>
            <a:ext cx="0" cy="713290"/>
          </a:xfrm>
          <a:prstGeom prst="line">
            <a:avLst/>
          </a:prstGeom>
          <a:noFill/>
          <a:ln w="22225" cap="flat" cmpd="sng" algn="ctr">
            <a:gradFill flip="none" rotWithShape="1">
              <a:gsLst>
                <a:gs pos="0">
                  <a:srgbClr val="C00000"/>
                </a:gs>
                <a:gs pos="100000">
                  <a:srgbClr val="C00000">
                    <a:alpha val="0"/>
                  </a:srgbClr>
                </a:gs>
              </a:gsLst>
              <a:lin ang="5400000" scaled="1"/>
              <a:tileRect/>
            </a:gradFill>
            <a:prstDash val="solid"/>
            <a:miter lim="800000"/>
            <a:headEnd type="oval" w="med" len="med"/>
            <a:tailEnd w="med" len="lg"/>
          </a:ln>
          <a:effectLst/>
        </p:spPr>
      </p:cxnSp>
      <p:sp>
        <p:nvSpPr>
          <p:cNvPr id="12" name="椭圆 11"/>
          <p:cNvSpPr/>
          <p:nvPr/>
        </p:nvSpPr>
        <p:spPr>
          <a:xfrm rot="16200000" flipH="1">
            <a:off x="1314272" y="5497200"/>
            <a:ext cx="352042" cy="339486"/>
          </a:xfrm>
          <a:prstGeom prst="ellipse">
            <a:avLst/>
          </a:prstGeom>
          <a:solidFill>
            <a:srgbClr val="C00000">
              <a:alpha val="5000"/>
            </a:srgbClr>
          </a:solidFill>
          <a:ln w="12700" cap="flat" cmpd="sng" algn="ctr">
            <a:noFill/>
            <a:prstDash val="solid"/>
            <a:miter lim="800000"/>
          </a:ln>
          <a:effectLst>
            <a:outerShdw blurRad="254000" dist="63500" dir="2400000" sx="102000" sy="102000" algn="ctr" rotWithShape="0">
              <a:srgbClr val="0A7061">
                <a:lumMod val="100000"/>
                <a:alpha val="30000"/>
              </a:srgbClr>
            </a:outerShdw>
          </a:effectLst>
        </p:spPr>
        <p:txBody>
          <a:bodyPr rtlCol="0" anchor="ctr">
            <a:noAutofit/>
          </a:bodyPr>
          <a:lstStyle/>
          <a:p>
            <a:pPr algn="ctr">
              <a:defRPr/>
            </a:pPr>
            <a:endParaRPr lang="zh-CN" altLang="en-US" kern="0">
              <a:solidFill>
                <a:srgbClr val="FFFFFF"/>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3" name="椭圆 12"/>
          <p:cNvSpPr/>
          <p:nvPr/>
        </p:nvSpPr>
        <p:spPr>
          <a:xfrm rot="16200000" flipH="1">
            <a:off x="1380529" y="5561094"/>
            <a:ext cx="219528" cy="211698"/>
          </a:xfrm>
          <a:prstGeom prst="ellipse">
            <a:avLst/>
          </a:prstGeom>
          <a:solidFill>
            <a:srgbClr val="C00000">
              <a:alpha val="25000"/>
            </a:srgbClr>
          </a:solidFill>
          <a:ln w="12700" cap="flat" cmpd="sng" algn="ctr">
            <a:noFill/>
            <a:prstDash val="solid"/>
            <a:miter lim="800000"/>
          </a:ln>
          <a:effectLst>
            <a:outerShdw blurRad="254000" dist="63500" dir="2400000" sx="102000" sy="102000" algn="ctr" rotWithShape="0">
              <a:srgbClr val="0A7061">
                <a:lumMod val="100000"/>
                <a:alpha val="30000"/>
              </a:srgbClr>
            </a:outerShdw>
          </a:effectLst>
        </p:spPr>
        <p:txBody>
          <a:bodyPr rtlCol="0" anchor="ctr">
            <a:noAutofit/>
          </a:bodyPr>
          <a:lstStyle/>
          <a:p>
            <a:pPr algn="ctr">
              <a:defRPr/>
            </a:pPr>
            <a:endParaRPr lang="zh-CN" altLang="en-US" kern="0">
              <a:solidFill>
                <a:srgbClr val="FFFFFF"/>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 name="椭圆 13"/>
          <p:cNvSpPr/>
          <p:nvPr/>
        </p:nvSpPr>
        <p:spPr>
          <a:xfrm rot="16200000" flipH="1">
            <a:off x="1446786" y="5624988"/>
            <a:ext cx="87014" cy="83911"/>
          </a:xfrm>
          <a:prstGeom prst="ellipse">
            <a:avLst/>
          </a:prstGeom>
          <a:solidFill>
            <a:srgbClr val="C00000">
              <a:alpha val="90000"/>
            </a:srgbClr>
          </a:solidFill>
          <a:ln w="12700" cap="flat" cmpd="sng" algn="ctr">
            <a:noFill/>
            <a:prstDash val="solid"/>
            <a:miter lim="800000"/>
          </a:ln>
          <a:effectLst>
            <a:outerShdw blurRad="254000" dist="63500" dir="2400000" sx="102000" sy="102000" algn="ctr" rotWithShape="0">
              <a:srgbClr val="C00000">
                <a:alpha val="30000"/>
              </a:srgbClr>
            </a:outerShdw>
          </a:effectLst>
        </p:spPr>
        <p:txBody>
          <a:bodyPr rtlCol="0" anchor="ctr">
            <a:noAutofit/>
          </a:bodyPr>
          <a:lstStyle/>
          <a:p>
            <a:pPr algn="ctr">
              <a:defRPr/>
            </a:pPr>
            <a:endParaRPr lang="zh-CN" altLang="en-US" kern="0">
              <a:solidFill>
                <a:prstClr val="white"/>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5" name="任意多边形 14"/>
          <p:cNvSpPr/>
          <p:nvPr/>
        </p:nvSpPr>
        <p:spPr>
          <a:xfrm>
            <a:off x="1249771" y="3109421"/>
            <a:ext cx="658135" cy="657643"/>
          </a:xfrm>
          <a:custGeom>
            <a:avLst/>
            <a:gdLst>
              <a:gd name="connsiteX0" fmla="*/ 140567 w 658135"/>
              <a:gd name="connsiteY0" fmla="*/ 326786 h 657643"/>
              <a:gd name="connsiteX1" fmla="*/ 234745 w 658135"/>
              <a:gd name="connsiteY1" fmla="*/ 163457 h 657643"/>
              <a:gd name="connsiteX2" fmla="*/ 423059 w 658135"/>
              <a:gd name="connsiteY2" fmla="*/ 163457 h 657643"/>
              <a:gd name="connsiteX3" fmla="*/ 517196 w 658135"/>
              <a:gd name="connsiteY3" fmla="*/ 326786 h 657643"/>
              <a:gd name="connsiteX4" fmla="*/ 423059 w 658135"/>
              <a:gd name="connsiteY4" fmla="*/ 490115 h 657643"/>
              <a:gd name="connsiteX5" fmla="*/ 234745 w 658135"/>
              <a:gd name="connsiteY5" fmla="*/ 490115 h 657643"/>
              <a:gd name="connsiteX6" fmla="*/ 140567 w 658135"/>
              <a:gd name="connsiteY6" fmla="*/ 326786 h 657643"/>
              <a:gd name="connsiteX7" fmla="*/ 364198 w 658135"/>
              <a:gd name="connsiteY7" fmla="*/ 610225 h 657643"/>
              <a:gd name="connsiteX8" fmla="*/ 387907 w 658135"/>
              <a:gd name="connsiteY8" fmla="*/ 633934 h 657643"/>
              <a:gd name="connsiteX9" fmla="*/ 364198 w 658135"/>
              <a:gd name="connsiteY9" fmla="*/ 657643 h 657643"/>
              <a:gd name="connsiteX10" fmla="*/ 293606 w 658135"/>
              <a:gd name="connsiteY10" fmla="*/ 657643 h 657643"/>
              <a:gd name="connsiteX11" fmla="*/ 269897 w 658135"/>
              <a:gd name="connsiteY11" fmla="*/ 633934 h 657643"/>
              <a:gd name="connsiteX12" fmla="*/ 293606 w 658135"/>
              <a:gd name="connsiteY12" fmla="*/ 610225 h 657643"/>
              <a:gd name="connsiteX13" fmla="*/ 364198 w 658135"/>
              <a:gd name="connsiteY13" fmla="*/ 610225 h 657643"/>
              <a:gd name="connsiteX14" fmla="*/ 328881 w 658135"/>
              <a:gd name="connsiteY14" fmla="*/ 116738 h 657643"/>
              <a:gd name="connsiteX15" fmla="*/ 305213 w 658135"/>
              <a:gd name="connsiteY15" fmla="*/ 93070 h 657643"/>
              <a:gd name="connsiteX16" fmla="*/ 305213 w 658135"/>
              <a:gd name="connsiteY16" fmla="*/ 93029 h 657643"/>
              <a:gd name="connsiteX17" fmla="*/ 305213 w 658135"/>
              <a:gd name="connsiteY17" fmla="*/ 22313 h 657643"/>
              <a:gd name="connsiteX18" fmla="*/ 330278 w 658135"/>
              <a:gd name="connsiteY18" fmla="*/ 42 h 657643"/>
              <a:gd name="connsiteX19" fmla="*/ 352549 w 658135"/>
              <a:gd name="connsiteY19" fmla="*/ 22313 h 657643"/>
              <a:gd name="connsiteX20" fmla="*/ 352549 w 658135"/>
              <a:gd name="connsiteY20" fmla="*/ 93029 h 657643"/>
              <a:gd name="connsiteX21" fmla="*/ 328881 w 658135"/>
              <a:gd name="connsiteY21" fmla="*/ 116738 h 657643"/>
              <a:gd name="connsiteX22" fmla="*/ 146206 w 658135"/>
              <a:gd name="connsiteY22" fmla="*/ 178810 h 657643"/>
              <a:gd name="connsiteX23" fmla="*/ 96236 w 658135"/>
              <a:gd name="connsiteY23" fmla="*/ 128798 h 657643"/>
              <a:gd name="connsiteX24" fmla="*/ 98545 w 658135"/>
              <a:gd name="connsiteY24" fmla="*/ 95290 h 657643"/>
              <a:gd name="connsiteX25" fmla="*/ 129700 w 658135"/>
              <a:gd name="connsiteY25" fmla="*/ 95252 h 657643"/>
              <a:gd name="connsiteX26" fmla="*/ 179670 w 658135"/>
              <a:gd name="connsiteY26" fmla="*/ 145304 h 657643"/>
              <a:gd name="connsiteX27" fmla="*/ 177063 w 658135"/>
              <a:gd name="connsiteY27" fmla="*/ 178791 h 657643"/>
              <a:gd name="connsiteX28" fmla="*/ 146206 w 658135"/>
              <a:gd name="connsiteY28" fmla="*/ 178810 h 657643"/>
              <a:gd name="connsiteX29" fmla="*/ 94301 w 658135"/>
              <a:gd name="connsiteY29" fmla="*/ 304641 h 657643"/>
              <a:gd name="connsiteX30" fmla="*/ 118010 w 658135"/>
              <a:gd name="connsiteY30" fmla="*/ 328350 h 657643"/>
              <a:gd name="connsiteX31" fmla="*/ 94301 w 658135"/>
              <a:gd name="connsiteY31" fmla="*/ 352059 h 657643"/>
              <a:gd name="connsiteX32" fmla="*/ 23709 w 658135"/>
              <a:gd name="connsiteY32" fmla="*/ 352059 h 657643"/>
              <a:gd name="connsiteX33" fmla="*/ 0 w 658135"/>
              <a:gd name="connsiteY33" fmla="*/ 328350 h 657643"/>
              <a:gd name="connsiteX34" fmla="*/ 23709 w 658135"/>
              <a:gd name="connsiteY34" fmla="*/ 304641 h 657643"/>
              <a:gd name="connsiteX35" fmla="*/ 94342 w 658135"/>
              <a:gd name="connsiteY35" fmla="*/ 304641 h 657643"/>
              <a:gd name="connsiteX36" fmla="*/ 634424 w 658135"/>
              <a:gd name="connsiteY36" fmla="*/ 304229 h 657643"/>
              <a:gd name="connsiteX37" fmla="*/ 658136 w 658135"/>
              <a:gd name="connsiteY37" fmla="*/ 327938 h 657643"/>
              <a:gd name="connsiteX38" fmla="*/ 634424 w 658135"/>
              <a:gd name="connsiteY38" fmla="*/ 351648 h 657643"/>
              <a:gd name="connsiteX39" fmla="*/ 563832 w 658135"/>
              <a:gd name="connsiteY39" fmla="*/ 351648 h 657643"/>
              <a:gd name="connsiteX40" fmla="*/ 540123 w 658135"/>
              <a:gd name="connsiteY40" fmla="*/ 327938 h 657643"/>
              <a:gd name="connsiteX41" fmla="*/ 563832 w 658135"/>
              <a:gd name="connsiteY41" fmla="*/ 304229 h 657643"/>
              <a:gd name="connsiteX42" fmla="*/ 634424 w 658135"/>
              <a:gd name="connsiteY42" fmla="*/ 304229 h 657643"/>
              <a:gd name="connsiteX43" fmla="*/ 511680 w 658135"/>
              <a:gd name="connsiteY43" fmla="*/ 178481 h 657643"/>
              <a:gd name="connsiteX44" fmla="*/ 478154 w 658135"/>
              <a:gd name="connsiteY44" fmla="*/ 178460 h 657643"/>
              <a:gd name="connsiteX45" fmla="*/ 478175 w 658135"/>
              <a:gd name="connsiteY45" fmla="*/ 144934 h 657643"/>
              <a:gd name="connsiteX46" fmla="*/ 528145 w 658135"/>
              <a:gd name="connsiteY46" fmla="*/ 94964 h 657643"/>
              <a:gd name="connsiteX47" fmla="*/ 561671 w 658135"/>
              <a:gd name="connsiteY47" fmla="*/ 94984 h 657643"/>
              <a:gd name="connsiteX48" fmla="*/ 561650 w 658135"/>
              <a:gd name="connsiteY48" fmla="*/ 128510 h 657643"/>
              <a:gd name="connsiteX49" fmla="*/ 511721 w 658135"/>
              <a:gd name="connsiteY49" fmla="*/ 178481 h 657643"/>
              <a:gd name="connsiteX50" fmla="*/ 405730 w 658135"/>
              <a:gd name="connsiteY50" fmla="*/ 539015 h 657643"/>
              <a:gd name="connsiteX51" fmla="*/ 429439 w 658135"/>
              <a:gd name="connsiteY51" fmla="*/ 562724 h 657643"/>
              <a:gd name="connsiteX52" fmla="*/ 405730 w 658135"/>
              <a:gd name="connsiteY52" fmla="*/ 586433 h 657643"/>
              <a:gd name="connsiteX53" fmla="*/ 251991 w 658135"/>
              <a:gd name="connsiteY53" fmla="*/ 586433 h 657643"/>
              <a:gd name="connsiteX54" fmla="*/ 228282 w 658135"/>
              <a:gd name="connsiteY54" fmla="*/ 562724 h 657643"/>
              <a:gd name="connsiteX55" fmla="*/ 251991 w 658135"/>
              <a:gd name="connsiteY55" fmla="*/ 539015 h 657643"/>
              <a:gd name="connsiteX56" fmla="*/ 405771 w 658135"/>
              <a:gd name="connsiteY56" fmla="*/ 539015 h 65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58135" h="657643">
                <a:moveTo>
                  <a:pt x="140567" y="326786"/>
                </a:moveTo>
                <a:cubicBezTo>
                  <a:pt x="140567" y="259404"/>
                  <a:pt x="176460" y="197127"/>
                  <a:pt x="234745" y="163457"/>
                </a:cubicBezTo>
                <a:cubicBezTo>
                  <a:pt x="292996" y="129766"/>
                  <a:pt x="364808" y="129766"/>
                  <a:pt x="423059" y="163457"/>
                </a:cubicBezTo>
                <a:cubicBezTo>
                  <a:pt x="481342" y="197194"/>
                  <a:pt x="517220" y="259443"/>
                  <a:pt x="517196" y="326786"/>
                </a:cubicBezTo>
                <a:cubicBezTo>
                  <a:pt x="517196" y="394126"/>
                  <a:pt x="481303" y="456404"/>
                  <a:pt x="423059" y="490115"/>
                </a:cubicBezTo>
                <a:cubicBezTo>
                  <a:pt x="364808" y="523805"/>
                  <a:pt x="292996" y="523805"/>
                  <a:pt x="234745" y="490115"/>
                </a:cubicBezTo>
                <a:cubicBezTo>
                  <a:pt x="176446" y="456388"/>
                  <a:pt x="140552" y="394137"/>
                  <a:pt x="140567" y="326786"/>
                </a:cubicBezTo>
                <a:close/>
                <a:moveTo>
                  <a:pt x="364198" y="610225"/>
                </a:moveTo>
                <a:cubicBezTo>
                  <a:pt x="377292" y="610225"/>
                  <a:pt x="387907" y="620840"/>
                  <a:pt x="387907" y="633934"/>
                </a:cubicBezTo>
                <a:cubicBezTo>
                  <a:pt x="387907" y="647031"/>
                  <a:pt x="377292" y="657643"/>
                  <a:pt x="364198" y="657643"/>
                </a:cubicBezTo>
                <a:lnTo>
                  <a:pt x="293606" y="657643"/>
                </a:lnTo>
                <a:cubicBezTo>
                  <a:pt x="280512" y="657643"/>
                  <a:pt x="269897" y="647031"/>
                  <a:pt x="269897" y="633934"/>
                </a:cubicBezTo>
                <a:cubicBezTo>
                  <a:pt x="269897" y="620840"/>
                  <a:pt x="280512" y="610225"/>
                  <a:pt x="293606" y="610225"/>
                </a:cubicBezTo>
                <a:lnTo>
                  <a:pt x="364198" y="610225"/>
                </a:lnTo>
                <a:close/>
                <a:moveTo>
                  <a:pt x="328881" y="116738"/>
                </a:moveTo>
                <a:cubicBezTo>
                  <a:pt x="315810" y="116738"/>
                  <a:pt x="305213" y="106142"/>
                  <a:pt x="305213" y="93070"/>
                </a:cubicBezTo>
                <a:cubicBezTo>
                  <a:pt x="305213" y="93057"/>
                  <a:pt x="305213" y="93043"/>
                  <a:pt x="305213" y="93029"/>
                </a:cubicBezTo>
                <a:lnTo>
                  <a:pt x="305213" y="22313"/>
                </a:lnTo>
                <a:cubicBezTo>
                  <a:pt x="305985" y="9242"/>
                  <a:pt x="317206" y="-729"/>
                  <a:pt x="330278" y="42"/>
                </a:cubicBezTo>
                <a:cubicBezTo>
                  <a:pt x="342272" y="750"/>
                  <a:pt x="351842" y="10319"/>
                  <a:pt x="352549" y="22313"/>
                </a:cubicBezTo>
                <a:lnTo>
                  <a:pt x="352549" y="93029"/>
                </a:lnTo>
                <a:cubicBezTo>
                  <a:pt x="352549" y="106107"/>
                  <a:pt x="341959" y="116716"/>
                  <a:pt x="328881" y="116738"/>
                </a:cubicBezTo>
                <a:close/>
                <a:moveTo>
                  <a:pt x="146206" y="178810"/>
                </a:moveTo>
                <a:lnTo>
                  <a:pt x="96236" y="128798"/>
                </a:lnTo>
                <a:cubicBezTo>
                  <a:pt x="87620" y="118907"/>
                  <a:pt x="88654" y="103905"/>
                  <a:pt x="98545" y="95290"/>
                </a:cubicBezTo>
                <a:cubicBezTo>
                  <a:pt x="107470" y="87516"/>
                  <a:pt x="120757" y="87500"/>
                  <a:pt x="129700" y="95252"/>
                </a:cubicBezTo>
                <a:lnTo>
                  <a:pt x="179670" y="145304"/>
                </a:lnTo>
                <a:cubicBezTo>
                  <a:pt x="188197" y="155271"/>
                  <a:pt x="187030" y="170264"/>
                  <a:pt x="177063" y="178791"/>
                </a:cubicBezTo>
                <a:cubicBezTo>
                  <a:pt x="168183" y="186388"/>
                  <a:pt x="155096" y="186396"/>
                  <a:pt x="146206" y="178810"/>
                </a:cubicBezTo>
                <a:close/>
                <a:moveTo>
                  <a:pt x="94301" y="304641"/>
                </a:moveTo>
                <a:cubicBezTo>
                  <a:pt x="107395" y="304641"/>
                  <a:pt x="118010" y="315256"/>
                  <a:pt x="118010" y="328350"/>
                </a:cubicBezTo>
                <a:cubicBezTo>
                  <a:pt x="118010" y="341444"/>
                  <a:pt x="107395" y="352059"/>
                  <a:pt x="94301" y="352059"/>
                </a:cubicBezTo>
                <a:lnTo>
                  <a:pt x="23709" y="352059"/>
                </a:lnTo>
                <a:cubicBezTo>
                  <a:pt x="10615" y="352059"/>
                  <a:pt x="0" y="341444"/>
                  <a:pt x="0" y="328350"/>
                </a:cubicBezTo>
                <a:cubicBezTo>
                  <a:pt x="0" y="315256"/>
                  <a:pt x="10615" y="304641"/>
                  <a:pt x="23709" y="304641"/>
                </a:cubicBezTo>
                <a:lnTo>
                  <a:pt x="94342" y="304641"/>
                </a:lnTo>
                <a:close/>
                <a:moveTo>
                  <a:pt x="634424" y="304229"/>
                </a:moveTo>
                <a:cubicBezTo>
                  <a:pt x="647517" y="304229"/>
                  <a:pt x="658136" y="314845"/>
                  <a:pt x="658136" y="327938"/>
                </a:cubicBezTo>
                <a:cubicBezTo>
                  <a:pt x="658136" y="341032"/>
                  <a:pt x="647517" y="351648"/>
                  <a:pt x="634424" y="351648"/>
                </a:cubicBezTo>
                <a:lnTo>
                  <a:pt x="563832" y="351648"/>
                </a:lnTo>
                <a:cubicBezTo>
                  <a:pt x="550738" y="351648"/>
                  <a:pt x="540123" y="341032"/>
                  <a:pt x="540123" y="327938"/>
                </a:cubicBezTo>
                <a:cubicBezTo>
                  <a:pt x="540123" y="314845"/>
                  <a:pt x="550738" y="304229"/>
                  <a:pt x="563832" y="304229"/>
                </a:cubicBezTo>
                <a:lnTo>
                  <a:pt x="634424" y="304229"/>
                </a:lnTo>
                <a:close/>
                <a:moveTo>
                  <a:pt x="511680" y="178481"/>
                </a:moveTo>
                <a:cubicBezTo>
                  <a:pt x="502416" y="187733"/>
                  <a:pt x="487406" y="187724"/>
                  <a:pt x="478154" y="178460"/>
                </a:cubicBezTo>
                <a:cubicBezTo>
                  <a:pt x="468902" y="169196"/>
                  <a:pt x="468911" y="154186"/>
                  <a:pt x="478175" y="144934"/>
                </a:cubicBezTo>
                <a:lnTo>
                  <a:pt x="528145" y="94964"/>
                </a:lnTo>
                <a:cubicBezTo>
                  <a:pt x="537409" y="85711"/>
                  <a:pt x="552419" y="85720"/>
                  <a:pt x="561671" y="94984"/>
                </a:cubicBezTo>
                <a:cubicBezTo>
                  <a:pt x="570923" y="104248"/>
                  <a:pt x="570914" y="119258"/>
                  <a:pt x="561650" y="128510"/>
                </a:cubicBezTo>
                <a:lnTo>
                  <a:pt x="511721" y="178481"/>
                </a:lnTo>
                <a:close/>
                <a:moveTo>
                  <a:pt x="405730" y="539015"/>
                </a:moveTo>
                <a:cubicBezTo>
                  <a:pt x="418824" y="539015"/>
                  <a:pt x="429439" y="549630"/>
                  <a:pt x="429439" y="562724"/>
                </a:cubicBezTo>
                <a:cubicBezTo>
                  <a:pt x="429439" y="575818"/>
                  <a:pt x="418824" y="586433"/>
                  <a:pt x="405730" y="586433"/>
                </a:cubicBezTo>
                <a:lnTo>
                  <a:pt x="251991" y="586433"/>
                </a:lnTo>
                <a:cubicBezTo>
                  <a:pt x="238898" y="586433"/>
                  <a:pt x="228282" y="575818"/>
                  <a:pt x="228282" y="562724"/>
                </a:cubicBezTo>
                <a:cubicBezTo>
                  <a:pt x="228282" y="549630"/>
                  <a:pt x="238898" y="539015"/>
                  <a:pt x="251991" y="539015"/>
                </a:cubicBezTo>
                <a:lnTo>
                  <a:pt x="405771" y="539015"/>
                </a:lnTo>
                <a:close/>
              </a:path>
            </a:pathLst>
          </a:custGeom>
          <a:gradFill flip="none" rotWithShape="1">
            <a:gsLst>
              <a:gs pos="100000">
                <a:srgbClr val="C00000">
                  <a:alpha val="0"/>
                </a:srgbClr>
              </a:gs>
              <a:gs pos="0">
                <a:srgbClr val="C00000"/>
              </a:gs>
            </a:gsLst>
            <a:path path="circle">
              <a:fillToRect t="100000" r="100000"/>
            </a:path>
            <a:tileRect l="-100000" b="-100000"/>
          </a:gradFill>
          <a:ln w="642" cap="flat">
            <a:noFill/>
            <a:prstDash val="solid"/>
            <a:miter/>
          </a:ln>
          <a:scene3d>
            <a:camera prst="perspectiveRight" fov="5100000"/>
            <a:lightRig rig="threePt" dir="t"/>
          </a:scene3d>
        </p:spPr>
        <p:txBody>
          <a:bodyPr rot="0" spcFirstLastPara="0" vert="horz" wrap="square" lIns="91440" tIns="45720" rIns="91440" bIns="45720" numCol="1" spcCol="0" rtlCol="0" fromWordArt="0" anchor="ctr" anchorCtr="0" forceAA="0" compatLnSpc="1">
            <a:noAutofit/>
          </a:bodyPr>
          <a:lstStyle/>
          <a:p>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6" name="文本框 15"/>
          <p:cNvSpPr txBox="1"/>
          <p:nvPr/>
        </p:nvSpPr>
        <p:spPr>
          <a:xfrm>
            <a:off x="9565912" y="2506402"/>
            <a:ext cx="1989273" cy="572464"/>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a:t>
            </a: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7" name="圆角矩形 16"/>
          <p:cNvSpPr/>
          <p:nvPr/>
        </p:nvSpPr>
        <p:spPr>
          <a:xfrm flipH="1">
            <a:off x="9769040" y="1833789"/>
            <a:ext cx="1525438" cy="498319"/>
          </a:xfrm>
          <a:prstGeom prst="roundRect">
            <a:avLst/>
          </a:prstGeom>
          <a:gradFill flip="none" rotWithShape="1">
            <a:gsLst>
              <a:gs pos="0">
                <a:srgbClr val="FF0000"/>
              </a:gs>
              <a:gs pos="73000">
                <a:srgbClr val="C00000"/>
              </a:gs>
            </a:gsLst>
            <a:lin ang="5400000" scaled="1"/>
            <a:tileRect/>
          </a:gradFill>
          <a:ln w="12700" cap="flat" cmpd="sng" algn="ctr">
            <a:noFill/>
            <a:prstDash val="solid"/>
            <a:miter lim="800000"/>
          </a:ln>
          <a:effectLst>
            <a:outerShdw blurRad="254000" dist="63500" dir="2400000" sx="102000" sy="102000" algn="ctr" rotWithShape="0">
              <a:srgbClr val="C00000">
                <a:alpha val="30000"/>
              </a:srgbClr>
            </a:outerShdw>
          </a:effectLst>
        </p:spPr>
        <p:txBody>
          <a:bodyPr lIns="0" tIns="0" rIns="0" bIns="0" rtlCol="0" anchor="ctr">
            <a:noAutofit/>
          </a:bodyPr>
          <a:lstStyle/>
          <a:p>
            <a:pPr algn="ctr">
              <a:defRPr/>
            </a:pPr>
            <a:r>
              <a:rPr lang="zh-CN" altLang="en-US" sz="20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sz="20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18" name="直接连接符 17"/>
          <p:cNvCxnSpPr/>
          <p:nvPr/>
        </p:nvCxnSpPr>
        <p:spPr>
          <a:xfrm>
            <a:off x="10571518" y="3402663"/>
            <a:ext cx="0" cy="1180745"/>
          </a:xfrm>
          <a:prstGeom prst="line">
            <a:avLst/>
          </a:prstGeom>
          <a:noFill/>
          <a:ln w="22225" cap="flat" cmpd="sng" algn="ctr">
            <a:gradFill flip="none" rotWithShape="1">
              <a:gsLst>
                <a:gs pos="0">
                  <a:srgbClr val="C00000"/>
                </a:gs>
                <a:gs pos="100000">
                  <a:srgbClr val="C00000">
                    <a:alpha val="0"/>
                  </a:srgbClr>
                </a:gs>
              </a:gsLst>
              <a:lin ang="5400000" scaled="1"/>
              <a:tileRect/>
            </a:gradFill>
            <a:prstDash val="solid"/>
            <a:miter lim="800000"/>
            <a:headEnd type="oval" w="med" len="med"/>
            <a:tailEnd w="med" len="lg"/>
          </a:ln>
          <a:effectLst/>
        </p:spPr>
      </p:cxnSp>
      <p:sp>
        <p:nvSpPr>
          <p:cNvPr id="19" name="椭圆 18"/>
          <p:cNvSpPr/>
          <p:nvPr/>
        </p:nvSpPr>
        <p:spPr>
          <a:xfrm rot="16200000" flipH="1">
            <a:off x="10392154" y="3223239"/>
            <a:ext cx="352042" cy="339486"/>
          </a:xfrm>
          <a:prstGeom prst="ellipse">
            <a:avLst/>
          </a:prstGeom>
          <a:solidFill>
            <a:srgbClr val="C00000">
              <a:alpha val="5000"/>
            </a:srgbClr>
          </a:solidFill>
          <a:ln w="12700" cap="flat" cmpd="sng" algn="ctr">
            <a:noFill/>
            <a:prstDash val="solid"/>
            <a:miter lim="800000"/>
          </a:ln>
          <a:effectLst>
            <a:outerShdw blurRad="254000" dist="63500" dir="2400000" sx="102000" sy="102000" algn="ctr" rotWithShape="0">
              <a:srgbClr val="0A7061">
                <a:lumMod val="100000"/>
                <a:alpha val="30000"/>
              </a:srgbClr>
            </a:outerShdw>
          </a:effectLst>
        </p:spPr>
        <p:txBody>
          <a:bodyPr rtlCol="0" anchor="ctr">
            <a:noAutofit/>
          </a:bodyPr>
          <a:lstStyle/>
          <a:p>
            <a:pPr algn="ctr">
              <a:defRPr/>
            </a:pPr>
            <a:endParaRPr lang="zh-CN" altLang="en-US" kern="0">
              <a:solidFill>
                <a:srgbClr val="FFFFFF"/>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0" name="椭圆 19"/>
          <p:cNvSpPr/>
          <p:nvPr/>
        </p:nvSpPr>
        <p:spPr>
          <a:xfrm rot="16200000" flipH="1">
            <a:off x="10458411" y="3287133"/>
            <a:ext cx="219528" cy="211698"/>
          </a:xfrm>
          <a:prstGeom prst="ellipse">
            <a:avLst/>
          </a:prstGeom>
          <a:solidFill>
            <a:srgbClr val="C00000">
              <a:alpha val="25000"/>
            </a:srgbClr>
          </a:solidFill>
          <a:ln w="12700" cap="flat" cmpd="sng" algn="ctr">
            <a:noFill/>
            <a:prstDash val="solid"/>
            <a:miter lim="800000"/>
          </a:ln>
          <a:effectLst>
            <a:outerShdw blurRad="254000" dist="63500" dir="2400000" sx="102000" sy="102000" algn="ctr" rotWithShape="0">
              <a:srgbClr val="0A7061">
                <a:lumMod val="100000"/>
                <a:alpha val="30000"/>
              </a:srgbClr>
            </a:outerShdw>
          </a:effectLst>
        </p:spPr>
        <p:txBody>
          <a:bodyPr rtlCol="0" anchor="ctr">
            <a:noAutofit/>
          </a:bodyPr>
          <a:lstStyle/>
          <a:p>
            <a:pPr algn="ctr">
              <a:defRPr/>
            </a:pPr>
            <a:endParaRPr lang="zh-CN" altLang="en-US" kern="0">
              <a:solidFill>
                <a:srgbClr val="FFFFFF"/>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1" name="椭圆 20"/>
          <p:cNvSpPr/>
          <p:nvPr/>
        </p:nvSpPr>
        <p:spPr>
          <a:xfrm rot="16200000" flipH="1">
            <a:off x="10524668" y="3351027"/>
            <a:ext cx="87014" cy="83911"/>
          </a:xfrm>
          <a:prstGeom prst="ellipse">
            <a:avLst/>
          </a:prstGeom>
          <a:solidFill>
            <a:srgbClr val="C00000">
              <a:alpha val="90000"/>
            </a:srgbClr>
          </a:solidFill>
          <a:ln w="12700" cap="flat" cmpd="sng" algn="ctr">
            <a:noFill/>
            <a:prstDash val="solid"/>
            <a:miter lim="800000"/>
          </a:ln>
          <a:effectLst>
            <a:outerShdw blurRad="254000" dist="63500" dir="2400000" sx="102000" sy="102000" algn="ctr" rotWithShape="0">
              <a:srgbClr val="C00000">
                <a:alpha val="30000"/>
              </a:srgbClr>
            </a:outerShdw>
          </a:effectLst>
        </p:spPr>
        <p:txBody>
          <a:bodyPr rtlCol="0" anchor="ctr">
            <a:noAutofit/>
          </a:bodyPr>
          <a:lstStyle/>
          <a:p>
            <a:pPr algn="ctr">
              <a:defRPr/>
            </a:pPr>
            <a:endParaRPr lang="zh-CN" altLang="en-US" kern="0">
              <a:solidFill>
                <a:prstClr val="white"/>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2" name="任意多边形 21"/>
          <p:cNvSpPr/>
          <p:nvPr/>
        </p:nvSpPr>
        <p:spPr>
          <a:xfrm>
            <a:off x="10224418" y="1181626"/>
            <a:ext cx="614681" cy="555407"/>
          </a:xfrm>
          <a:custGeom>
            <a:avLst/>
            <a:gdLst>
              <a:gd name="connsiteX0" fmla="*/ 250262 w 614681"/>
              <a:gd name="connsiteY0" fmla="*/ 396249 h 555407"/>
              <a:gd name="connsiteX1" fmla="*/ 221724 w 614681"/>
              <a:gd name="connsiteY1" fmla="*/ 424787 h 555407"/>
              <a:gd name="connsiteX2" fmla="*/ 250262 w 614681"/>
              <a:gd name="connsiteY2" fmla="*/ 453326 h 555407"/>
              <a:gd name="connsiteX3" fmla="*/ 364418 w 614681"/>
              <a:gd name="connsiteY3" fmla="*/ 453326 h 555407"/>
              <a:gd name="connsiteX4" fmla="*/ 392956 w 614681"/>
              <a:gd name="connsiteY4" fmla="*/ 424787 h 555407"/>
              <a:gd name="connsiteX5" fmla="*/ 364418 w 614681"/>
              <a:gd name="connsiteY5" fmla="*/ 396249 h 555407"/>
              <a:gd name="connsiteX6" fmla="*/ 592727 w 614681"/>
              <a:gd name="connsiteY6" fmla="*/ 288680 h 555407"/>
              <a:gd name="connsiteX7" fmla="*/ 614681 w 614681"/>
              <a:gd name="connsiteY7" fmla="*/ 310632 h 555407"/>
              <a:gd name="connsiteX8" fmla="*/ 614681 w 614681"/>
              <a:gd name="connsiteY8" fmla="*/ 424787 h 555407"/>
              <a:gd name="connsiteX9" fmla="*/ 592727 w 614681"/>
              <a:gd name="connsiteY9" fmla="*/ 446740 h 555407"/>
              <a:gd name="connsiteX10" fmla="*/ 570775 w 614681"/>
              <a:gd name="connsiteY10" fmla="*/ 424787 h 555407"/>
              <a:gd name="connsiteX11" fmla="*/ 570775 w 614681"/>
              <a:gd name="connsiteY11" fmla="*/ 310632 h 555407"/>
              <a:gd name="connsiteX12" fmla="*/ 592727 w 614681"/>
              <a:gd name="connsiteY12" fmla="*/ 288680 h 555407"/>
              <a:gd name="connsiteX13" fmla="*/ 21953 w 614681"/>
              <a:gd name="connsiteY13" fmla="*/ 288680 h 555407"/>
              <a:gd name="connsiteX14" fmla="*/ 43906 w 614681"/>
              <a:gd name="connsiteY14" fmla="*/ 310632 h 555407"/>
              <a:gd name="connsiteX15" fmla="*/ 43906 w 614681"/>
              <a:gd name="connsiteY15" fmla="*/ 424787 h 555407"/>
              <a:gd name="connsiteX16" fmla="*/ 21953 w 614681"/>
              <a:gd name="connsiteY16" fmla="*/ 446740 h 555407"/>
              <a:gd name="connsiteX17" fmla="*/ 0 w 614681"/>
              <a:gd name="connsiteY17" fmla="*/ 424787 h 555407"/>
              <a:gd name="connsiteX18" fmla="*/ 0 w 614681"/>
              <a:gd name="connsiteY18" fmla="*/ 310632 h 555407"/>
              <a:gd name="connsiteX19" fmla="*/ 21953 w 614681"/>
              <a:gd name="connsiteY19" fmla="*/ 288680 h 555407"/>
              <a:gd name="connsiteX20" fmla="*/ 407226 w 614681"/>
              <a:gd name="connsiteY20" fmla="*/ 282094 h 555407"/>
              <a:gd name="connsiteX21" fmla="*/ 378687 w 614681"/>
              <a:gd name="connsiteY21" fmla="*/ 310632 h 555407"/>
              <a:gd name="connsiteX22" fmla="*/ 407226 w 614681"/>
              <a:gd name="connsiteY22" fmla="*/ 339171 h 555407"/>
              <a:gd name="connsiteX23" fmla="*/ 435764 w 614681"/>
              <a:gd name="connsiteY23" fmla="*/ 310632 h 555407"/>
              <a:gd name="connsiteX24" fmla="*/ 407226 w 614681"/>
              <a:gd name="connsiteY24" fmla="*/ 282094 h 555407"/>
              <a:gd name="connsiteX25" fmla="*/ 207454 w 614681"/>
              <a:gd name="connsiteY25" fmla="*/ 282094 h 555407"/>
              <a:gd name="connsiteX26" fmla="*/ 178916 w 614681"/>
              <a:gd name="connsiteY26" fmla="*/ 310632 h 555407"/>
              <a:gd name="connsiteX27" fmla="*/ 207454 w 614681"/>
              <a:gd name="connsiteY27" fmla="*/ 339171 h 555407"/>
              <a:gd name="connsiteX28" fmla="*/ 235994 w 614681"/>
              <a:gd name="connsiteY28" fmla="*/ 310632 h 555407"/>
              <a:gd name="connsiteX29" fmla="*/ 207454 w 614681"/>
              <a:gd name="connsiteY29" fmla="*/ 282094 h 555407"/>
              <a:gd name="connsiteX30" fmla="*/ 307341 w 614681"/>
              <a:gd name="connsiteY30" fmla="*/ 42808 h 555407"/>
              <a:gd name="connsiteX31" fmla="*/ 296364 w 614681"/>
              <a:gd name="connsiteY31" fmla="*/ 53785 h 555407"/>
              <a:gd name="connsiteX32" fmla="*/ 307341 w 614681"/>
              <a:gd name="connsiteY32" fmla="*/ 64761 h 555407"/>
              <a:gd name="connsiteX33" fmla="*/ 318317 w 614681"/>
              <a:gd name="connsiteY33" fmla="*/ 53785 h 555407"/>
              <a:gd name="connsiteX34" fmla="*/ 307341 w 614681"/>
              <a:gd name="connsiteY34" fmla="*/ 42808 h 555407"/>
              <a:gd name="connsiteX35" fmla="*/ 307341 w 614681"/>
              <a:gd name="connsiteY35" fmla="*/ 0 h 555407"/>
              <a:gd name="connsiteX36" fmla="*/ 361125 w 614681"/>
              <a:gd name="connsiteY36" fmla="*/ 53785 h 555407"/>
              <a:gd name="connsiteX37" fmla="*/ 329293 w 614681"/>
              <a:gd name="connsiteY37" fmla="*/ 103178 h 555407"/>
              <a:gd name="connsiteX38" fmla="*/ 329293 w 614681"/>
              <a:gd name="connsiteY38" fmla="*/ 180013 h 555407"/>
              <a:gd name="connsiteX39" fmla="*/ 478573 w 614681"/>
              <a:gd name="connsiteY39" fmla="*/ 180013 h 555407"/>
              <a:gd name="connsiteX40" fmla="*/ 537845 w 614681"/>
              <a:gd name="connsiteY40" fmla="*/ 239286 h 555407"/>
              <a:gd name="connsiteX41" fmla="*/ 537845 w 614681"/>
              <a:gd name="connsiteY41" fmla="*/ 496134 h 555407"/>
              <a:gd name="connsiteX42" fmla="*/ 478573 w 614681"/>
              <a:gd name="connsiteY42" fmla="*/ 555407 h 555407"/>
              <a:gd name="connsiteX43" fmla="*/ 136108 w 614681"/>
              <a:gd name="connsiteY43" fmla="*/ 555407 h 555407"/>
              <a:gd name="connsiteX44" fmla="*/ 76835 w 614681"/>
              <a:gd name="connsiteY44" fmla="*/ 496134 h 555407"/>
              <a:gd name="connsiteX45" fmla="*/ 76835 w 614681"/>
              <a:gd name="connsiteY45" fmla="*/ 239286 h 555407"/>
              <a:gd name="connsiteX46" fmla="*/ 136108 w 614681"/>
              <a:gd name="connsiteY46" fmla="*/ 180013 h 555407"/>
              <a:gd name="connsiteX47" fmla="*/ 285388 w 614681"/>
              <a:gd name="connsiteY47" fmla="*/ 180013 h 555407"/>
              <a:gd name="connsiteX48" fmla="*/ 285388 w 614681"/>
              <a:gd name="connsiteY48" fmla="*/ 103178 h 555407"/>
              <a:gd name="connsiteX49" fmla="*/ 253556 w 614681"/>
              <a:gd name="connsiteY49" fmla="*/ 53785 h 555407"/>
              <a:gd name="connsiteX50" fmla="*/ 307341 w 614681"/>
              <a:gd name="connsiteY50" fmla="*/ 0 h 55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14681" h="555407">
                <a:moveTo>
                  <a:pt x="250262" y="396249"/>
                </a:moveTo>
                <a:cubicBezTo>
                  <a:pt x="234896" y="396249"/>
                  <a:pt x="221724" y="409420"/>
                  <a:pt x="221724" y="424787"/>
                </a:cubicBezTo>
                <a:cubicBezTo>
                  <a:pt x="221724" y="440154"/>
                  <a:pt x="234896" y="453326"/>
                  <a:pt x="250262" y="453326"/>
                </a:cubicBezTo>
                <a:lnTo>
                  <a:pt x="364418" y="453326"/>
                </a:lnTo>
                <a:cubicBezTo>
                  <a:pt x="379785" y="453326"/>
                  <a:pt x="392956" y="441252"/>
                  <a:pt x="392956" y="424787"/>
                </a:cubicBezTo>
                <a:cubicBezTo>
                  <a:pt x="392956" y="409420"/>
                  <a:pt x="379785" y="396249"/>
                  <a:pt x="364418" y="396249"/>
                </a:cubicBezTo>
                <a:close/>
                <a:moveTo>
                  <a:pt x="592727" y="288680"/>
                </a:moveTo>
                <a:cubicBezTo>
                  <a:pt x="604802" y="288680"/>
                  <a:pt x="614681" y="298558"/>
                  <a:pt x="614681" y="310632"/>
                </a:cubicBezTo>
                <a:lnTo>
                  <a:pt x="614681" y="424787"/>
                </a:lnTo>
                <a:cubicBezTo>
                  <a:pt x="614681" y="436862"/>
                  <a:pt x="604802" y="446740"/>
                  <a:pt x="592727" y="446740"/>
                </a:cubicBezTo>
                <a:cubicBezTo>
                  <a:pt x="580653" y="446740"/>
                  <a:pt x="570775" y="436862"/>
                  <a:pt x="570775" y="424787"/>
                </a:cubicBezTo>
                <a:lnTo>
                  <a:pt x="570775" y="310632"/>
                </a:lnTo>
                <a:cubicBezTo>
                  <a:pt x="570775" y="298558"/>
                  <a:pt x="580653" y="288680"/>
                  <a:pt x="592727" y="288680"/>
                </a:cubicBezTo>
                <a:close/>
                <a:moveTo>
                  <a:pt x="21953" y="288680"/>
                </a:moveTo>
                <a:cubicBezTo>
                  <a:pt x="34027" y="288680"/>
                  <a:pt x="43906" y="298558"/>
                  <a:pt x="43906" y="310632"/>
                </a:cubicBezTo>
                <a:lnTo>
                  <a:pt x="43906" y="424787"/>
                </a:lnTo>
                <a:cubicBezTo>
                  <a:pt x="42808" y="436862"/>
                  <a:pt x="34027" y="446740"/>
                  <a:pt x="21953" y="446740"/>
                </a:cubicBezTo>
                <a:cubicBezTo>
                  <a:pt x="9879" y="446740"/>
                  <a:pt x="0" y="436862"/>
                  <a:pt x="0" y="424787"/>
                </a:cubicBezTo>
                <a:lnTo>
                  <a:pt x="0" y="310632"/>
                </a:lnTo>
                <a:cubicBezTo>
                  <a:pt x="0" y="298558"/>
                  <a:pt x="9879" y="288680"/>
                  <a:pt x="21953" y="288680"/>
                </a:cubicBezTo>
                <a:close/>
                <a:moveTo>
                  <a:pt x="407226" y="282094"/>
                </a:moveTo>
                <a:cubicBezTo>
                  <a:pt x="391859" y="282094"/>
                  <a:pt x="378687" y="295266"/>
                  <a:pt x="378687" y="310632"/>
                </a:cubicBezTo>
                <a:cubicBezTo>
                  <a:pt x="378687" y="325999"/>
                  <a:pt x="391859" y="339171"/>
                  <a:pt x="407226" y="339171"/>
                </a:cubicBezTo>
                <a:cubicBezTo>
                  <a:pt x="423691" y="339171"/>
                  <a:pt x="435764" y="325999"/>
                  <a:pt x="435764" y="310632"/>
                </a:cubicBezTo>
                <a:cubicBezTo>
                  <a:pt x="435764" y="295266"/>
                  <a:pt x="422593" y="282094"/>
                  <a:pt x="407226" y="282094"/>
                </a:cubicBezTo>
                <a:close/>
                <a:moveTo>
                  <a:pt x="207454" y="282094"/>
                </a:moveTo>
                <a:cubicBezTo>
                  <a:pt x="192088" y="282094"/>
                  <a:pt x="178916" y="295266"/>
                  <a:pt x="178916" y="310632"/>
                </a:cubicBezTo>
                <a:cubicBezTo>
                  <a:pt x="178916" y="327097"/>
                  <a:pt x="192088" y="339171"/>
                  <a:pt x="207454" y="339171"/>
                </a:cubicBezTo>
                <a:cubicBezTo>
                  <a:pt x="222822" y="339171"/>
                  <a:pt x="235994" y="325999"/>
                  <a:pt x="235994" y="310632"/>
                </a:cubicBezTo>
                <a:cubicBezTo>
                  <a:pt x="235994" y="295266"/>
                  <a:pt x="222822" y="282094"/>
                  <a:pt x="207454" y="282094"/>
                </a:cubicBezTo>
                <a:close/>
                <a:moveTo>
                  <a:pt x="307341" y="42808"/>
                </a:moveTo>
                <a:cubicBezTo>
                  <a:pt x="301853" y="42808"/>
                  <a:pt x="296364" y="47199"/>
                  <a:pt x="296364" y="53785"/>
                </a:cubicBezTo>
                <a:cubicBezTo>
                  <a:pt x="296364" y="60370"/>
                  <a:pt x="300755" y="64761"/>
                  <a:pt x="307341" y="64761"/>
                </a:cubicBezTo>
                <a:cubicBezTo>
                  <a:pt x="313927" y="64761"/>
                  <a:pt x="318317" y="59273"/>
                  <a:pt x="318317" y="53785"/>
                </a:cubicBezTo>
                <a:cubicBezTo>
                  <a:pt x="318317" y="47199"/>
                  <a:pt x="312829" y="42808"/>
                  <a:pt x="307341" y="42808"/>
                </a:cubicBezTo>
                <a:close/>
                <a:moveTo>
                  <a:pt x="307341" y="0"/>
                </a:moveTo>
                <a:cubicBezTo>
                  <a:pt x="336977" y="0"/>
                  <a:pt x="361125" y="24148"/>
                  <a:pt x="361125" y="53785"/>
                </a:cubicBezTo>
                <a:cubicBezTo>
                  <a:pt x="361125" y="75737"/>
                  <a:pt x="347954" y="94398"/>
                  <a:pt x="329293" y="103178"/>
                </a:cubicBezTo>
                <a:lnTo>
                  <a:pt x="329293" y="180013"/>
                </a:lnTo>
                <a:lnTo>
                  <a:pt x="478573" y="180013"/>
                </a:lnTo>
                <a:cubicBezTo>
                  <a:pt x="511502" y="180013"/>
                  <a:pt x="537845" y="207454"/>
                  <a:pt x="537845" y="239286"/>
                </a:cubicBezTo>
                <a:lnTo>
                  <a:pt x="537845" y="496134"/>
                </a:lnTo>
                <a:cubicBezTo>
                  <a:pt x="537845" y="529064"/>
                  <a:pt x="511502" y="555407"/>
                  <a:pt x="478573" y="555407"/>
                </a:cubicBezTo>
                <a:lnTo>
                  <a:pt x="136108" y="555407"/>
                </a:lnTo>
                <a:cubicBezTo>
                  <a:pt x="103178" y="555407"/>
                  <a:pt x="76835" y="529064"/>
                  <a:pt x="76835" y="496134"/>
                </a:cubicBezTo>
                <a:lnTo>
                  <a:pt x="76835" y="239286"/>
                </a:lnTo>
                <a:cubicBezTo>
                  <a:pt x="76835" y="206356"/>
                  <a:pt x="103178" y="180013"/>
                  <a:pt x="136108" y="180013"/>
                </a:cubicBezTo>
                <a:lnTo>
                  <a:pt x="285388" y="180013"/>
                </a:lnTo>
                <a:lnTo>
                  <a:pt x="285388" y="103178"/>
                </a:lnTo>
                <a:cubicBezTo>
                  <a:pt x="266728" y="94398"/>
                  <a:pt x="253556" y="75737"/>
                  <a:pt x="253556" y="53785"/>
                </a:cubicBezTo>
                <a:cubicBezTo>
                  <a:pt x="253556" y="24148"/>
                  <a:pt x="277704" y="0"/>
                  <a:pt x="307341" y="0"/>
                </a:cubicBezTo>
                <a:close/>
              </a:path>
            </a:pathLst>
          </a:custGeom>
          <a:gradFill flip="none" rotWithShape="1">
            <a:gsLst>
              <a:gs pos="100000">
                <a:srgbClr val="C00000">
                  <a:alpha val="0"/>
                </a:srgbClr>
              </a:gs>
              <a:gs pos="0">
                <a:srgbClr val="C00000"/>
              </a:gs>
            </a:gsLst>
            <a:path path="circle">
              <a:fillToRect t="100000" r="100000"/>
            </a:path>
            <a:tileRect l="-100000" b="-100000"/>
          </a:gradFill>
          <a:ln w="642" cap="flat">
            <a:noFill/>
            <a:prstDash val="solid"/>
            <a:miter/>
          </a:ln>
          <a:scene3d>
            <a:camera prst="perspectiveRight" fov="5100000"/>
            <a:lightRig rig="threePt" dir="t"/>
          </a:scene3d>
        </p:spPr>
        <p:txBody>
          <a:bodyPr rot="0" spcFirstLastPara="0" vert="horz" wrap="square" lIns="91440" tIns="45720" rIns="91440" bIns="45720" numCol="1" spcCol="0" rtlCol="0" fromWordArt="0" anchor="ctr" anchorCtr="0" forceAA="0" compatLnSpc="1">
            <a:noAutofit/>
          </a:bodyPr>
          <a:lstStyle/>
          <a:p>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文本框 22"/>
          <p:cNvSpPr txBox="1"/>
          <p:nvPr/>
        </p:nvSpPr>
        <p:spPr>
          <a:xfrm>
            <a:off x="7250452" y="3363523"/>
            <a:ext cx="2050737" cy="572464"/>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a:t>
            </a: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4" name="圆角矩形 23"/>
          <p:cNvSpPr/>
          <p:nvPr/>
        </p:nvSpPr>
        <p:spPr>
          <a:xfrm flipH="1">
            <a:off x="7513101" y="2692011"/>
            <a:ext cx="1525438" cy="498319"/>
          </a:xfrm>
          <a:prstGeom prst="roundRect">
            <a:avLst/>
          </a:prstGeom>
          <a:gradFill flip="none" rotWithShape="1">
            <a:gsLst>
              <a:gs pos="0">
                <a:srgbClr val="FF0000"/>
              </a:gs>
              <a:gs pos="73000">
                <a:srgbClr val="C00000"/>
              </a:gs>
            </a:gsLst>
            <a:lin ang="5400000" scaled="1"/>
            <a:tileRect/>
          </a:gradFill>
          <a:ln w="12700" cap="flat" cmpd="sng" algn="ctr">
            <a:noFill/>
            <a:prstDash val="solid"/>
            <a:miter lim="800000"/>
          </a:ln>
          <a:effectLst>
            <a:outerShdw blurRad="254000" dist="63500" dir="2400000" sx="102000" sy="102000" algn="ctr" rotWithShape="0">
              <a:srgbClr val="C00000">
                <a:alpha val="30000"/>
              </a:srgbClr>
            </a:outerShdw>
          </a:effectLst>
        </p:spPr>
        <p:txBody>
          <a:bodyPr lIns="0" tIns="0" rIns="0" bIns="0" rtlCol="0" anchor="ctr">
            <a:noAutofit/>
          </a:bodyPr>
          <a:lstStyle/>
          <a:p>
            <a:pPr algn="ctr">
              <a:defRPr/>
            </a:pPr>
            <a:r>
              <a:rPr lang="zh-CN" altLang="en-US" sz="20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sz="20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25" name="直接连接符 24"/>
          <p:cNvCxnSpPr/>
          <p:nvPr/>
        </p:nvCxnSpPr>
        <p:spPr>
          <a:xfrm>
            <a:off x="8266267" y="4275303"/>
            <a:ext cx="0" cy="906297"/>
          </a:xfrm>
          <a:prstGeom prst="line">
            <a:avLst/>
          </a:prstGeom>
          <a:noFill/>
          <a:ln w="22225" cap="flat" cmpd="sng" algn="ctr">
            <a:gradFill flip="none" rotWithShape="1">
              <a:gsLst>
                <a:gs pos="0">
                  <a:srgbClr val="C00000"/>
                </a:gs>
                <a:gs pos="100000">
                  <a:srgbClr val="C00000">
                    <a:alpha val="0"/>
                  </a:srgbClr>
                </a:gs>
              </a:gsLst>
              <a:lin ang="5400000" scaled="1"/>
              <a:tileRect/>
            </a:gradFill>
            <a:prstDash val="solid"/>
            <a:miter lim="800000"/>
            <a:headEnd type="oval" w="med" len="med"/>
            <a:tailEnd w="med" len="lg"/>
          </a:ln>
          <a:effectLst/>
        </p:spPr>
      </p:cxnSp>
      <p:sp>
        <p:nvSpPr>
          <p:cNvPr id="26" name="椭圆 25"/>
          <p:cNvSpPr/>
          <p:nvPr/>
        </p:nvSpPr>
        <p:spPr>
          <a:xfrm rot="16200000" flipH="1">
            <a:off x="8086903" y="4095879"/>
            <a:ext cx="352042" cy="339486"/>
          </a:xfrm>
          <a:prstGeom prst="ellipse">
            <a:avLst/>
          </a:prstGeom>
          <a:solidFill>
            <a:srgbClr val="C00000">
              <a:alpha val="5000"/>
            </a:srgbClr>
          </a:solidFill>
          <a:ln w="12700" cap="flat" cmpd="sng" algn="ctr">
            <a:noFill/>
            <a:prstDash val="solid"/>
            <a:miter lim="800000"/>
          </a:ln>
          <a:effectLst>
            <a:outerShdw blurRad="254000" dist="63500" dir="2400000" sx="102000" sy="102000" algn="ctr" rotWithShape="0">
              <a:srgbClr val="0A7061">
                <a:lumMod val="100000"/>
                <a:alpha val="30000"/>
              </a:srgbClr>
            </a:outerShdw>
          </a:effectLst>
        </p:spPr>
        <p:txBody>
          <a:bodyPr rtlCol="0" anchor="ctr">
            <a:noAutofit/>
          </a:bodyPr>
          <a:lstStyle/>
          <a:p>
            <a:pPr algn="ctr">
              <a:defRPr/>
            </a:pPr>
            <a:endParaRPr lang="zh-CN" altLang="en-US" kern="0">
              <a:solidFill>
                <a:srgbClr val="FFFFFF"/>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1" name="椭圆 30"/>
          <p:cNvSpPr/>
          <p:nvPr/>
        </p:nvSpPr>
        <p:spPr>
          <a:xfrm rot="16200000" flipH="1">
            <a:off x="8153160" y="4159773"/>
            <a:ext cx="219528" cy="211698"/>
          </a:xfrm>
          <a:prstGeom prst="ellipse">
            <a:avLst/>
          </a:prstGeom>
          <a:solidFill>
            <a:srgbClr val="C00000">
              <a:alpha val="25000"/>
            </a:srgbClr>
          </a:solidFill>
          <a:ln w="12700" cap="flat" cmpd="sng" algn="ctr">
            <a:noFill/>
            <a:prstDash val="solid"/>
            <a:miter lim="800000"/>
          </a:ln>
          <a:effectLst>
            <a:outerShdw blurRad="254000" dist="63500" dir="2400000" sx="102000" sy="102000" algn="ctr" rotWithShape="0">
              <a:srgbClr val="0A7061">
                <a:lumMod val="100000"/>
                <a:alpha val="30000"/>
              </a:srgbClr>
            </a:outerShdw>
          </a:effectLst>
        </p:spPr>
        <p:txBody>
          <a:bodyPr rtlCol="0" anchor="ctr">
            <a:noAutofit/>
          </a:bodyPr>
          <a:lstStyle/>
          <a:p>
            <a:pPr algn="ctr">
              <a:defRPr/>
            </a:pPr>
            <a:endParaRPr lang="zh-CN" altLang="en-US" kern="0">
              <a:solidFill>
                <a:srgbClr val="FFFFFF"/>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2" name="椭圆 31"/>
          <p:cNvSpPr/>
          <p:nvPr/>
        </p:nvSpPr>
        <p:spPr>
          <a:xfrm rot="16200000" flipH="1">
            <a:off x="8219417" y="4223667"/>
            <a:ext cx="87014" cy="83911"/>
          </a:xfrm>
          <a:prstGeom prst="ellipse">
            <a:avLst/>
          </a:prstGeom>
          <a:solidFill>
            <a:srgbClr val="C00000">
              <a:alpha val="90000"/>
            </a:srgbClr>
          </a:solidFill>
          <a:ln w="12700" cap="flat" cmpd="sng" algn="ctr">
            <a:noFill/>
            <a:prstDash val="solid"/>
            <a:miter lim="800000"/>
          </a:ln>
          <a:effectLst>
            <a:outerShdw blurRad="254000" dist="63500" dir="2400000" sx="102000" sy="102000" algn="ctr" rotWithShape="0">
              <a:srgbClr val="C00000">
                <a:alpha val="30000"/>
              </a:srgbClr>
            </a:outerShdw>
          </a:effectLst>
        </p:spPr>
        <p:txBody>
          <a:bodyPr rtlCol="0" anchor="ctr">
            <a:noAutofit/>
          </a:bodyPr>
          <a:lstStyle/>
          <a:p>
            <a:pPr algn="ctr">
              <a:defRPr/>
            </a:pPr>
            <a:endParaRPr lang="zh-CN" altLang="en-US" kern="0">
              <a:solidFill>
                <a:prstClr val="white"/>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3" name="任意多边形 32"/>
          <p:cNvSpPr/>
          <p:nvPr/>
        </p:nvSpPr>
        <p:spPr>
          <a:xfrm>
            <a:off x="8003490" y="2057237"/>
            <a:ext cx="568784" cy="568774"/>
          </a:xfrm>
          <a:custGeom>
            <a:avLst/>
            <a:gdLst>
              <a:gd name="connsiteX0" fmla="*/ 435957 w 568784"/>
              <a:gd name="connsiteY0" fmla="*/ 284395 h 568774"/>
              <a:gd name="connsiteX1" fmla="*/ 428304 w 568784"/>
              <a:gd name="connsiteY1" fmla="*/ 288833 h 568774"/>
              <a:gd name="connsiteX2" fmla="*/ 288611 w 568784"/>
              <a:gd name="connsiteY2" fmla="*/ 428525 h 568774"/>
              <a:gd name="connsiteX3" fmla="*/ 285460 w 568784"/>
              <a:gd name="connsiteY3" fmla="*/ 445376 h 568774"/>
              <a:gd name="connsiteX4" fmla="*/ 297165 w 568784"/>
              <a:gd name="connsiteY4" fmla="*/ 453351 h 568774"/>
              <a:gd name="connsiteX5" fmla="*/ 308034 w 568784"/>
              <a:gd name="connsiteY5" fmla="*/ 449556 h 568774"/>
              <a:gd name="connsiteX6" fmla="*/ 449399 w 568784"/>
              <a:gd name="connsiteY6" fmla="*/ 308192 h 568774"/>
              <a:gd name="connsiteX7" fmla="*/ 453322 w 568784"/>
              <a:gd name="connsiteY7" fmla="*/ 297708 h 568774"/>
              <a:gd name="connsiteX8" fmla="*/ 444061 w 568784"/>
              <a:gd name="connsiteY8" fmla="*/ 284910 h 568774"/>
              <a:gd name="connsiteX9" fmla="*/ 435957 w 568784"/>
              <a:gd name="connsiteY9" fmla="*/ 284395 h 568774"/>
              <a:gd name="connsiteX10" fmla="*/ 386049 w 568784"/>
              <a:gd name="connsiteY10" fmla="*/ 234422 h 568774"/>
              <a:gd name="connsiteX11" fmla="*/ 378652 w 568784"/>
              <a:gd name="connsiteY11" fmla="*/ 238603 h 568774"/>
              <a:gd name="connsiteX12" fmla="*/ 238381 w 568784"/>
              <a:gd name="connsiteY12" fmla="*/ 378874 h 568774"/>
              <a:gd name="connsiteX13" fmla="*/ 236259 w 568784"/>
              <a:gd name="connsiteY13" fmla="*/ 396818 h 568774"/>
              <a:gd name="connsiteX14" fmla="*/ 248543 w 568784"/>
              <a:gd name="connsiteY14" fmla="*/ 403442 h 568774"/>
              <a:gd name="connsiteX15" fmla="*/ 258705 w 568784"/>
              <a:gd name="connsiteY15" fmla="*/ 399198 h 568774"/>
              <a:gd name="connsiteX16" fmla="*/ 399297 w 568784"/>
              <a:gd name="connsiteY16" fmla="*/ 258541 h 568774"/>
              <a:gd name="connsiteX17" fmla="*/ 402513 w 568784"/>
              <a:gd name="connsiteY17" fmla="*/ 243234 h 568774"/>
              <a:gd name="connsiteX18" fmla="*/ 386049 w 568784"/>
              <a:gd name="connsiteY18" fmla="*/ 234422 h 568774"/>
              <a:gd name="connsiteX19" fmla="*/ 205517 w 568784"/>
              <a:gd name="connsiteY19" fmla="*/ 156730 h 568774"/>
              <a:gd name="connsiteX20" fmla="*/ 243012 w 568784"/>
              <a:gd name="connsiteY20" fmla="*/ 162840 h 568774"/>
              <a:gd name="connsiteX21" fmla="*/ 273948 w 568784"/>
              <a:gd name="connsiteY21" fmla="*/ 207282 h 568774"/>
              <a:gd name="connsiteX22" fmla="*/ 267902 w 568784"/>
              <a:gd name="connsiteY22" fmla="*/ 242269 h 568774"/>
              <a:gd name="connsiteX23" fmla="*/ 222946 w 568784"/>
              <a:gd name="connsiteY23" fmla="*/ 273976 h 568774"/>
              <a:gd name="connsiteX24" fmla="*/ 187508 w 568784"/>
              <a:gd name="connsiteY24" fmla="*/ 267609 h 568774"/>
              <a:gd name="connsiteX25" fmla="*/ 164226 w 568784"/>
              <a:gd name="connsiteY25" fmla="*/ 245485 h 568774"/>
              <a:gd name="connsiteX26" fmla="*/ 155930 w 568784"/>
              <a:gd name="connsiteY26" fmla="*/ 213970 h 568774"/>
              <a:gd name="connsiteX27" fmla="*/ 170979 w 568784"/>
              <a:gd name="connsiteY27" fmla="*/ 175767 h 568774"/>
              <a:gd name="connsiteX28" fmla="*/ 205517 w 568784"/>
              <a:gd name="connsiteY28" fmla="*/ 156730 h 568774"/>
              <a:gd name="connsiteX29" fmla="*/ 210340 w 568784"/>
              <a:gd name="connsiteY29" fmla="*/ 127531 h 568774"/>
              <a:gd name="connsiteX30" fmla="*/ 162940 w 568784"/>
              <a:gd name="connsiteY30" fmla="*/ 144574 h 568774"/>
              <a:gd name="connsiteX31" fmla="*/ 131232 w 568784"/>
              <a:gd name="connsiteY31" fmla="*/ 189402 h 568774"/>
              <a:gd name="connsiteX32" fmla="*/ 131039 w 568784"/>
              <a:gd name="connsiteY32" fmla="*/ 240211 h 568774"/>
              <a:gd name="connsiteX33" fmla="*/ 148790 w 568784"/>
              <a:gd name="connsiteY33" fmla="*/ 272626 h 568774"/>
              <a:gd name="connsiteX34" fmla="*/ 196641 w 568784"/>
              <a:gd name="connsiteY34" fmla="*/ 300988 h 568774"/>
              <a:gd name="connsiteX35" fmla="*/ 257676 w 568784"/>
              <a:gd name="connsiteY35" fmla="*/ 292049 h 568774"/>
              <a:gd name="connsiteX36" fmla="*/ 298194 w 568784"/>
              <a:gd name="connsiteY36" fmla="*/ 243684 h 568774"/>
              <a:gd name="connsiteX37" fmla="*/ 296651 w 568784"/>
              <a:gd name="connsiteY37" fmla="*/ 182456 h 568774"/>
              <a:gd name="connsiteX38" fmla="*/ 250794 w 568784"/>
              <a:gd name="connsiteY38" fmla="*/ 134927 h 568774"/>
              <a:gd name="connsiteX39" fmla="*/ 210340 w 568784"/>
              <a:gd name="connsiteY39" fmla="*/ 127531 h 568774"/>
              <a:gd name="connsiteX40" fmla="*/ 270539 w 568784"/>
              <a:gd name="connsiteY40" fmla="*/ 637 h 568774"/>
              <a:gd name="connsiteX41" fmla="*/ 305140 w 568784"/>
              <a:gd name="connsiteY41" fmla="*/ 4046 h 568774"/>
              <a:gd name="connsiteX42" fmla="*/ 331123 w 568784"/>
              <a:gd name="connsiteY42" fmla="*/ 19803 h 568774"/>
              <a:gd name="connsiteX43" fmla="*/ 549409 w 568784"/>
              <a:gd name="connsiteY43" fmla="*/ 238088 h 568774"/>
              <a:gd name="connsiteX44" fmla="*/ 568768 w 568784"/>
              <a:gd name="connsiteY44" fmla="*/ 285103 h 568774"/>
              <a:gd name="connsiteX45" fmla="*/ 557062 w 568784"/>
              <a:gd name="connsiteY45" fmla="*/ 326007 h 568774"/>
              <a:gd name="connsiteX46" fmla="*/ 542784 w 568784"/>
              <a:gd name="connsiteY46" fmla="*/ 342793 h 568774"/>
              <a:gd name="connsiteX47" fmla="*/ 340063 w 568784"/>
              <a:gd name="connsiteY47" fmla="*/ 545514 h 568774"/>
              <a:gd name="connsiteX48" fmla="*/ 313565 w 568784"/>
              <a:gd name="connsiteY48" fmla="*/ 563458 h 568774"/>
              <a:gd name="connsiteX49" fmla="*/ 253367 w 568784"/>
              <a:gd name="connsiteY49" fmla="*/ 560693 h 568774"/>
              <a:gd name="connsiteX50" fmla="*/ 235487 w 568784"/>
              <a:gd name="connsiteY50" fmla="*/ 546993 h 568774"/>
              <a:gd name="connsiteX51" fmla="*/ 22540 w 568784"/>
              <a:gd name="connsiteY51" fmla="*/ 333918 h 568774"/>
              <a:gd name="connsiteX52" fmla="*/ 8969 w 568784"/>
              <a:gd name="connsiteY52" fmla="*/ 316488 h 568774"/>
              <a:gd name="connsiteX53" fmla="*/ 1445 w 568784"/>
              <a:gd name="connsiteY53" fmla="*/ 294557 h 568774"/>
              <a:gd name="connsiteX54" fmla="*/ 866 w 568784"/>
              <a:gd name="connsiteY54" fmla="*/ 268960 h 568774"/>
              <a:gd name="connsiteX55" fmla="*/ 26978 w 568784"/>
              <a:gd name="connsiteY55" fmla="*/ 90099 h 568774"/>
              <a:gd name="connsiteX56" fmla="*/ 52253 w 568784"/>
              <a:gd name="connsiteY56" fmla="*/ 44500 h 568774"/>
              <a:gd name="connsiteX57" fmla="*/ 90135 w 568784"/>
              <a:gd name="connsiteY57" fmla="*/ 27006 h 568774"/>
              <a:gd name="connsiteX58" fmla="*/ 270539 w 568784"/>
              <a:gd name="connsiteY58" fmla="*/ 637 h 56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8784" h="568774">
                <a:moveTo>
                  <a:pt x="435957" y="284395"/>
                </a:moveTo>
                <a:cubicBezTo>
                  <a:pt x="432999" y="285038"/>
                  <a:pt x="430362" y="286646"/>
                  <a:pt x="428304" y="288833"/>
                </a:cubicBezTo>
                <a:lnTo>
                  <a:pt x="288611" y="428525"/>
                </a:lnTo>
                <a:cubicBezTo>
                  <a:pt x="284045" y="432706"/>
                  <a:pt x="282694" y="439845"/>
                  <a:pt x="285460" y="445376"/>
                </a:cubicBezTo>
                <a:cubicBezTo>
                  <a:pt x="287582" y="449878"/>
                  <a:pt x="292213" y="453029"/>
                  <a:pt x="297165" y="453351"/>
                </a:cubicBezTo>
                <a:cubicBezTo>
                  <a:pt x="301088" y="453672"/>
                  <a:pt x="305140" y="452257"/>
                  <a:pt x="308034" y="449556"/>
                </a:cubicBezTo>
                <a:lnTo>
                  <a:pt x="449399" y="308192"/>
                </a:lnTo>
                <a:cubicBezTo>
                  <a:pt x="452100" y="305426"/>
                  <a:pt x="453515" y="301567"/>
                  <a:pt x="453322" y="297708"/>
                </a:cubicBezTo>
                <a:cubicBezTo>
                  <a:pt x="453258" y="292113"/>
                  <a:pt x="449399" y="286775"/>
                  <a:pt x="444061" y="284910"/>
                </a:cubicBezTo>
                <a:cubicBezTo>
                  <a:pt x="441552" y="283945"/>
                  <a:pt x="438658" y="283881"/>
                  <a:pt x="435957" y="284395"/>
                </a:cubicBezTo>
                <a:close/>
                <a:moveTo>
                  <a:pt x="386049" y="234422"/>
                </a:moveTo>
                <a:cubicBezTo>
                  <a:pt x="383219" y="235001"/>
                  <a:pt x="380646" y="236545"/>
                  <a:pt x="378652" y="238603"/>
                </a:cubicBezTo>
                <a:lnTo>
                  <a:pt x="238381" y="378874"/>
                </a:lnTo>
                <a:cubicBezTo>
                  <a:pt x="233622" y="383376"/>
                  <a:pt x="232657" y="391287"/>
                  <a:pt x="236259" y="396818"/>
                </a:cubicBezTo>
                <a:cubicBezTo>
                  <a:pt x="238831" y="400934"/>
                  <a:pt x="243655" y="403635"/>
                  <a:pt x="248543" y="403442"/>
                </a:cubicBezTo>
                <a:cubicBezTo>
                  <a:pt x="252338" y="403571"/>
                  <a:pt x="256004" y="401834"/>
                  <a:pt x="258705" y="399198"/>
                </a:cubicBezTo>
                <a:cubicBezTo>
                  <a:pt x="305590" y="352312"/>
                  <a:pt x="352476" y="305426"/>
                  <a:pt x="399297" y="258541"/>
                </a:cubicBezTo>
                <a:cubicBezTo>
                  <a:pt x="403221" y="254617"/>
                  <a:pt x="404507" y="248379"/>
                  <a:pt x="402513" y="243234"/>
                </a:cubicBezTo>
                <a:cubicBezTo>
                  <a:pt x="400134" y="236738"/>
                  <a:pt x="392737" y="232815"/>
                  <a:pt x="386049" y="234422"/>
                </a:cubicBezTo>
                <a:close/>
                <a:moveTo>
                  <a:pt x="205517" y="156730"/>
                </a:moveTo>
                <a:cubicBezTo>
                  <a:pt x="218251" y="154608"/>
                  <a:pt x="231629" y="156730"/>
                  <a:pt x="243012" y="162840"/>
                </a:cubicBezTo>
                <a:cubicBezTo>
                  <a:pt x="259606" y="171587"/>
                  <a:pt x="271633" y="188630"/>
                  <a:pt x="273948" y="207282"/>
                </a:cubicBezTo>
                <a:cubicBezTo>
                  <a:pt x="275620" y="219180"/>
                  <a:pt x="273433" y="231593"/>
                  <a:pt x="267902" y="242269"/>
                </a:cubicBezTo>
                <a:cubicBezTo>
                  <a:pt x="259284" y="259312"/>
                  <a:pt x="241919" y="271597"/>
                  <a:pt x="222946" y="273976"/>
                </a:cubicBezTo>
                <a:cubicBezTo>
                  <a:pt x="210855" y="275584"/>
                  <a:pt x="198313" y="273333"/>
                  <a:pt x="187508" y="267609"/>
                </a:cubicBezTo>
                <a:cubicBezTo>
                  <a:pt x="177926" y="262528"/>
                  <a:pt x="169758" y="254810"/>
                  <a:pt x="164226" y="245485"/>
                </a:cubicBezTo>
                <a:cubicBezTo>
                  <a:pt x="158567" y="236030"/>
                  <a:pt x="155673" y="224968"/>
                  <a:pt x="155930" y="213970"/>
                </a:cubicBezTo>
                <a:cubicBezTo>
                  <a:pt x="156187" y="199950"/>
                  <a:pt x="161589" y="186122"/>
                  <a:pt x="170979" y="175767"/>
                </a:cubicBezTo>
                <a:cubicBezTo>
                  <a:pt x="179855" y="165734"/>
                  <a:pt x="192268" y="158852"/>
                  <a:pt x="205517" y="156730"/>
                </a:cubicBezTo>
                <a:close/>
                <a:moveTo>
                  <a:pt x="210340" y="127531"/>
                </a:moveTo>
                <a:cubicBezTo>
                  <a:pt x="193361" y="128431"/>
                  <a:pt x="176639" y="134412"/>
                  <a:pt x="162940" y="144574"/>
                </a:cubicBezTo>
                <a:cubicBezTo>
                  <a:pt x="147954" y="155636"/>
                  <a:pt x="136635" y="171587"/>
                  <a:pt x="131232" y="189402"/>
                </a:cubicBezTo>
                <a:cubicBezTo>
                  <a:pt x="126216" y="205802"/>
                  <a:pt x="126087" y="223746"/>
                  <a:pt x="131039" y="240211"/>
                </a:cubicBezTo>
                <a:cubicBezTo>
                  <a:pt x="134577" y="252109"/>
                  <a:pt x="140622" y="263236"/>
                  <a:pt x="148790" y="272626"/>
                </a:cubicBezTo>
                <a:cubicBezTo>
                  <a:pt x="161139" y="286903"/>
                  <a:pt x="178182" y="297065"/>
                  <a:pt x="196641" y="300988"/>
                </a:cubicBezTo>
                <a:cubicBezTo>
                  <a:pt x="217222" y="305491"/>
                  <a:pt x="239282" y="302275"/>
                  <a:pt x="257676" y="292049"/>
                </a:cubicBezTo>
                <a:cubicBezTo>
                  <a:pt x="276520" y="281630"/>
                  <a:pt x="291312" y="264136"/>
                  <a:pt x="298194" y="243684"/>
                </a:cubicBezTo>
                <a:cubicBezTo>
                  <a:pt x="305012" y="223939"/>
                  <a:pt x="304433" y="201815"/>
                  <a:pt x="296651" y="182456"/>
                </a:cubicBezTo>
                <a:cubicBezTo>
                  <a:pt x="288290" y="161489"/>
                  <a:pt x="271503" y="143995"/>
                  <a:pt x="250794" y="134927"/>
                </a:cubicBezTo>
                <a:cubicBezTo>
                  <a:pt x="238188" y="129267"/>
                  <a:pt x="224168" y="126823"/>
                  <a:pt x="210340" y="127531"/>
                </a:cubicBezTo>
                <a:close/>
                <a:moveTo>
                  <a:pt x="270539" y="637"/>
                </a:moveTo>
                <a:cubicBezTo>
                  <a:pt x="282115" y="-971"/>
                  <a:pt x="294014" y="573"/>
                  <a:pt x="305140" y="4046"/>
                </a:cubicBezTo>
                <a:cubicBezTo>
                  <a:pt x="314852" y="7262"/>
                  <a:pt x="323792" y="12664"/>
                  <a:pt x="331123" y="19803"/>
                </a:cubicBezTo>
                <a:cubicBezTo>
                  <a:pt x="403928" y="92543"/>
                  <a:pt x="476668" y="165284"/>
                  <a:pt x="549409" y="238088"/>
                </a:cubicBezTo>
                <a:cubicBezTo>
                  <a:pt x="561629" y="250501"/>
                  <a:pt x="568639" y="267738"/>
                  <a:pt x="568768" y="285103"/>
                </a:cubicBezTo>
                <a:cubicBezTo>
                  <a:pt x="569089" y="299509"/>
                  <a:pt x="564844" y="313916"/>
                  <a:pt x="557062" y="326007"/>
                </a:cubicBezTo>
                <a:cubicBezTo>
                  <a:pt x="553139" y="332246"/>
                  <a:pt x="548058" y="337712"/>
                  <a:pt x="542784" y="342793"/>
                </a:cubicBezTo>
                <a:lnTo>
                  <a:pt x="340063" y="545514"/>
                </a:lnTo>
                <a:cubicBezTo>
                  <a:pt x="332603" y="553232"/>
                  <a:pt x="323534" y="559535"/>
                  <a:pt x="313565" y="563458"/>
                </a:cubicBezTo>
                <a:cubicBezTo>
                  <a:pt x="294400" y="571305"/>
                  <a:pt x="271696" y="570533"/>
                  <a:pt x="253367" y="560693"/>
                </a:cubicBezTo>
                <a:cubicBezTo>
                  <a:pt x="246678" y="557155"/>
                  <a:pt x="240761" y="552396"/>
                  <a:pt x="235487" y="546993"/>
                </a:cubicBezTo>
                <a:cubicBezTo>
                  <a:pt x="164548" y="475925"/>
                  <a:pt x="93544" y="404922"/>
                  <a:pt x="22540" y="333918"/>
                </a:cubicBezTo>
                <a:cubicBezTo>
                  <a:pt x="17266" y="328773"/>
                  <a:pt x="12507" y="322984"/>
                  <a:pt x="8969" y="316488"/>
                </a:cubicBezTo>
                <a:cubicBezTo>
                  <a:pt x="5239" y="309671"/>
                  <a:pt x="2731" y="302210"/>
                  <a:pt x="1445" y="294557"/>
                </a:cubicBezTo>
                <a:cubicBezTo>
                  <a:pt x="-228" y="286132"/>
                  <a:pt x="-485" y="277449"/>
                  <a:pt x="866" y="268960"/>
                </a:cubicBezTo>
                <a:cubicBezTo>
                  <a:pt x="9548" y="209340"/>
                  <a:pt x="18295" y="149719"/>
                  <a:pt x="26978" y="90099"/>
                </a:cubicBezTo>
                <a:cubicBezTo>
                  <a:pt x="29615" y="72541"/>
                  <a:pt x="38747" y="56077"/>
                  <a:pt x="52253" y="44500"/>
                </a:cubicBezTo>
                <a:cubicBezTo>
                  <a:pt x="62930" y="35239"/>
                  <a:pt x="76179" y="29129"/>
                  <a:pt x="90135" y="27006"/>
                </a:cubicBezTo>
                <a:cubicBezTo>
                  <a:pt x="150270" y="18195"/>
                  <a:pt x="210404" y="9384"/>
                  <a:pt x="270539" y="637"/>
                </a:cubicBezTo>
                <a:close/>
              </a:path>
            </a:pathLst>
          </a:custGeom>
          <a:gradFill flip="none" rotWithShape="1">
            <a:gsLst>
              <a:gs pos="100000">
                <a:srgbClr val="C00000">
                  <a:alpha val="0"/>
                </a:srgbClr>
              </a:gs>
              <a:gs pos="0">
                <a:srgbClr val="C00000"/>
              </a:gs>
            </a:gsLst>
            <a:path path="circle">
              <a:fillToRect t="100000" r="100000"/>
            </a:path>
            <a:tileRect l="-100000" b="-100000"/>
          </a:gradFill>
          <a:ln w="642" cap="flat">
            <a:noFill/>
            <a:prstDash val="solid"/>
            <a:miter/>
          </a:ln>
          <a:scene3d>
            <a:camera prst="perspectiveRight" fov="5100000"/>
            <a:lightRig rig="threePt" dir="t"/>
          </a:scene3d>
        </p:spPr>
        <p:txBody>
          <a:bodyPr rot="0" spcFirstLastPara="0" vert="horz" wrap="square" lIns="91440" tIns="45720" rIns="91440" bIns="45720" numCol="1" spcCol="0" rtlCol="0" fromWordArt="0" anchor="ctr" anchorCtr="0" forceAA="0" compatLnSpc="1">
            <a:noAutofit/>
          </a:bodyPr>
          <a:lstStyle/>
          <a:p>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4" name="文本框 33"/>
          <p:cNvSpPr txBox="1"/>
          <p:nvPr/>
        </p:nvSpPr>
        <p:spPr>
          <a:xfrm>
            <a:off x="4895271" y="2643523"/>
            <a:ext cx="2180686" cy="572464"/>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a:t>
            </a: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5" name="圆角矩形 34"/>
          <p:cNvSpPr/>
          <p:nvPr/>
        </p:nvSpPr>
        <p:spPr>
          <a:xfrm flipH="1">
            <a:off x="5222895" y="1918443"/>
            <a:ext cx="1525438" cy="498319"/>
          </a:xfrm>
          <a:prstGeom prst="roundRect">
            <a:avLst/>
          </a:prstGeom>
          <a:gradFill flip="none" rotWithShape="1">
            <a:gsLst>
              <a:gs pos="0">
                <a:srgbClr val="FF0000"/>
              </a:gs>
              <a:gs pos="73000">
                <a:srgbClr val="C00000"/>
              </a:gs>
            </a:gsLst>
            <a:lin ang="5400000" scaled="1"/>
            <a:tileRect/>
          </a:gradFill>
          <a:ln w="12700" cap="flat" cmpd="sng" algn="ctr">
            <a:noFill/>
            <a:prstDash val="solid"/>
            <a:miter lim="800000"/>
          </a:ln>
          <a:effectLst>
            <a:outerShdw blurRad="254000" dist="63500" dir="2400000" sx="102000" sy="102000" algn="ctr" rotWithShape="0">
              <a:srgbClr val="C00000">
                <a:alpha val="30000"/>
              </a:srgbClr>
            </a:outerShdw>
          </a:effectLst>
        </p:spPr>
        <p:txBody>
          <a:bodyPr lIns="0" tIns="0" rIns="0" bIns="0" rtlCol="0" anchor="ctr">
            <a:noAutofit/>
          </a:bodyPr>
          <a:lstStyle/>
          <a:p>
            <a:pPr algn="ctr">
              <a:defRPr/>
            </a:pPr>
            <a:r>
              <a:rPr lang="zh-CN" altLang="en-US" sz="20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sz="20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36" name="直接连接符 35"/>
          <p:cNvCxnSpPr/>
          <p:nvPr/>
        </p:nvCxnSpPr>
        <p:spPr>
          <a:xfrm>
            <a:off x="5939295" y="3965627"/>
            <a:ext cx="0" cy="1357487"/>
          </a:xfrm>
          <a:prstGeom prst="line">
            <a:avLst/>
          </a:prstGeom>
          <a:noFill/>
          <a:ln w="22225" cap="flat" cmpd="sng" algn="ctr">
            <a:gradFill flip="none" rotWithShape="1">
              <a:gsLst>
                <a:gs pos="0">
                  <a:srgbClr val="C00000"/>
                </a:gs>
                <a:gs pos="100000">
                  <a:srgbClr val="C00000">
                    <a:alpha val="0"/>
                  </a:srgbClr>
                </a:gs>
              </a:gsLst>
              <a:lin ang="5400000" scaled="1"/>
              <a:tileRect/>
            </a:gradFill>
            <a:prstDash val="solid"/>
            <a:miter lim="800000"/>
            <a:headEnd type="oval" w="med" len="med"/>
            <a:tailEnd w="med" len="lg"/>
          </a:ln>
          <a:effectLst/>
        </p:spPr>
      </p:cxnSp>
      <p:sp>
        <p:nvSpPr>
          <p:cNvPr id="37" name="椭圆 36"/>
          <p:cNvSpPr/>
          <p:nvPr/>
        </p:nvSpPr>
        <p:spPr>
          <a:xfrm rot="16200000" flipH="1">
            <a:off x="5759931" y="3786203"/>
            <a:ext cx="352042" cy="339486"/>
          </a:xfrm>
          <a:prstGeom prst="ellipse">
            <a:avLst/>
          </a:prstGeom>
          <a:solidFill>
            <a:srgbClr val="C00000">
              <a:alpha val="5000"/>
            </a:srgbClr>
          </a:solidFill>
          <a:ln w="12700" cap="flat" cmpd="sng" algn="ctr">
            <a:noFill/>
            <a:prstDash val="solid"/>
            <a:miter lim="800000"/>
          </a:ln>
          <a:effectLst>
            <a:outerShdw blurRad="254000" dist="63500" dir="2400000" sx="102000" sy="102000" algn="ctr" rotWithShape="0">
              <a:srgbClr val="0A7061">
                <a:lumMod val="100000"/>
                <a:alpha val="30000"/>
              </a:srgbClr>
            </a:outerShdw>
          </a:effectLst>
        </p:spPr>
        <p:txBody>
          <a:bodyPr rtlCol="0" anchor="ctr">
            <a:noAutofit/>
          </a:bodyPr>
          <a:lstStyle/>
          <a:p>
            <a:pPr algn="ctr">
              <a:defRPr/>
            </a:pPr>
            <a:endParaRPr lang="zh-CN" altLang="en-US" kern="0">
              <a:solidFill>
                <a:srgbClr val="FFFFFF"/>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8" name="椭圆 37"/>
          <p:cNvSpPr/>
          <p:nvPr/>
        </p:nvSpPr>
        <p:spPr>
          <a:xfrm rot="16200000" flipH="1">
            <a:off x="5826188" y="3850097"/>
            <a:ext cx="219528" cy="211698"/>
          </a:xfrm>
          <a:prstGeom prst="ellipse">
            <a:avLst/>
          </a:prstGeom>
          <a:solidFill>
            <a:srgbClr val="C00000">
              <a:alpha val="25000"/>
            </a:srgbClr>
          </a:solidFill>
          <a:ln w="12700" cap="flat" cmpd="sng" algn="ctr">
            <a:noFill/>
            <a:prstDash val="solid"/>
            <a:miter lim="800000"/>
          </a:ln>
          <a:effectLst>
            <a:outerShdw blurRad="254000" dist="63500" dir="2400000" sx="102000" sy="102000" algn="ctr" rotWithShape="0">
              <a:srgbClr val="0A7061">
                <a:lumMod val="100000"/>
                <a:alpha val="30000"/>
              </a:srgbClr>
            </a:outerShdw>
          </a:effectLst>
        </p:spPr>
        <p:txBody>
          <a:bodyPr rtlCol="0" anchor="ctr">
            <a:noAutofit/>
          </a:bodyPr>
          <a:lstStyle/>
          <a:p>
            <a:pPr algn="ctr">
              <a:defRPr/>
            </a:pPr>
            <a:endParaRPr lang="zh-CN" altLang="en-US" kern="0">
              <a:solidFill>
                <a:srgbClr val="FFFFFF"/>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9" name="椭圆 38"/>
          <p:cNvSpPr/>
          <p:nvPr/>
        </p:nvSpPr>
        <p:spPr>
          <a:xfrm rot="16200000" flipH="1">
            <a:off x="5892445" y="3913991"/>
            <a:ext cx="87014" cy="83911"/>
          </a:xfrm>
          <a:prstGeom prst="ellipse">
            <a:avLst/>
          </a:prstGeom>
          <a:solidFill>
            <a:srgbClr val="C00000">
              <a:alpha val="90000"/>
            </a:srgbClr>
          </a:solidFill>
          <a:ln w="12700" cap="flat" cmpd="sng" algn="ctr">
            <a:noFill/>
            <a:prstDash val="solid"/>
            <a:miter lim="800000"/>
          </a:ln>
          <a:effectLst>
            <a:outerShdw blurRad="254000" dist="63500" dir="2400000" sx="102000" sy="102000" algn="ctr" rotWithShape="0">
              <a:srgbClr val="C00000">
                <a:alpha val="30000"/>
              </a:srgbClr>
            </a:outerShdw>
          </a:effectLst>
        </p:spPr>
        <p:txBody>
          <a:bodyPr rtlCol="0" anchor="ctr">
            <a:noAutofit/>
          </a:bodyPr>
          <a:lstStyle/>
          <a:p>
            <a:pPr algn="ctr">
              <a:defRPr/>
            </a:pPr>
            <a:endParaRPr lang="zh-CN" altLang="en-US" kern="0">
              <a:solidFill>
                <a:prstClr val="white"/>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0" name="任意多边形 39"/>
          <p:cNvSpPr/>
          <p:nvPr/>
        </p:nvSpPr>
        <p:spPr>
          <a:xfrm>
            <a:off x="5710173" y="1342693"/>
            <a:ext cx="550881" cy="406550"/>
          </a:xfrm>
          <a:custGeom>
            <a:avLst/>
            <a:gdLst>
              <a:gd name="connsiteX0" fmla="*/ 509746 w 658586"/>
              <a:gd name="connsiteY0" fmla="*/ 138962 h 486036"/>
              <a:gd name="connsiteX1" fmla="*/ 312170 w 658586"/>
              <a:gd name="connsiteY1" fmla="*/ 0 h 486036"/>
              <a:gd name="connsiteX2" fmla="*/ 104057 w 658586"/>
              <a:gd name="connsiteY2" fmla="*/ 180453 h 486036"/>
              <a:gd name="connsiteX3" fmla="*/ 0 w 658586"/>
              <a:gd name="connsiteY3" fmla="*/ 329952 h 486036"/>
              <a:gd name="connsiteX4" fmla="*/ 156085 w 658586"/>
              <a:gd name="connsiteY4" fmla="*/ 486036 h 486036"/>
              <a:gd name="connsiteX5" fmla="*/ 288461 w 658586"/>
              <a:gd name="connsiteY5" fmla="*/ 486036 h 486036"/>
              <a:gd name="connsiteX6" fmla="*/ 288461 w 658586"/>
              <a:gd name="connsiteY6" fmla="*/ 341148 h 486036"/>
              <a:gd name="connsiteX7" fmla="*/ 202186 w 658586"/>
              <a:gd name="connsiteY7" fmla="*/ 341148 h 486036"/>
              <a:gd name="connsiteX8" fmla="*/ 198234 w 658586"/>
              <a:gd name="connsiteY8" fmla="*/ 333245 h 486036"/>
              <a:gd name="connsiteX9" fmla="*/ 322049 w 658586"/>
              <a:gd name="connsiteY9" fmla="*/ 195600 h 486036"/>
              <a:gd name="connsiteX10" fmla="*/ 335879 w 658586"/>
              <a:gd name="connsiteY10" fmla="*/ 195600 h 486036"/>
              <a:gd name="connsiteX11" fmla="*/ 459693 w 658586"/>
              <a:gd name="connsiteY11" fmla="*/ 333245 h 486036"/>
              <a:gd name="connsiteX12" fmla="*/ 455742 w 658586"/>
              <a:gd name="connsiteY12" fmla="*/ 341148 h 486036"/>
              <a:gd name="connsiteX13" fmla="*/ 370125 w 658586"/>
              <a:gd name="connsiteY13" fmla="*/ 341148 h 486036"/>
              <a:gd name="connsiteX14" fmla="*/ 370125 w 658586"/>
              <a:gd name="connsiteY14" fmla="*/ 486036 h 486036"/>
              <a:gd name="connsiteX15" fmla="*/ 502501 w 658586"/>
              <a:gd name="connsiteY15" fmla="*/ 486036 h 486036"/>
              <a:gd name="connsiteX16" fmla="*/ 658586 w 658586"/>
              <a:gd name="connsiteY16" fmla="*/ 312170 h 486036"/>
              <a:gd name="connsiteX17" fmla="*/ 509746 w 658586"/>
              <a:gd name="connsiteY17" fmla="*/ 138962 h 48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586" h="486036">
                <a:moveTo>
                  <a:pt x="509746" y="138962"/>
                </a:moveTo>
                <a:cubicBezTo>
                  <a:pt x="482085" y="59273"/>
                  <a:pt x="402396" y="0"/>
                  <a:pt x="312170" y="0"/>
                </a:cubicBezTo>
                <a:cubicBezTo>
                  <a:pt x="204820" y="0"/>
                  <a:pt x="117887" y="79689"/>
                  <a:pt x="104057" y="180453"/>
                </a:cubicBezTo>
                <a:cubicBezTo>
                  <a:pt x="44784" y="201527"/>
                  <a:pt x="0" y="260141"/>
                  <a:pt x="0" y="329952"/>
                </a:cubicBezTo>
                <a:cubicBezTo>
                  <a:pt x="0" y="416885"/>
                  <a:pt x="69152" y="486036"/>
                  <a:pt x="156085" y="486036"/>
                </a:cubicBezTo>
                <a:lnTo>
                  <a:pt x="288461" y="486036"/>
                </a:lnTo>
                <a:lnTo>
                  <a:pt x="288461" y="341148"/>
                </a:lnTo>
                <a:lnTo>
                  <a:pt x="202186" y="341148"/>
                </a:lnTo>
                <a:cubicBezTo>
                  <a:pt x="198234" y="341148"/>
                  <a:pt x="196259" y="336537"/>
                  <a:pt x="198234" y="333245"/>
                </a:cubicBezTo>
                <a:lnTo>
                  <a:pt x="322049" y="195600"/>
                </a:lnTo>
                <a:cubicBezTo>
                  <a:pt x="325341" y="190990"/>
                  <a:pt x="332586" y="190990"/>
                  <a:pt x="335879" y="195600"/>
                </a:cubicBezTo>
                <a:lnTo>
                  <a:pt x="459693" y="333245"/>
                </a:lnTo>
                <a:cubicBezTo>
                  <a:pt x="462327" y="336537"/>
                  <a:pt x="460352" y="341148"/>
                  <a:pt x="455742" y="341148"/>
                </a:cubicBezTo>
                <a:lnTo>
                  <a:pt x="370125" y="341148"/>
                </a:lnTo>
                <a:lnTo>
                  <a:pt x="370125" y="486036"/>
                </a:lnTo>
                <a:lnTo>
                  <a:pt x="502501" y="486036"/>
                </a:lnTo>
                <a:cubicBezTo>
                  <a:pt x="589434" y="475499"/>
                  <a:pt x="658586" y="402396"/>
                  <a:pt x="658586" y="312170"/>
                </a:cubicBezTo>
                <a:cubicBezTo>
                  <a:pt x="658586" y="221943"/>
                  <a:pt x="592727" y="149499"/>
                  <a:pt x="509746" y="138962"/>
                </a:cubicBezTo>
                <a:close/>
              </a:path>
            </a:pathLst>
          </a:custGeom>
          <a:gradFill flip="none" rotWithShape="1">
            <a:gsLst>
              <a:gs pos="100000">
                <a:srgbClr val="C00000">
                  <a:alpha val="0"/>
                </a:srgbClr>
              </a:gs>
              <a:gs pos="0">
                <a:srgbClr val="C00000"/>
              </a:gs>
            </a:gsLst>
            <a:path path="circle">
              <a:fillToRect t="100000" r="100000"/>
            </a:path>
            <a:tileRect l="-100000" b="-100000"/>
          </a:gradFill>
          <a:ln w="642" cap="flat">
            <a:noFill/>
            <a:prstDash val="solid"/>
            <a:miter/>
          </a:ln>
          <a:scene3d>
            <a:camera prst="perspectiveRight" fov="5100000"/>
            <a:lightRig rig="threePt" dir="t"/>
          </a:scene3d>
        </p:spPr>
        <p:txBody>
          <a:bodyPr rot="0" spcFirstLastPara="0" vert="horz" wrap="square" lIns="91440" tIns="45720" rIns="91440" bIns="45720" numCol="1" spcCol="0" rtlCol="0" fromWordArt="0" anchor="ctr" anchorCtr="0" forceAA="0" compatLnSpc="1">
            <a:noAutofit/>
          </a:bodyPr>
          <a:lstStyle/>
          <a:p>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1" name="文本框 40"/>
          <p:cNvSpPr txBox="1"/>
          <p:nvPr/>
        </p:nvSpPr>
        <p:spPr>
          <a:xfrm>
            <a:off x="2610849" y="3579865"/>
            <a:ext cx="2050736" cy="572464"/>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a:t>
            </a: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2" name="圆角矩形 41"/>
          <p:cNvSpPr/>
          <p:nvPr/>
        </p:nvSpPr>
        <p:spPr>
          <a:xfrm flipH="1">
            <a:off x="2873498" y="2801217"/>
            <a:ext cx="1525438" cy="498319"/>
          </a:xfrm>
          <a:prstGeom prst="roundRect">
            <a:avLst/>
          </a:prstGeom>
          <a:gradFill flip="none" rotWithShape="1">
            <a:gsLst>
              <a:gs pos="0">
                <a:srgbClr val="FF0000"/>
              </a:gs>
              <a:gs pos="73000">
                <a:srgbClr val="C00000"/>
              </a:gs>
            </a:gsLst>
            <a:lin ang="5400000" scaled="1"/>
            <a:tileRect/>
          </a:gradFill>
          <a:ln w="12700" cap="flat" cmpd="sng" algn="ctr">
            <a:noFill/>
            <a:prstDash val="solid"/>
            <a:miter lim="800000"/>
          </a:ln>
          <a:effectLst>
            <a:outerShdw blurRad="254000" dist="63500" dir="2400000" sx="102000" sy="102000" algn="ctr" rotWithShape="0">
              <a:srgbClr val="C00000">
                <a:alpha val="30000"/>
              </a:srgbClr>
            </a:outerShdw>
          </a:effectLst>
        </p:spPr>
        <p:txBody>
          <a:bodyPr lIns="0" tIns="0" rIns="0" bIns="0" rtlCol="0" anchor="ctr">
            <a:noAutofit/>
          </a:bodyPr>
          <a:lstStyle/>
          <a:p>
            <a:pPr algn="ctr">
              <a:defRPr/>
            </a:pPr>
            <a:r>
              <a:rPr lang="zh-CN" altLang="en-US" sz="20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sz="2000" b="1"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43" name="直接连接符 42"/>
          <p:cNvCxnSpPr/>
          <p:nvPr/>
        </p:nvCxnSpPr>
        <p:spPr>
          <a:xfrm>
            <a:off x="3589136" y="4686409"/>
            <a:ext cx="0" cy="713290"/>
          </a:xfrm>
          <a:prstGeom prst="line">
            <a:avLst/>
          </a:prstGeom>
          <a:noFill/>
          <a:ln w="22225" cap="flat" cmpd="sng" algn="ctr">
            <a:gradFill flip="none" rotWithShape="1">
              <a:gsLst>
                <a:gs pos="0">
                  <a:srgbClr val="C00000"/>
                </a:gs>
                <a:gs pos="100000">
                  <a:srgbClr val="C00000">
                    <a:alpha val="0"/>
                  </a:srgbClr>
                </a:gs>
              </a:gsLst>
              <a:lin ang="5400000" scaled="1"/>
              <a:tileRect/>
            </a:gradFill>
            <a:prstDash val="solid"/>
            <a:miter lim="800000"/>
            <a:headEnd type="oval" w="med" len="med"/>
            <a:tailEnd w="med" len="lg"/>
          </a:ln>
          <a:effectLst/>
        </p:spPr>
      </p:cxnSp>
      <p:sp>
        <p:nvSpPr>
          <p:cNvPr id="44" name="椭圆 43"/>
          <p:cNvSpPr/>
          <p:nvPr/>
        </p:nvSpPr>
        <p:spPr>
          <a:xfrm rot="16200000" flipH="1">
            <a:off x="3409772" y="4506985"/>
            <a:ext cx="352042" cy="339486"/>
          </a:xfrm>
          <a:prstGeom prst="ellipse">
            <a:avLst/>
          </a:prstGeom>
          <a:solidFill>
            <a:srgbClr val="C00000">
              <a:alpha val="5000"/>
            </a:srgbClr>
          </a:solidFill>
          <a:ln w="12700" cap="flat" cmpd="sng" algn="ctr">
            <a:noFill/>
            <a:prstDash val="solid"/>
            <a:miter lim="800000"/>
          </a:ln>
          <a:effectLst>
            <a:outerShdw blurRad="254000" dist="63500" dir="2400000" sx="102000" sy="102000" algn="ctr" rotWithShape="0">
              <a:srgbClr val="0A7061">
                <a:lumMod val="100000"/>
                <a:alpha val="30000"/>
              </a:srgbClr>
            </a:outerShdw>
          </a:effectLst>
        </p:spPr>
        <p:txBody>
          <a:bodyPr rtlCol="0" anchor="ctr">
            <a:noAutofit/>
          </a:bodyPr>
          <a:lstStyle/>
          <a:p>
            <a:pPr algn="ctr">
              <a:defRPr/>
            </a:pPr>
            <a:endParaRPr lang="zh-CN" altLang="en-US" kern="0">
              <a:solidFill>
                <a:srgbClr val="FFFFFF"/>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5" name="椭圆 44"/>
          <p:cNvSpPr/>
          <p:nvPr/>
        </p:nvSpPr>
        <p:spPr>
          <a:xfrm rot="16200000" flipH="1">
            <a:off x="3476029" y="4570879"/>
            <a:ext cx="219528" cy="211698"/>
          </a:xfrm>
          <a:prstGeom prst="ellipse">
            <a:avLst/>
          </a:prstGeom>
          <a:solidFill>
            <a:srgbClr val="C00000">
              <a:alpha val="25000"/>
            </a:srgbClr>
          </a:solidFill>
          <a:ln w="12700" cap="flat" cmpd="sng" algn="ctr">
            <a:noFill/>
            <a:prstDash val="solid"/>
            <a:miter lim="800000"/>
          </a:ln>
          <a:effectLst>
            <a:outerShdw blurRad="254000" dist="63500" dir="2400000" sx="102000" sy="102000" algn="ctr" rotWithShape="0">
              <a:srgbClr val="0A7061">
                <a:lumMod val="100000"/>
                <a:alpha val="30000"/>
              </a:srgbClr>
            </a:outerShdw>
          </a:effectLst>
        </p:spPr>
        <p:txBody>
          <a:bodyPr rtlCol="0" anchor="ctr">
            <a:noAutofit/>
          </a:bodyPr>
          <a:lstStyle/>
          <a:p>
            <a:pPr algn="ctr">
              <a:defRPr/>
            </a:pPr>
            <a:endParaRPr lang="zh-CN" altLang="en-US" kern="0">
              <a:solidFill>
                <a:srgbClr val="FFFFFF"/>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6" name="椭圆 45"/>
          <p:cNvSpPr/>
          <p:nvPr/>
        </p:nvSpPr>
        <p:spPr>
          <a:xfrm rot="16200000" flipH="1">
            <a:off x="3542286" y="4634773"/>
            <a:ext cx="87014" cy="83911"/>
          </a:xfrm>
          <a:prstGeom prst="ellipse">
            <a:avLst/>
          </a:prstGeom>
          <a:solidFill>
            <a:srgbClr val="C00000">
              <a:alpha val="90000"/>
            </a:srgbClr>
          </a:solidFill>
          <a:ln w="12700" cap="flat" cmpd="sng" algn="ctr">
            <a:noFill/>
            <a:prstDash val="solid"/>
            <a:miter lim="800000"/>
          </a:ln>
          <a:effectLst>
            <a:outerShdw blurRad="254000" dist="63500" dir="2400000" sx="102000" sy="102000" algn="ctr" rotWithShape="0">
              <a:srgbClr val="C00000">
                <a:alpha val="30000"/>
              </a:srgbClr>
            </a:outerShdw>
          </a:effectLst>
        </p:spPr>
        <p:txBody>
          <a:bodyPr rtlCol="0" anchor="ctr">
            <a:noAutofit/>
          </a:bodyPr>
          <a:lstStyle/>
          <a:p>
            <a:pPr algn="ctr">
              <a:defRPr/>
            </a:pPr>
            <a:endParaRPr lang="zh-CN" altLang="en-US" kern="0">
              <a:solidFill>
                <a:prstClr val="white"/>
              </a:solidFill>
              <a:effectLst>
                <a:outerShdw blurRad="190500" dist="38100" dir="2700000" sx="102000" sy="102000" algn="tl" rotWithShape="0">
                  <a:srgbClr val="3352E3">
                    <a:alpha val="40000"/>
                  </a:srgbClr>
                </a:outerShdw>
              </a:effectLst>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47" name="Freeform 55"/>
          <p:cNvSpPr/>
          <p:nvPr/>
        </p:nvSpPr>
        <p:spPr>
          <a:xfrm>
            <a:off x="3414496" y="2243381"/>
            <a:ext cx="426506" cy="405851"/>
          </a:xfrm>
          <a:custGeom>
            <a:avLst/>
            <a:gdLst>
              <a:gd name="connsiteX0" fmla="*/ 98973 w 607639"/>
              <a:gd name="connsiteY0" fmla="*/ 424080 h 578213"/>
              <a:gd name="connsiteX1" fmla="*/ 72468 w 607639"/>
              <a:gd name="connsiteY1" fmla="*/ 450545 h 578213"/>
              <a:gd name="connsiteX2" fmla="*/ 98973 w 607639"/>
              <a:gd name="connsiteY2" fmla="*/ 476912 h 578213"/>
              <a:gd name="connsiteX3" fmla="*/ 235173 w 607639"/>
              <a:gd name="connsiteY3" fmla="*/ 476912 h 578213"/>
              <a:gd name="connsiteX4" fmla="*/ 261580 w 607639"/>
              <a:gd name="connsiteY4" fmla="*/ 450545 h 578213"/>
              <a:gd name="connsiteX5" fmla="*/ 235173 w 607639"/>
              <a:gd name="connsiteY5" fmla="*/ 424080 h 578213"/>
              <a:gd name="connsiteX6" fmla="*/ 459663 w 607639"/>
              <a:gd name="connsiteY6" fmla="*/ 423886 h 578213"/>
              <a:gd name="connsiteX7" fmla="*/ 585128 w 607639"/>
              <a:gd name="connsiteY7" fmla="*/ 423886 h 578213"/>
              <a:gd name="connsiteX8" fmla="*/ 459663 w 607639"/>
              <a:gd name="connsiteY8" fmla="*/ 549210 h 578213"/>
              <a:gd name="connsiteX9" fmla="*/ 98973 w 607639"/>
              <a:gd name="connsiteY9" fmla="*/ 334375 h 578213"/>
              <a:gd name="connsiteX10" fmla="*/ 72468 w 607639"/>
              <a:gd name="connsiteY10" fmla="*/ 360841 h 578213"/>
              <a:gd name="connsiteX11" fmla="*/ 98973 w 607639"/>
              <a:gd name="connsiteY11" fmla="*/ 387306 h 578213"/>
              <a:gd name="connsiteX12" fmla="*/ 342386 w 607639"/>
              <a:gd name="connsiteY12" fmla="*/ 387306 h 578213"/>
              <a:gd name="connsiteX13" fmla="*/ 368892 w 607639"/>
              <a:gd name="connsiteY13" fmla="*/ 360841 h 578213"/>
              <a:gd name="connsiteX14" fmla="*/ 342386 w 607639"/>
              <a:gd name="connsiteY14" fmla="*/ 334375 h 578213"/>
              <a:gd name="connsiteX15" fmla="*/ 98973 w 607639"/>
              <a:gd name="connsiteY15" fmla="*/ 244770 h 578213"/>
              <a:gd name="connsiteX16" fmla="*/ 72468 w 607639"/>
              <a:gd name="connsiteY16" fmla="*/ 271235 h 578213"/>
              <a:gd name="connsiteX17" fmla="*/ 98973 w 607639"/>
              <a:gd name="connsiteY17" fmla="*/ 297602 h 578213"/>
              <a:gd name="connsiteX18" fmla="*/ 487918 w 607639"/>
              <a:gd name="connsiteY18" fmla="*/ 297602 h 578213"/>
              <a:gd name="connsiteX19" fmla="*/ 514423 w 607639"/>
              <a:gd name="connsiteY19" fmla="*/ 271235 h 578213"/>
              <a:gd name="connsiteX20" fmla="*/ 487918 w 607639"/>
              <a:gd name="connsiteY20" fmla="*/ 244770 h 578213"/>
              <a:gd name="connsiteX21" fmla="*/ 157643 w 607639"/>
              <a:gd name="connsiteY21" fmla="*/ 77057 h 578213"/>
              <a:gd name="connsiteX22" fmla="*/ 170548 w 607639"/>
              <a:gd name="connsiteY22" fmla="*/ 77057 h 578213"/>
              <a:gd name="connsiteX23" fmla="*/ 170548 w 607639"/>
              <a:gd name="connsiteY23" fmla="*/ 105307 h 578213"/>
              <a:gd name="connsiteX24" fmla="*/ 235173 w 607639"/>
              <a:gd name="connsiteY24" fmla="*/ 165572 h 578213"/>
              <a:gd name="connsiteX25" fmla="*/ 299799 w 607639"/>
              <a:gd name="connsiteY25" fmla="*/ 105307 h 578213"/>
              <a:gd name="connsiteX26" fmla="*/ 299799 w 607639"/>
              <a:gd name="connsiteY26" fmla="*/ 77057 h 578213"/>
              <a:gd name="connsiteX27" fmla="*/ 312704 w 607639"/>
              <a:gd name="connsiteY27" fmla="*/ 77057 h 578213"/>
              <a:gd name="connsiteX28" fmla="*/ 312704 w 607639"/>
              <a:gd name="connsiteY28" fmla="*/ 105307 h 578213"/>
              <a:gd name="connsiteX29" fmla="*/ 377231 w 607639"/>
              <a:gd name="connsiteY29" fmla="*/ 165572 h 578213"/>
              <a:gd name="connsiteX30" fmla="*/ 441856 w 607639"/>
              <a:gd name="connsiteY30" fmla="*/ 105307 h 578213"/>
              <a:gd name="connsiteX31" fmla="*/ 441856 w 607639"/>
              <a:gd name="connsiteY31" fmla="*/ 77057 h 578213"/>
              <a:gd name="connsiteX32" fmla="*/ 454761 w 607639"/>
              <a:gd name="connsiteY32" fmla="*/ 77057 h 578213"/>
              <a:gd name="connsiteX33" fmla="*/ 454761 w 607639"/>
              <a:gd name="connsiteY33" fmla="*/ 105307 h 578213"/>
              <a:gd name="connsiteX34" fmla="*/ 519387 w 607639"/>
              <a:gd name="connsiteY34" fmla="*/ 165572 h 578213"/>
              <a:gd name="connsiteX35" fmla="*/ 584012 w 607639"/>
              <a:gd name="connsiteY35" fmla="*/ 105307 h 578213"/>
              <a:gd name="connsiteX36" fmla="*/ 584012 w 607639"/>
              <a:gd name="connsiteY36" fmla="*/ 85086 h 578213"/>
              <a:gd name="connsiteX37" fmla="*/ 607639 w 607639"/>
              <a:gd name="connsiteY37" fmla="*/ 128005 h 578213"/>
              <a:gd name="connsiteX38" fmla="*/ 607639 w 607639"/>
              <a:gd name="connsiteY38" fmla="*/ 384233 h 578213"/>
              <a:gd name="connsiteX39" fmla="*/ 439771 w 607639"/>
              <a:gd name="connsiteY39" fmla="*/ 384233 h 578213"/>
              <a:gd name="connsiteX40" fmla="*/ 419917 w 607639"/>
              <a:gd name="connsiteY40" fmla="*/ 404058 h 578213"/>
              <a:gd name="connsiteX41" fmla="*/ 419917 w 607639"/>
              <a:gd name="connsiteY41" fmla="*/ 578213 h 578213"/>
              <a:gd name="connsiteX42" fmla="*/ 50926 w 607639"/>
              <a:gd name="connsiteY42" fmla="*/ 578213 h 578213"/>
              <a:gd name="connsiteX43" fmla="*/ 0 w 607639"/>
              <a:gd name="connsiteY43" fmla="*/ 527364 h 578213"/>
              <a:gd name="connsiteX44" fmla="*/ 0 w 607639"/>
              <a:gd name="connsiteY44" fmla="*/ 128005 h 578213"/>
              <a:gd name="connsiteX45" fmla="*/ 28392 w 607639"/>
              <a:gd name="connsiteY45" fmla="*/ 82410 h 578213"/>
              <a:gd name="connsiteX46" fmla="*/ 28392 w 607639"/>
              <a:gd name="connsiteY46" fmla="*/ 105307 h 578213"/>
              <a:gd name="connsiteX47" fmla="*/ 93017 w 607639"/>
              <a:gd name="connsiteY47" fmla="*/ 165572 h 578213"/>
              <a:gd name="connsiteX48" fmla="*/ 157643 w 607639"/>
              <a:gd name="connsiteY48" fmla="*/ 105307 h 578213"/>
              <a:gd name="connsiteX49" fmla="*/ 519383 w 607639"/>
              <a:gd name="connsiteY49" fmla="*/ 0 h 578213"/>
              <a:gd name="connsiteX50" fmla="*/ 548576 w 607639"/>
              <a:gd name="connsiteY50" fmla="*/ 29053 h 578213"/>
              <a:gd name="connsiteX51" fmla="*/ 548576 w 607639"/>
              <a:gd name="connsiteY51" fmla="*/ 105304 h 578213"/>
              <a:gd name="connsiteX52" fmla="*/ 519383 w 607639"/>
              <a:gd name="connsiteY52" fmla="*/ 134357 h 578213"/>
              <a:gd name="connsiteX53" fmla="*/ 490289 w 607639"/>
              <a:gd name="connsiteY53" fmla="*/ 105304 h 578213"/>
              <a:gd name="connsiteX54" fmla="*/ 490289 w 607639"/>
              <a:gd name="connsiteY54" fmla="*/ 29053 h 578213"/>
              <a:gd name="connsiteX55" fmla="*/ 519383 w 607639"/>
              <a:gd name="connsiteY55" fmla="*/ 0 h 578213"/>
              <a:gd name="connsiteX56" fmla="*/ 377264 w 607639"/>
              <a:gd name="connsiteY56" fmla="*/ 0 h 578213"/>
              <a:gd name="connsiteX57" fmla="*/ 406457 w 607639"/>
              <a:gd name="connsiteY57" fmla="*/ 29053 h 578213"/>
              <a:gd name="connsiteX58" fmla="*/ 406457 w 607639"/>
              <a:gd name="connsiteY58" fmla="*/ 105304 h 578213"/>
              <a:gd name="connsiteX59" fmla="*/ 377264 w 607639"/>
              <a:gd name="connsiteY59" fmla="*/ 134357 h 578213"/>
              <a:gd name="connsiteX60" fmla="*/ 348170 w 607639"/>
              <a:gd name="connsiteY60" fmla="*/ 105304 h 578213"/>
              <a:gd name="connsiteX61" fmla="*/ 348170 w 607639"/>
              <a:gd name="connsiteY61" fmla="*/ 29053 h 578213"/>
              <a:gd name="connsiteX62" fmla="*/ 377264 w 607639"/>
              <a:gd name="connsiteY62" fmla="*/ 0 h 578213"/>
              <a:gd name="connsiteX63" fmla="*/ 235174 w 607639"/>
              <a:gd name="connsiteY63" fmla="*/ 0 h 578213"/>
              <a:gd name="connsiteX64" fmla="*/ 264268 w 607639"/>
              <a:gd name="connsiteY64" fmla="*/ 29053 h 578213"/>
              <a:gd name="connsiteX65" fmla="*/ 264268 w 607639"/>
              <a:gd name="connsiteY65" fmla="*/ 105304 h 578213"/>
              <a:gd name="connsiteX66" fmla="*/ 235174 w 607639"/>
              <a:gd name="connsiteY66" fmla="*/ 134357 h 578213"/>
              <a:gd name="connsiteX67" fmla="*/ 205981 w 607639"/>
              <a:gd name="connsiteY67" fmla="*/ 105304 h 578213"/>
              <a:gd name="connsiteX68" fmla="*/ 205981 w 607639"/>
              <a:gd name="connsiteY68" fmla="*/ 29053 h 578213"/>
              <a:gd name="connsiteX69" fmla="*/ 235174 w 607639"/>
              <a:gd name="connsiteY69" fmla="*/ 0 h 578213"/>
              <a:gd name="connsiteX70" fmla="*/ 93005 w 607639"/>
              <a:gd name="connsiteY70" fmla="*/ 0 h 578213"/>
              <a:gd name="connsiteX71" fmla="*/ 122078 w 607639"/>
              <a:gd name="connsiteY71" fmla="*/ 29053 h 578213"/>
              <a:gd name="connsiteX72" fmla="*/ 122078 w 607639"/>
              <a:gd name="connsiteY72" fmla="*/ 105304 h 578213"/>
              <a:gd name="connsiteX73" fmla="*/ 93005 w 607639"/>
              <a:gd name="connsiteY73" fmla="*/ 134357 h 578213"/>
              <a:gd name="connsiteX74" fmla="*/ 63932 w 607639"/>
              <a:gd name="connsiteY74" fmla="*/ 105304 h 578213"/>
              <a:gd name="connsiteX75" fmla="*/ 63932 w 607639"/>
              <a:gd name="connsiteY75" fmla="*/ 29053 h 578213"/>
              <a:gd name="connsiteX76" fmla="*/ 93005 w 607639"/>
              <a:gd name="connsiteY76" fmla="*/ 0 h 57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7639" h="578213">
                <a:moveTo>
                  <a:pt x="98973" y="424080"/>
                </a:moveTo>
                <a:cubicBezTo>
                  <a:pt x="84381" y="424080"/>
                  <a:pt x="72468" y="435875"/>
                  <a:pt x="72468" y="450545"/>
                </a:cubicBezTo>
                <a:cubicBezTo>
                  <a:pt x="72468" y="465116"/>
                  <a:pt x="84381" y="476912"/>
                  <a:pt x="98973" y="476912"/>
                </a:cubicBezTo>
                <a:lnTo>
                  <a:pt x="235173" y="476912"/>
                </a:lnTo>
                <a:cubicBezTo>
                  <a:pt x="249766" y="476912"/>
                  <a:pt x="261580" y="465116"/>
                  <a:pt x="261580" y="450545"/>
                </a:cubicBezTo>
                <a:cubicBezTo>
                  <a:pt x="261580" y="435875"/>
                  <a:pt x="249766" y="424080"/>
                  <a:pt x="235173" y="424080"/>
                </a:cubicBezTo>
                <a:close/>
                <a:moveTo>
                  <a:pt x="459663" y="423886"/>
                </a:moveTo>
                <a:lnTo>
                  <a:pt x="585128" y="423886"/>
                </a:lnTo>
                <a:lnTo>
                  <a:pt x="459663" y="549210"/>
                </a:lnTo>
                <a:close/>
                <a:moveTo>
                  <a:pt x="98973" y="334375"/>
                </a:moveTo>
                <a:cubicBezTo>
                  <a:pt x="84381" y="334375"/>
                  <a:pt x="72468" y="346270"/>
                  <a:pt x="72468" y="360841"/>
                </a:cubicBezTo>
                <a:cubicBezTo>
                  <a:pt x="72468" y="375412"/>
                  <a:pt x="84381" y="387306"/>
                  <a:pt x="98973" y="387306"/>
                </a:cubicBezTo>
                <a:lnTo>
                  <a:pt x="342386" y="387306"/>
                </a:lnTo>
                <a:cubicBezTo>
                  <a:pt x="356979" y="387306"/>
                  <a:pt x="368892" y="375412"/>
                  <a:pt x="368892" y="360841"/>
                </a:cubicBezTo>
                <a:cubicBezTo>
                  <a:pt x="368892" y="346270"/>
                  <a:pt x="356979" y="334375"/>
                  <a:pt x="342386" y="334375"/>
                </a:cubicBezTo>
                <a:close/>
                <a:moveTo>
                  <a:pt x="98973" y="244770"/>
                </a:moveTo>
                <a:cubicBezTo>
                  <a:pt x="84381" y="244770"/>
                  <a:pt x="72468" y="256565"/>
                  <a:pt x="72468" y="271235"/>
                </a:cubicBezTo>
                <a:cubicBezTo>
                  <a:pt x="72468" y="285806"/>
                  <a:pt x="84381" y="297602"/>
                  <a:pt x="98973" y="297602"/>
                </a:cubicBezTo>
                <a:lnTo>
                  <a:pt x="487918" y="297602"/>
                </a:lnTo>
                <a:cubicBezTo>
                  <a:pt x="502511" y="297602"/>
                  <a:pt x="514423" y="285806"/>
                  <a:pt x="514423" y="271235"/>
                </a:cubicBezTo>
                <a:cubicBezTo>
                  <a:pt x="514423" y="256565"/>
                  <a:pt x="502511" y="244770"/>
                  <a:pt x="487918" y="244770"/>
                </a:cubicBezTo>
                <a:close/>
                <a:moveTo>
                  <a:pt x="157643" y="77057"/>
                </a:moveTo>
                <a:lnTo>
                  <a:pt x="170548" y="77057"/>
                </a:lnTo>
                <a:lnTo>
                  <a:pt x="170548" y="105307"/>
                </a:lnTo>
                <a:cubicBezTo>
                  <a:pt x="170548" y="139206"/>
                  <a:pt x="199634" y="165572"/>
                  <a:pt x="235173" y="165572"/>
                </a:cubicBezTo>
                <a:cubicBezTo>
                  <a:pt x="270713" y="165572"/>
                  <a:pt x="299799" y="139107"/>
                  <a:pt x="299799" y="105307"/>
                </a:cubicBezTo>
                <a:lnTo>
                  <a:pt x="299799" y="77057"/>
                </a:lnTo>
                <a:lnTo>
                  <a:pt x="312704" y="77057"/>
                </a:lnTo>
                <a:lnTo>
                  <a:pt x="312704" y="105307"/>
                </a:lnTo>
                <a:cubicBezTo>
                  <a:pt x="312704" y="139107"/>
                  <a:pt x="341691" y="165572"/>
                  <a:pt x="377231" y="165572"/>
                </a:cubicBezTo>
                <a:cubicBezTo>
                  <a:pt x="412869" y="165572"/>
                  <a:pt x="441856" y="139107"/>
                  <a:pt x="441856" y="105307"/>
                </a:cubicBezTo>
                <a:lnTo>
                  <a:pt x="441856" y="77057"/>
                </a:lnTo>
                <a:lnTo>
                  <a:pt x="454761" y="77057"/>
                </a:lnTo>
                <a:lnTo>
                  <a:pt x="454761" y="105307"/>
                </a:lnTo>
                <a:cubicBezTo>
                  <a:pt x="454761" y="139107"/>
                  <a:pt x="483848" y="165572"/>
                  <a:pt x="519387" y="165572"/>
                </a:cubicBezTo>
                <a:cubicBezTo>
                  <a:pt x="554827" y="165572"/>
                  <a:pt x="584012" y="139305"/>
                  <a:pt x="584012" y="105307"/>
                </a:cubicBezTo>
                <a:lnTo>
                  <a:pt x="584012" y="85086"/>
                </a:lnTo>
                <a:cubicBezTo>
                  <a:pt x="598208" y="94106"/>
                  <a:pt x="607639" y="109965"/>
                  <a:pt x="607639" y="128005"/>
                </a:cubicBezTo>
                <a:lnTo>
                  <a:pt x="607639" y="384233"/>
                </a:lnTo>
                <a:lnTo>
                  <a:pt x="439771" y="384233"/>
                </a:lnTo>
                <a:cubicBezTo>
                  <a:pt x="428752" y="384233"/>
                  <a:pt x="419917" y="393154"/>
                  <a:pt x="419917" y="404058"/>
                </a:cubicBezTo>
                <a:lnTo>
                  <a:pt x="419917" y="578213"/>
                </a:lnTo>
                <a:lnTo>
                  <a:pt x="50926" y="578213"/>
                </a:lnTo>
                <a:cubicBezTo>
                  <a:pt x="22832" y="578213"/>
                  <a:pt x="0" y="555415"/>
                  <a:pt x="0" y="527364"/>
                </a:cubicBezTo>
                <a:lnTo>
                  <a:pt x="0" y="128005"/>
                </a:lnTo>
                <a:cubicBezTo>
                  <a:pt x="0" y="107983"/>
                  <a:pt x="11615" y="90736"/>
                  <a:pt x="28392" y="82410"/>
                </a:cubicBezTo>
                <a:lnTo>
                  <a:pt x="28392" y="105307"/>
                </a:lnTo>
                <a:cubicBezTo>
                  <a:pt x="28392" y="139107"/>
                  <a:pt x="57478" y="165572"/>
                  <a:pt x="93017" y="165572"/>
                </a:cubicBezTo>
                <a:cubicBezTo>
                  <a:pt x="128556" y="165572"/>
                  <a:pt x="157643" y="139107"/>
                  <a:pt x="157643" y="105307"/>
                </a:cubicBezTo>
                <a:close/>
                <a:moveTo>
                  <a:pt x="519383" y="0"/>
                </a:moveTo>
                <a:cubicBezTo>
                  <a:pt x="535469" y="0"/>
                  <a:pt x="548576" y="12990"/>
                  <a:pt x="548576" y="29053"/>
                </a:cubicBezTo>
                <a:lnTo>
                  <a:pt x="548576" y="105304"/>
                </a:lnTo>
                <a:cubicBezTo>
                  <a:pt x="548576" y="121368"/>
                  <a:pt x="535469" y="134357"/>
                  <a:pt x="519383" y="134357"/>
                </a:cubicBezTo>
                <a:cubicBezTo>
                  <a:pt x="503297" y="134357"/>
                  <a:pt x="490289" y="121368"/>
                  <a:pt x="490289" y="105304"/>
                </a:cubicBezTo>
                <a:lnTo>
                  <a:pt x="490289" y="29053"/>
                </a:lnTo>
                <a:cubicBezTo>
                  <a:pt x="490289" y="12990"/>
                  <a:pt x="503297" y="0"/>
                  <a:pt x="519383" y="0"/>
                </a:cubicBezTo>
                <a:close/>
                <a:moveTo>
                  <a:pt x="377264" y="0"/>
                </a:moveTo>
                <a:cubicBezTo>
                  <a:pt x="393350" y="0"/>
                  <a:pt x="406457" y="12990"/>
                  <a:pt x="406457" y="29053"/>
                </a:cubicBezTo>
                <a:lnTo>
                  <a:pt x="406457" y="105304"/>
                </a:lnTo>
                <a:cubicBezTo>
                  <a:pt x="406457" y="121368"/>
                  <a:pt x="393350" y="134357"/>
                  <a:pt x="377264" y="134357"/>
                </a:cubicBezTo>
                <a:cubicBezTo>
                  <a:pt x="361178" y="134357"/>
                  <a:pt x="348170" y="121368"/>
                  <a:pt x="348170" y="105304"/>
                </a:cubicBezTo>
                <a:lnTo>
                  <a:pt x="348170" y="29053"/>
                </a:lnTo>
                <a:cubicBezTo>
                  <a:pt x="348170" y="12990"/>
                  <a:pt x="361178" y="0"/>
                  <a:pt x="377264" y="0"/>
                </a:cubicBezTo>
                <a:close/>
                <a:moveTo>
                  <a:pt x="235174" y="0"/>
                </a:moveTo>
                <a:cubicBezTo>
                  <a:pt x="251260" y="0"/>
                  <a:pt x="264268" y="12990"/>
                  <a:pt x="264268" y="29053"/>
                </a:cubicBezTo>
                <a:lnTo>
                  <a:pt x="264268" y="105304"/>
                </a:lnTo>
                <a:cubicBezTo>
                  <a:pt x="264268" y="121368"/>
                  <a:pt x="251260" y="134357"/>
                  <a:pt x="235174" y="134357"/>
                </a:cubicBezTo>
                <a:cubicBezTo>
                  <a:pt x="219088" y="134357"/>
                  <a:pt x="205981" y="121368"/>
                  <a:pt x="205981" y="105304"/>
                </a:cubicBezTo>
                <a:lnTo>
                  <a:pt x="205981" y="29053"/>
                </a:lnTo>
                <a:cubicBezTo>
                  <a:pt x="205981" y="12990"/>
                  <a:pt x="219088" y="0"/>
                  <a:pt x="235174" y="0"/>
                </a:cubicBezTo>
                <a:close/>
                <a:moveTo>
                  <a:pt x="93005" y="0"/>
                </a:moveTo>
                <a:cubicBezTo>
                  <a:pt x="109080" y="0"/>
                  <a:pt x="122078" y="12990"/>
                  <a:pt x="122078" y="29053"/>
                </a:cubicBezTo>
                <a:lnTo>
                  <a:pt x="122078" y="105304"/>
                </a:lnTo>
                <a:cubicBezTo>
                  <a:pt x="122078" y="121368"/>
                  <a:pt x="109080" y="134357"/>
                  <a:pt x="93005" y="134357"/>
                </a:cubicBezTo>
                <a:cubicBezTo>
                  <a:pt x="76931" y="134357"/>
                  <a:pt x="63932" y="121368"/>
                  <a:pt x="63932" y="105304"/>
                </a:cubicBezTo>
                <a:lnTo>
                  <a:pt x="63932" y="29053"/>
                </a:lnTo>
                <a:cubicBezTo>
                  <a:pt x="63932" y="12990"/>
                  <a:pt x="76931" y="0"/>
                  <a:pt x="93005" y="0"/>
                </a:cubicBezTo>
                <a:close/>
              </a:path>
            </a:pathLst>
          </a:custGeom>
          <a:gradFill flip="none" rotWithShape="1">
            <a:gsLst>
              <a:gs pos="100000">
                <a:srgbClr val="C00000">
                  <a:alpha val="0"/>
                </a:srgbClr>
              </a:gs>
              <a:gs pos="0">
                <a:srgbClr val="C00000"/>
              </a:gs>
            </a:gsLst>
            <a:path path="circle">
              <a:fillToRect t="100000" r="100000"/>
            </a:path>
            <a:tileRect l="-100000" b="-100000"/>
          </a:gradFill>
          <a:ln w="642" cap="flat">
            <a:noFill/>
            <a:prstDash val="solid"/>
            <a:miter/>
          </a:ln>
          <a:scene3d>
            <a:camera prst="perspectiveRight" fov="5100000"/>
            <a:lightRig rig="threePt" dir="t"/>
          </a:scene3d>
        </p:spPr>
        <p:txBody>
          <a:bodyPr rot="0" spcFirstLastPara="0" vert="horz" wrap="square" lIns="91440" tIns="45720" rIns="91440" bIns="45720" numCol="1" spcCol="0" rtlCol="0" fromWordArt="0" anchor="ctr" anchorCtr="0" forceAA="0" compatLnSpc="1">
            <a:noAutofit/>
          </a:bodyPr>
          <a:lstStyle/>
          <a:p>
            <a:endParaRPr lang="zh-CN" altLang="en-US" kern="0">
              <a:solidFill>
                <a:srgbClr val="000000"/>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2"/>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3"/>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问题及反思</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4"/>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5"/>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9" name="图片 48" descr="图片2-22"/>
          <p:cNvPicPr>
            <a:picLocks noChangeAspect="1"/>
          </p:cNvPicPr>
          <p:nvPr>
            <p:custDataLst>
              <p:tags r:id="rId6"/>
            </p:custDataLst>
          </p:nvPr>
        </p:nvPicPr>
        <p:blipFill>
          <a:blip r:embed="rId7"/>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t="9333" b="666"/>
          <a:stretch>
            <a:fillRect/>
          </a:stretch>
        </p:blipFill>
        <p:spPr>
          <a:xfrm flipH="1">
            <a:off x="-1" y="0"/>
            <a:ext cx="12206681" cy="6866258"/>
          </a:xfrm>
          <a:prstGeom prst="rect">
            <a:avLst/>
          </a:prstGeom>
        </p:spPr>
      </p:pic>
      <p:sp>
        <p:nvSpPr>
          <p:cNvPr id="32" name="矩形 31"/>
          <p:cNvSpPr/>
          <p:nvPr/>
        </p:nvSpPr>
        <p:spPr>
          <a:xfrm>
            <a:off x="1284790" y="1504710"/>
            <a:ext cx="8866208" cy="4039564"/>
          </a:xfrm>
          <a:prstGeom prst="rect">
            <a:avLst/>
          </a:prstGeom>
          <a:solidFill>
            <a:schemeClr val="bg1"/>
          </a:solidFill>
          <a:ln w="57150">
            <a:solidFill>
              <a:srgbClr val="FDBC75"/>
            </a:solidFill>
          </a:ln>
          <a:effectLst>
            <a:outerShdw blurRad="889000" dist="330200" dir="5400000" algn="t" rotWithShape="0">
              <a:schemeClr val="tx1">
                <a:lumMod val="75000"/>
                <a:lumOff val="25000"/>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2020481" y="3666171"/>
            <a:ext cx="4886493" cy="50304"/>
            <a:chOff x="1395037" y="3905121"/>
            <a:chExt cx="4886493" cy="50304"/>
          </a:xfrm>
        </p:grpSpPr>
        <p:cxnSp>
          <p:nvCxnSpPr>
            <p:cNvPr id="38" name="直接连接符 37"/>
            <p:cNvCxnSpPr/>
            <p:nvPr/>
          </p:nvCxnSpPr>
          <p:spPr>
            <a:xfrm>
              <a:off x="1402320" y="3936951"/>
              <a:ext cx="4879210" cy="0"/>
            </a:xfrm>
            <a:prstGeom prst="line">
              <a:avLst/>
            </a:prstGeom>
            <a:ln>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1395037" y="3905121"/>
              <a:ext cx="1354252" cy="503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42" name="文本框 41"/>
          <p:cNvSpPr txBox="1"/>
          <p:nvPr/>
        </p:nvSpPr>
        <p:spPr>
          <a:xfrm>
            <a:off x="1940027" y="3806624"/>
            <a:ext cx="5260566" cy="1476375"/>
          </a:xfrm>
          <a:prstGeom prst="rect">
            <a:avLst/>
          </a:prstGeom>
          <a:noFill/>
        </p:spPr>
        <p:txBody>
          <a:bodyPr wrap="square" rtlCol="0">
            <a:spAutoFit/>
          </a:bodyPr>
          <a:lstStyle/>
          <a:p>
            <a:pPr>
              <a:lnSpc>
                <a:spcPct val="150000"/>
              </a:lnSpc>
            </a:pPr>
            <a:r>
              <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在这里输入你的正文阐述与关键词标题相关的具体内容，若字数太多酌情删减文案在这里输入你的正文阐述。</a:t>
            </a:r>
            <a:endPar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nSpc>
                <a:spcPct val="150000"/>
              </a:lnSpc>
            </a:pPr>
            <a:endPar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3" name="平行四边形 42"/>
          <p:cNvSpPr/>
          <p:nvPr/>
        </p:nvSpPr>
        <p:spPr>
          <a:xfrm>
            <a:off x="2020481" y="2005178"/>
            <a:ext cx="1715197" cy="443254"/>
          </a:xfrm>
          <a:prstGeom prst="parallelogram">
            <a:avLst/>
          </a:prstGeom>
          <a:gradFill>
            <a:gsLst>
              <a:gs pos="50000">
                <a:srgbClr val="F2CB9A"/>
              </a:gs>
              <a:gs pos="0">
                <a:srgbClr val="FFEED2"/>
              </a:gs>
              <a:gs pos="100000">
                <a:srgbClr val="E4A76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4" name="文本框 43"/>
          <p:cNvSpPr txBox="1"/>
          <p:nvPr/>
        </p:nvSpPr>
        <p:spPr>
          <a:xfrm>
            <a:off x="2293473" y="2044857"/>
            <a:ext cx="1169211"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cap="none" spc="0" normalizeH="0" baseline="0" dirty="0">
                <a:gradFill>
                  <a:gsLst>
                    <a:gs pos="100000">
                      <a:srgbClr val="E50101"/>
                    </a:gs>
                    <a:gs pos="2000">
                      <a:srgbClr val="B80101"/>
                    </a:gs>
                  </a:gsLst>
                  <a:lin ang="6000000" scaled="0"/>
                </a:gradFill>
                <a:latin typeface="微软雅黑" panose="020B0503020204020204" pitchFamily="34" charset="-122"/>
                <a:ea typeface="微软雅黑" panose="020B0503020204020204" pitchFamily="34" charset="-122"/>
              </a:rPr>
              <a:t>第四部分</a:t>
            </a:r>
            <a:endParaRPr kumimoji="0" lang="zh-CN" altLang="en-US" b="1" i="0" u="none" strike="noStrike" cap="none" spc="0" normalizeH="0" baseline="0" dirty="0">
              <a:gradFill>
                <a:gsLst>
                  <a:gs pos="100000">
                    <a:srgbClr val="E50101"/>
                  </a:gs>
                  <a:gs pos="2000">
                    <a:srgbClr val="B80101"/>
                  </a:gs>
                </a:gsLst>
                <a:lin ang="6000000" scaled="0"/>
              </a:gradFill>
              <a:latin typeface="微软雅黑" panose="020B0503020204020204" pitchFamily="34" charset="-122"/>
              <a:ea typeface="微软雅黑" panose="020B0503020204020204" pitchFamily="34" charset="-122"/>
            </a:endParaRPr>
          </a:p>
        </p:txBody>
      </p:sp>
      <p:sp>
        <p:nvSpPr>
          <p:cNvPr id="46" name="文本框 45"/>
          <p:cNvSpPr txBox="1"/>
          <p:nvPr/>
        </p:nvSpPr>
        <p:spPr>
          <a:xfrm>
            <a:off x="2020570" y="2795905"/>
            <a:ext cx="4712970" cy="645160"/>
          </a:xfrm>
          <a:prstGeom prst="rect">
            <a:avLst/>
          </a:prstGeom>
          <a:noFill/>
        </p:spPr>
        <p:txBody>
          <a:bodyPr wrap="square" rtlCol="0">
            <a:spAutoFit/>
          </a:bodyPr>
          <a:lstStyle/>
          <a:p>
            <a:r>
              <a:rPr lang="zh-CN" altLang="en-US" sz="3600" b="1" spc="300" dirty="0" smtClean="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rPr>
              <a:t>下一步工作计划</a:t>
            </a:r>
            <a:endParaRPr lang="zh-CN" altLang="en-US" sz="3600" b="1" spc="300" dirty="0" smtClean="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47" name="图片 46"/>
          <p:cNvPicPr>
            <a:picLocks noChangeAspect="1"/>
          </p:cNvPicPr>
          <p:nvPr/>
        </p:nvPicPr>
        <p:blipFill rotWithShape="1">
          <a:blip r:embed="rId3" cstate="print">
            <a:extLst>
              <a:ext uri="{28A0092B-C50C-407E-A947-70E740481C1C}">
                <a14:useLocalDpi xmlns:a14="http://schemas.microsoft.com/office/drawing/2010/main" val="0"/>
              </a:ext>
            </a:extLst>
          </a:blip>
          <a:srcRect l="56627" t="4958" b="69060"/>
          <a:stretch>
            <a:fillRect/>
          </a:stretch>
        </p:blipFill>
        <p:spPr>
          <a:xfrm>
            <a:off x="3936090" y="1649364"/>
            <a:ext cx="888540" cy="711628"/>
          </a:xfrm>
          <a:prstGeom prst="rect">
            <a:avLst/>
          </a:prstGeom>
        </p:spPr>
      </p:pic>
      <p:pic>
        <p:nvPicPr>
          <p:cNvPr id="48" name="图片 47"/>
          <p:cNvPicPr>
            <a:picLocks noChangeAspect="1"/>
          </p:cNvPicPr>
          <p:nvPr/>
        </p:nvPicPr>
        <p:blipFill rotWithShape="1">
          <a:blip r:embed="rId4" cstate="print">
            <a:extLst>
              <a:ext uri="{28A0092B-C50C-407E-A947-70E740481C1C}">
                <a14:useLocalDpi xmlns:a14="http://schemas.microsoft.com/office/drawing/2010/main" val="0"/>
              </a:ext>
            </a:extLst>
          </a:blip>
          <a:srcRect l="69957" t="8123" r="17545" b="77816"/>
          <a:stretch>
            <a:fillRect/>
          </a:stretch>
        </p:blipFill>
        <p:spPr>
          <a:xfrm>
            <a:off x="7032467" y="317500"/>
            <a:ext cx="1164859" cy="1752063"/>
          </a:xfrm>
          <a:prstGeom prst="rect">
            <a:avLst/>
          </a:prstGeom>
        </p:spPr>
      </p:pic>
      <p:pic>
        <p:nvPicPr>
          <p:cNvPr id="53" name="图片 52"/>
          <p:cNvPicPr>
            <a:picLocks noChangeAspect="1"/>
          </p:cNvPicPr>
          <p:nvPr/>
        </p:nvPicPr>
        <p:blipFill rotWithShape="1">
          <a:blip r:embed="rId5" cstate="print">
            <a:extLst>
              <a:ext uri="{28A0092B-C50C-407E-A947-70E740481C1C}">
                <a14:useLocalDpi xmlns:a14="http://schemas.microsoft.com/office/drawing/2010/main" val="0"/>
              </a:ext>
            </a:extLst>
          </a:blip>
          <a:srcRect l="63523" t="8123" b="67356"/>
          <a:stretch>
            <a:fillRect/>
          </a:stretch>
        </p:blipFill>
        <p:spPr>
          <a:xfrm>
            <a:off x="504560" y="4557730"/>
            <a:ext cx="712015" cy="639898"/>
          </a:xfrm>
          <a:prstGeom prst="rect">
            <a:avLst/>
          </a:prstGeom>
        </p:spPr>
      </p:pic>
      <p:pic>
        <p:nvPicPr>
          <p:cNvPr id="33" name="图片 32"/>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3783" t="50941" r="79365" b="5500"/>
          <a:stretch>
            <a:fillRect/>
          </a:stretch>
        </p:blipFill>
        <p:spPr>
          <a:xfrm flipH="1">
            <a:off x="7880913" y="317500"/>
            <a:ext cx="3797300" cy="6134100"/>
          </a:xfrm>
          <a:prstGeom prst="rect">
            <a:avLst/>
          </a:prstGeom>
        </p:spPr>
      </p:pic>
      <p:pic>
        <p:nvPicPr>
          <p:cNvPr id="2" name="图片 1" descr="图片2-22"/>
          <p:cNvPicPr>
            <a:picLocks noChangeAspect="1"/>
          </p:cNvPicPr>
          <p:nvPr>
            <p:custDataLst>
              <p:tags r:id="rId8"/>
            </p:custDataLst>
          </p:nvPr>
        </p:nvPicPr>
        <p:blipFill>
          <a:blip r:embed="rId9"/>
          <a:stretch>
            <a:fillRect/>
          </a:stretch>
        </p:blipFill>
        <p:spPr>
          <a:xfrm>
            <a:off x="5845175" y="2528570"/>
            <a:ext cx="1256030" cy="1137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矩形 7"/>
          <p:cNvSpPr/>
          <p:nvPr/>
        </p:nvSpPr>
        <p:spPr>
          <a:xfrm>
            <a:off x="1140270" y="1627099"/>
            <a:ext cx="3024309" cy="4089307"/>
          </a:xfrm>
          <a:prstGeom prst="rect">
            <a:avLst/>
          </a:prstGeom>
          <a:gradFill>
            <a:gsLst>
              <a:gs pos="0">
                <a:srgbClr val="FF0000"/>
              </a:gs>
              <a:gs pos="65000">
                <a:srgbClr val="C00000"/>
              </a:gs>
            </a:gsLst>
            <a:lin ang="5400000" scaled="1"/>
          </a:gradFill>
          <a:ln w="12700" cap="flat" cmpd="sng" algn="ctr">
            <a:noFill/>
            <a:prstDash val="solid"/>
            <a:miter lim="800000"/>
          </a:ln>
          <a:effectLst>
            <a:outerShdw blurRad="50800" dist="38100" dir="5400000" algn="t" rotWithShape="0">
              <a:srgbClr val="C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9" name="矩形 8"/>
          <p:cNvSpPr/>
          <p:nvPr/>
        </p:nvSpPr>
        <p:spPr>
          <a:xfrm>
            <a:off x="1281671" y="1764645"/>
            <a:ext cx="2997112" cy="4164668"/>
          </a:xfrm>
          <a:prstGeom prst="rect">
            <a:avLst/>
          </a:prstGeom>
          <a:solidFill>
            <a:sysClr val="window" lastClr="FFFFFF"/>
          </a:solidFill>
          <a:ln w="12700" cap="flat" cmpd="sng" algn="ctr">
            <a:noFill/>
            <a:prstDash val="solid"/>
            <a:miter lim="800000"/>
          </a:ln>
          <a:effectLst>
            <a:outerShdw blurRad="241300" dist="419100" dir="5400000" sx="97000" sy="97000" algn="t" rotWithShape="0">
              <a:sysClr val="window" lastClr="FFFFFF">
                <a:lumMod val="50000"/>
                <a:alpha val="22000"/>
              </a:sysClr>
            </a:outerShdw>
            <a:reflection blurRad="6350" stA="21000" endPos="18000" dist="127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0" name="文本框 9"/>
          <p:cNvSpPr txBox="1"/>
          <p:nvPr/>
        </p:nvSpPr>
        <p:spPr>
          <a:xfrm>
            <a:off x="1429422" y="2032078"/>
            <a:ext cx="2040943" cy="307340"/>
          </a:xfrm>
          <a:prstGeom prst="rect">
            <a:avLst/>
          </a:prstGeom>
        </p:spPr>
        <p:txBody>
          <a:bodyPr wrap="square" lIns="0" tIns="0" rIns="0" bIns="0" anchor="ctr">
            <a:spAutoFit/>
          </a:bodyPr>
          <a:lstStyle>
            <a:defPPr>
              <a:defRPr lang="zh-CN"/>
            </a:defPPr>
            <a:lvl1pPr indent="0" algn="ctr">
              <a:lnSpc>
                <a:spcPct val="100000"/>
              </a:lnSpc>
              <a:spcBef>
                <a:spcPts val="1000"/>
              </a:spcBef>
              <a:buFont typeface="Arial" panose="020B0604020202020204" pitchFamily="34" charset="0"/>
              <a:buNone/>
              <a:defRPr sz="2800" b="0" spc="0" baseline="0">
                <a:gradFill flip="none" rotWithShape="1">
                  <a:gsLst>
                    <a:gs pos="0">
                      <a:schemeClr val="accent4">
                        <a:lumMod val="60000"/>
                        <a:lumOff val="40000"/>
                      </a:schemeClr>
                    </a:gs>
                    <a:gs pos="60000">
                      <a:srgbClr val="C00000"/>
                    </a:gs>
                  </a:gsLst>
                  <a:lin ang="5400000" scaled="1"/>
                  <a:tileRect/>
                </a:gradFill>
                <a:effectLst>
                  <a:outerShdw blurRad="50800" dist="50800" dir="2700000" algn="ctr" rotWithShape="0">
                    <a:srgbClr val="C00000">
                      <a:alpha val="12000"/>
                    </a:srgbClr>
                  </a:outerShdw>
                </a:effectLst>
                <a:latin typeface="思源宋体 Heavy" panose="02020900000000000000" pitchFamily="18" charset="-122"/>
                <a:ea typeface="思源宋体 Heavy" panose="02020900000000000000" pitchFamily="18" charset="-122"/>
                <a:cs typeface="阿里巴巴普惠体 Medium" panose="00020600040101010101" pitchFamily="18" charset="-122"/>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eaLnBrk="1" fontAlgn="auto" latinLnBrk="0" hangingPunct="1">
              <a:lnSpc>
                <a:spcPct val="100000"/>
              </a:lnSpc>
              <a:spcBef>
                <a:spcPts val="1000"/>
              </a:spcBef>
              <a:spcAft>
                <a:spcPts val="0"/>
              </a:spcAft>
              <a:buClrTx/>
              <a:buSzTx/>
              <a:buFont typeface="Arial" panose="020B0604020202020204" pitchFamily="34" charset="0"/>
              <a:buNone/>
              <a:defRPr/>
            </a:pPr>
            <a:r>
              <a:rPr kumimoji="0" lang="zh-CN" altLang="en-US" sz="2000" b="1" i="0" u="none" strike="noStrike" kern="0" cap="none" spc="0" normalizeH="0" baseline="0" noProof="0" dirty="0" smtClean="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开拓创新</a:t>
            </a:r>
            <a:endParaRPr kumimoji="0" lang="zh-CN" altLang="en-US" sz="2000" b="1" i="0" u="none" strike="noStrike" kern="0" cap="none" spc="0" normalizeH="0" baseline="0" noProof="0" dirty="0" smtClean="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11" name="直接连接符 10"/>
          <p:cNvCxnSpPr/>
          <p:nvPr/>
        </p:nvCxnSpPr>
        <p:spPr>
          <a:xfrm>
            <a:off x="1429422" y="2478886"/>
            <a:ext cx="2601533" cy="0"/>
          </a:xfrm>
          <a:prstGeom prst="line">
            <a:avLst/>
          </a:prstGeom>
          <a:noFill/>
          <a:ln w="6350" cap="flat" cmpd="sng" algn="ctr">
            <a:solidFill>
              <a:sysClr val="window" lastClr="FFFFFF">
                <a:lumMod val="85000"/>
              </a:sysClr>
            </a:solidFill>
            <a:prstDash val="sysDot"/>
            <a:miter lim="800000"/>
          </a:ln>
          <a:effectLst/>
        </p:spPr>
      </p:cxnSp>
      <p:sp>
        <p:nvSpPr>
          <p:cNvPr id="12" name="文本框 11"/>
          <p:cNvSpPr txBox="1"/>
          <p:nvPr/>
        </p:nvSpPr>
        <p:spPr>
          <a:xfrm>
            <a:off x="1357208" y="2606850"/>
            <a:ext cx="2744580" cy="1891665"/>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3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在这里输入你的正文阐述与关键词标题相关的具体内容，若字数太多酌情删减文案在这里输入你的正文阐述与关键词标题相关的具体内容，若字数太多酌情删减文案在这里</a:t>
            </a:r>
            <a:r>
              <a:rPr kumimoji="0" lang="zh-CN" altLang="en-US" sz="13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输入</a:t>
            </a:r>
            <a:endParaRPr kumimoji="0" lang="zh-CN" altLang="en-US" sz="13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3" name="文本框 12"/>
          <p:cNvSpPr txBox="1"/>
          <p:nvPr/>
        </p:nvSpPr>
        <p:spPr>
          <a:xfrm>
            <a:off x="2732777" y="4745641"/>
            <a:ext cx="1431802" cy="1015663"/>
          </a:xfrm>
          <a:prstGeom prst="rect">
            <a:avLst/>
          </a:prstGeom>
        </p:spPr>
        <p:txBody>
          <a:bodyPr wrap="square" lIns="0" tIns="0" rIns="0" bIns="0" anchor="ctr">
            <a:spAutoFit/>
          </a:bodyPr>
          <a:lstStyle>
            <a:defPPr>
              <a:defRPr lang="zh-CN"/>
            </a:defPPr>
            <a:lvl1pPr indent="0" algn="ctr">
              <a:lnSpc>
                <a:spcPct val="100000"/>
              </a:lnSpc>
              <a:spcBef>
                <a:spcPts val="1000"/>
              </a:spcBef>
              <a:buFont typeface="Arial" panose="020B0604020202020204" pitchFamily="34" charset="0"/>
              <a:buNone/>
              <a:defRPr sz="8000" b="0" spc="0" baseline="0">
                <a:gradFill flip="none" rotWithShape="1">
                  <a:gsLst>
                    <a:gs pos="0">
                      <a:schemeClr val="accent4">
                        <a:lumMod val="60000"/>
                        <a:lumOff val="40000"/>
                      </a:schemeClr>
                    </a:gs>
                    <a:gs pos="60000">
                      <a:srgbClr val="C00000"/>
                    </a:gs>
                  </a:gsLst>
                  <a:lin ang="5400000" scaled="1"/>
                  <a:tileRect/>
                </a:gradFill>
                <a:effectLst>
                  <a:outerShdw blurRad="50800" dist="50800" dir="2700000" algn="ctr" rotWithShape="0">
                    <a:srgbClr val="C00000">
                      <a:alpha val="12000"/>
                    </a:srgbClr>
                  </a:outerShdw>
                </a:effectLst>
                <a:latin typeface="思源宋体 Heavy" panose="02020900000000000000" pitchFamily="18" charset="-122"/>
                <a:ea typeface="思源宋体 Heavy" panose="02020900000000000000" pitchFamily="18" charset="-122"/>
                <a:cs typeface="阿里巴巴普惠体 Medium" panose="00020600040101010101" pitchFamily="18" charset="-122"/>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6600" b="0" i="0" u="none" strike="noStrike" kern="0" cap="none" spc="0" normalizeH="0" baseline="0" noProof="0" dirty="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01</a:t>
            </a:r>
            <a:endParaRPr kumimoji="0" lang="en-US" altLang="zh-CN" sz="6600" b="0" i="0" u="none" strike="noStrike" kern="0" cap="none" spc="0" normalizeH="0" baseline="0" noProof="0" dirty="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4" name="矩形 13"/>
          <p:cNvSpPr/>
          <p:nvPr/>
        </p:nvSpPr>
        <p:spPr>
          <a:xfrm>
            <a:off x="4528934" y="1627099"/>
            <a:ext cx="3024309" cy="4089307"/>
          </a:xfrm>
          <a:prstGeom prst="rect">
            <a:avLst/>
          </a:prstGeom>
          <a:gradFill>
            <a:gsLst>
              <a:gs pos="0">
                <a:srgbClr val="FF0000"/>
              </a:gs>
              <a:gs pos="65000">
                <a:srgbClr val="C00000"/>
              </a:gs>
            </a:gsLst>
            <a:lin ang="5400000" scaled="1"/>
          </a:gradFill>
          <a:ln w="12700" cap="flat" cmpd="sng" algn="ctr">
            <a:noFill/>
            <a:prstDash val="solid"/>
            <a:miter lim="800000"/>
          </a:ln>
          <a:effectLst>
            <a:outerShdw blurRad="50800" dist="38100" dir="5400000" algn="t" rotWithShape="0">
              <a:srgbClr val="C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5" name="矩形 14"/>
          <p:cNvSpPr/>
          <p:nvPr/>
        </p:nvSpPr>
        <p:spPr>
          <a:xfrm>
            <a:off x="4666559" y="1764645"/>
            <a:ext cx="2997112" cy="4164668"/>
          </a:xfrm>
          <a:prstGeom prst="rect">
            <a:avLst/>
          </a:prstGeom>
          <a:solidFill>
            <a:sysClr val="window" lastClr="FFFFFF"/>
          </a:solidFill>
          <a:ln w="12700" cap="flat" cmpd="sng" algn="ctr">
            <a:noFill/>
            <a:prstDash val="solid"/>
            <a:miter lim="800000"/>
          </a:ln>
          <a:effectLst>
            <a:outerShdw blurRad="241300" dist="419100" dir="5400000" sx="97000" sy="97000" algn="t" rotWithShape="0">
              <a:sysClr val="window" lastClr="FFFFFF">
                <a:lumMod val="50000"/>
                <a:alpha val="22000"/>
              </a:sysClr>
            </a:outerShdw>
            <a:reflection blurRad="6350" stA="21000" endPos="18000" dist="127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6" name="文本框 15"/>
          <p:cNvSpPr txBox="1"/>
          <p:nvPr/>
        </p:nvSpPr>
        <p:spPr>
          <a:xfrm>
            <a:off x="4865039" y="2032078"/>
            <a:ext cx="1762021" cy="307340"/>
          </a:xfrm>
          <a:prstGeom prst="rect">
            <a:avLst/>
          </a:prstGeom>
        </p:spPr>
        <p:txBody>
          <a:bodyPr wrap="square" lIns="0" tIns="0" rIns="0" bIns="0" anchor="ctr">
            <a:spAutoFit/>
          </a:bodyPr>
          <a:lstStyle>
            <a:defPPr>
              <a:defRPr lang="zh-CN"/>
            </a:defPPr>
            <a:lvl1pPr indent="0" algn="ctr">
              <a:lnSpc>
                <a:spcPct val="100000"/>
              </a:lnSpc>
              <a:spcBef>
                <a:spcPts val="1000"/>
              </a:spcBef>
              <a:buFont typeface="Arial" panose="020B0604020202020204" pitchFamily="34" charset="0"/>
              <a:buNone/>
              <a:defRPr sz="2800" b="0" spc="0" baseline="0">
                <a:gradFill flip="none" rotWithShape="1">
                  <a:gsLst>
                    <a:gs pos="0">
                      <a:schemeClr val="accent4">
                        <a:lumMod val="60000"/>
                        <a:lumOff val="40000"/>
                      </a:schemeClr>
                    </a:gs>
                    <a:gs pos="60000">
                      <a:srgbClr val="C00000"/>
                    </a:gs>
                  </a:gsLst>
                  <a:lin ang="5400000" scaled="1"/>
                  <a:tileRect/>
                </a:gradFill>
                <a:effectLst>
                  <a:outerShdw blurRad="50800" dist="50800" dir="2700000" algn="ctr" rotWithShape="0">
                    <a:srgbClr val="C00000">
                      <a:alpha val="12000"/>
                    </a:srgbClr>
                  </a:outerShdw>
                </a:effectLst>
                <a:latin typeface="思源宋体 Heavy" panose="02020900000000000000" pitchFamily="18" charset="-122"/>
                <a:ea typeface="思源宋体 Heavy" panose="02020900000000000000" pitchFamily="18" charset="-122"/>
                <a:cs typeface="阿里巴巴普惠体 Medium" panose="00020600040101010101" pitchFamily="18" charset="-122"/>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eaLnBrk="1" fontAlgn="auto" latinLnBrk="0" hangingPunct="1">
              <a:lnSpc>
                <a:spcPct val="100000"/>
              </a:lnSpc>
              <a:spcBef>
                <a:spcPts val="1000"/>
              </a:spcBef>
              <a:spcAft>
                <a:spcPts val="0"/>
              </a:spcAft>
              <a:buClrTx/>
              <a:buSzTx/>
              <a:buFont typeface="Arial" panose="020B0604020202020204" pitchFamily="34" charset="0"/>
              <a:buNone/>
              <a:defRPr/>
            </a:pPr>
            <a:r>
              <a:rPr kumimoji="0" lang="zh-CN" altLang="en-US" sz="2000" b="1" i="0" u="none" strike="noStrike" kern="0" cap="none" spc="0" normalizeH="0" baseline="0" noProof="0" dirty="0" smtClean="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敢于斗争</a:t>
            </a:r>
            <a:endParaRPr kumimoji="0" lang="zh-CN" altLang="en-US" sz="2000" b="1" i="0" u="none" strike="noStrike" kern="0" cap="none" spc="0" normalizeH="0" baseline="0" noProof="0" dirty="0" smtClean="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17" name="直接连接符 16"/>
          <p:cNvCxnSpPr/>
          <p:nvPr/>
        </p:nvCxnSpPr>
        <p:spPr>
          <a:xfrm>
            <a:off x="4865039" y="2478886"/>
            <a:ext cx="2601533" cy="0"/>
          </a:xfrm>
          <a:prstGeom prst="line">
            <a:avLst/>
          </a:prstGeom>
          <a:noFill/>
          <a:ln w="6350" cap="flat" cmpd="sng" algn="ctr">
            <a:solidFill>
              <a:sysClr val="window" lastClr="FFFFFF">
                <a:lumMod val="85000"/>
              </a:sysClr>
            </a:solidFill>
            <a:prstDash val="sysDot"/>
            <a:miter lim="800000"/>
          </a:ln>
          <a:effectLst/>
        </p:spPr>
      </p:cxnSp>
      <p:sp>
        <p:nvSpPr>
          <p:cNvPr id="18" name="文本框 17"/>
          <p:cNvSpPr txBox="1"/>
          <p:nvPr/>
        </p:nvSpPr>
        <p:spPr>
          <a:xfrm>
            <a:off x="4792825" y="2606850"/>
            <a:ext cx="2744580" cy="1891665"/>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3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在这里输入你的正文阐述与关键词标题相关的具体内容，若字数太多酌情删减文案在这里输入你的正文阐述与关键词标题相关的具体内容，若字数太多酌情删减文案在这里输入</a:t>
            </a:r>
            <a:endParaRPr kumimoji="0" lang="zh-CN" altLang="en-US" sz="13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9" name="文本框 18"/>
          <p:cNvSpPr txBox="1"/>
          <p:nvPr/>
        </p:nvSpPr>
        <p:spPr>
          <a:xfrm>
            <a:off x="6036647" y="4868752"/>
            <a:ext cx="1553630" cy="1015663"/>
          </a:xfrm>
          <a:prstGeom prst="rect">
            <a:avLst/>
          </a:prstGeom>
        </p:spPr>
        <p:txBody>
          <a:bodyPr wrap="square" lIns="0" tIns="0" rIns="0" bIns="0" anchor="ctr">
            <a:spAutoFit/>
          </a:bodyPr>
          <a:lstStyle>
            <a:defPPr>
              <a:defRPr lang="zh-CN"/>
            </a:defPPr>
            <a:lvl1pPr indent="0" algn="ctr">
              <a:lnSpc>
                <a:spcPct val="100000"/>
              </a:lnSpc>
              <a:spcBef>
                <a:spcPts val="1000"/>
              </a:spcBef>
              <a:buFont typeface="Arial" panose="020B0604020202020204" pitchFamily="34" charset="0"/>
              <a:buNone/>
              <a:defRPr sz="8000" b="0" spc="0" baseline="0">
                <a:gradFill flip="none" rotWithShape="1">
                  <a:gsLst>
                    <a:gs pos="0">
                      <a:schemeClr val="accent4">
                        <a:lumMod val="60000"/>
                        <a:lumOff val="40000"/>
                      </a:schemeClr>
                    </a:gs>
                    <a:gs pos="60000">
                      <a:srgbClr val="C00000"/>
                    </a:gs>
                  </a:gsLst>
                  <a:lin ang="5400000" scaled="1"/>
                  <a:tileRect/>
                </a:gradFill>
                <a:effectLst>
                  <a:outerShdw blurRad="50800" dist="50800" dir="2700000" algn="ctr" rotWithShape="0">
                    <a:srgbClr val="C00000">
                      <a:alpha val="12000"/>
                    </a:srgbClr>
                  </a:outerShdw>
                </a:effectLst>
                <a:latin typeface="思源宋体 Heavy" panose="02020900000000000000" pitchFamily="18" charset="-122"/>
                <a:ea typeface="思源宋体 Heavy" panose="02020900000000000000" pitchFamily="18" charset="-122"/>
                <a:cs typeface="阿里巴巴普惠体 Medium" panose="00020600040101010101" pitchFamily="18" charset="-122"/>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6600" b="0" i="0" u="none" strike="noStrike" kern="0" cap="none" spc="0" normalizeH="0" baseline="0" noProof="0" dirty="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02</a:t>
            </a:r>
            <a:endParaRPr kumimoji="0" lang="en-US" altLang="zh-CN" sz="6600" b="0" i="0" u="none" strike="noStrike" kern="0" cap="none" spc="0" normalizeH="0" baseline="0" noProof="0" dirty="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0" name="矩形 19"/>
          <p:cNvSpPr/>
          <p:nvPr/>
        </p:nvSpPr>
        <p:spPr>
          <a:xfrm>
            <a:off x="7913822" y="1627099"/>
            <a:ext cx="3024309" cy="4089307"/>
          </a:xfrm>
          <a:prstGeom prst="rect">
            <a:avLst/>
          </a:prstGeom>
          <a:gradFill>
            <a:gsLst>
              <a:gs pos="0">
                <a:srgbClr val="FF0000"/>
              </a:gs>
              <a:gs pos="65000">
                <a:srgbClr val="C00000"/>
              </a:gs>
            </a:gsLst>
            <a:lin ang="5400000" scaled="1"/>
          </a:gradFill>
          <a:ln w="12700" cap="flat" cmpd="sng" algn="ctr">
            <a:noFill/>
            <a:prstDash val="solid"/>
            <a:miter lim="800000"/>
          </a:ln>
          <a:effectLst>
            <a:outerShdw blurRad="50800" dist="38100" dir="5400000" algn="t" rotWithShape="0">
              <a:srgbClr val="C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21" name="矩形 20"/>
          <p:cNvSpPr/>
          <p:nvPr/>
        </p:nvSpPr>
        <p:spPr>
          <a:xfrm>
            <a:off x="8056207" y="1764645"/>
            <a:ext cx="2997112" cy="4164668"/>
          </a:xfrm>
          <a:prstGeom prst="rect">
            <a:avLst/>
          </a:prstGeom>
          <a:solidFill>
            <a:sysClr val="window" lastClr="FFFFFF"/>
          </a:solidFill>
          <a:ln w="12700" cap="flat" cmpd="sng" algn="ctr">
            <a:noFill/>
            <a:prstDash val="solid"/>
            <a:miter lim="800000"/>
          </a:ln>
          <a:effectLst>
            <a:outerShdw blurRad="241300" dist="419100" dir="5400000" sx="97000" sy="97000" algn="t" rotWithShape="0">
              <a:sysClr val="window" lastClr="FFFFFF">
                <a:lumMod val="50000"/>
                <a:alpha val="22000"/>
              </a:sysClr>
            </a:outerShdw>
            <a:reflection blurRad="6350" stA="21000" endPos="18000" dist="127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22" name="文本框 21"/>
          <p:cNvSpPr txBox="1"/>
          <p:nvPr/>
        </p:nvSpPr>
        <p:spPr>
          <a:xfrm>
            <a:off x="8256424" y="2093632"/>
            <a:ext cx="2339103" cy="307340"/>
          </a:xfrm>
          <a:prstGeom prst="rect">
            <a:avLst/>
          </a:prstGeom>
        </p:spPr>
        <p:txBody>
          <a:bodyPr wrap="square" lIns="0" tIns="0" rIns="0" bIns="0" anchor="ctr">
            <a:spAutoFit/>
          </a:bodyPr>
          <a:lstStyle>
            <a:defPPr>
              <a:defRPr lang="zh-CN"/>
            </a:defPPr>
            <a:lvl1pPr indent="0" algn="ctr">
              <a:lnSpc>
                <a:spcPct val="100000"/>
              </a:lnSpc>
              <a:spcBef>
                <a:spcPts val="1000"/>
              </a:spcBef>
              <a:buFont typeface="Arial" panose="020B0604020202020204" pitchFamily="34" charset="0"/>
              <a:buNone/>
              <a:defRPr sz="2800" b="0" spc="0" baseline="0">
                <a:gradFill flip="none" rotWithShape="1">
                  <a:gsLst>
                    <a:gs pos="0">
                      <a:schemeClr val="accent4">
                        <a:lumMod val="60000"/>
                        <a:lumOff val="40000"/>
                      </a:schemeClr>
                    </a:gs>
                    <a:gs pos="60000">
                      <a:srgbClr val="C00000"/>
                    </a:gs>
                  </a:gsLst>
                  <a:lin ang="5400000" scaled="1"/>
                  <a:tileRect/>
                </a:gradFill>
                <a:effectLst>
                  <a:outerShdw blurRad="50800" dist="50800" dir="2700000" algn="ctr" rotWithShape="0">
                    <a:srgbClr val="C00000">
                      <a:alpha val="12000"/>
                    </a:srgbClr>
                  </a:outerShdw>
                </a:effectLst>
                <a:latin typeface="思源宋体 Heavy" panose="02020900000000000000" pitchFamily="18" charset="-122"/>
                <a:ea typeface="思源宋体 Heavy" panose="02020900000000000000" pitchFamily="18" charset="-122"/>
                <a:cs typeface="阿里巴巴普惠体 Medium" panose="00020600040101010101" pitchFamily="18" charset="-122"/>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eaLnBrk="1" fontAlgn="auto" latinLnBrk="0" hangingPunct="1">
              <a:lnSpc>
                <a:spcPct val="100000"/>
              </a:lnSpc>
              <a:spcBef>
                <a:spcPts val="1000"/>
              </a:spcBef>
              <a:spcAft>
                <a:spcPts val="0"/>
              </a:spcAft>
              <a:buClrTx/>
              <a:buSzTx/>
              <a:buFont typeface="Arial" panose="020B0604020202020204" pitchFamily="34" charset="0"/>
              <a:buNone/>
              <a:defRPr/>
            </a:pPr>
            <a:r>
              <a:rPr kumimoji="0" lang="zh-CN" altLang="en-US" sz="2000" b="1" i="0" u="none" strike="noStrike" kern="0" cap="none" spc="0" normalizeH="0" baseline="0" noProof="0" dirty="0" smtClean="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统一战线</a:t>
            </a:r>
            <a:endParaRPr kumimoji="0" lang="zh-CN" altLang="en-US" sz="2000" b="1" i="0" u="none" strike="noStrike" kern="0" cap="none" spc="0" normalizeH="0" baseline="0" noProof="0" dirty="0" smtClean="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23" name="直接连接符 22"/>
          <p:cNvCxnSpPr/>
          <p:nvPr/>
        </p:nvCxnSpPr>
        <p:spPr>
          <a:xfrm>
            <a:off x="8233202" y="2478886"/>
            <a:ext cx="2601533" cy="0"/>
          </a:xfrm>
          <a:prstGeom prst="line">
            <a:avLst/>
          </a:prstGeom>
          <a:noFill/>
          <a:ln w="6350" cap="flat" cmpd="sng" algn="ctr">
            <a:solidFill>
              <a:sysClr val="window" lastClr="FFFFFF">
                <a:lumMod val="85000"/>
              </a:sysClr>
            </a:solidFill>
            <a:prstDash val="sysDot"/>
            <a:miter lim="800000"/>
          </a:ln>
          <a:effectLst/>
        </p:spPr>
      </p:cxnSp>
      <p:sp>
        <p:nvSpPr>
          <p:cNvPr id="24" name="文本框 23"/>
          <p:cNvSpPr txBox="1"/>
          <p:nvPr/>
        </p:nvSpPr>
        <p:spPr>
          <a:xfrm>
            <a:off x="8160988" y="2606850"/>
            <a:ext cx="2744580" cy="1891665"/>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3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在这里输入你的正文阐述与关键词标题相关的具体内容，若字数太多酌情删减文案在这里输入你的正文阐述与关键词标题相关的具体内容，若字数太多酌情删减文案在这里输入</a:t>
            </a:r>
            <a:endParaRPr kumimoji="0" lang="zh-CN" altLang="en-US" sz="13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5" name="文本框 24"/>
          <p:cNvSpPr txBox="1"/>
          <p:nvPr/>
        </p:nvSpPr>
        <p:spPr>
          <a:xfrm>
            <a:off x="9404810" y="4868752"/>
            <a:ext cx="1553630" cy="1015663"/>
          </a:xfrm>
          <a:prstGeom prst="rect">
            <a:avLst/>
          </a:prstGeom>
        </p:spPr>
        <p:txBody>
          <a:bodyPr wrap="square" lIns="0" tIns="0" rIns="0" bIns="0" anchor="ctr">
            <a:spAutoFit/>
          </a:bodyPr>
          <a:lstStyle>
            <a:defPPr>
              <a:defRPr lang="zh-CN"/>
            </a:defPPr>
            <a:lvl1pPr indent="0" algn="ctr">
              <a:lnSpc>
                <a:spcPct val="100000"/>
              </a:lnSpc>
              <a:spcBef>
                <a:spcPts val="1000"/>
              </a:spcBef>
              <a:buFont typeface="Arial" panose="020B0604020202020204" pitchFamily="34" charset="0"/>
              <a:buNone/>
              <a:defRPr sz="8000" b="0" spc="0" baseline="0">
                <a:gradFill flip="none" rotWithShape="1">
                  <a:gsLst>
                    <a:gs pos="0">
                      <a:schemeClr val="accent4">
                        <a:lumMod val="60000"/>
                        <a:lumOff val="40000"/>
                      </a:schemeClr>
                    </a:gs>
                    <a:gs pos="60000">
                      <a:srgbClr val="C00000"/>
                    </a:gs>
                  </a:gsLst>
                  <a:lin ang="5400000" scaled="1"/>
                  <a:tileRect/>
                </a:gradFill>
                <a:effectLst>
                  <a:outerShdw blurRad="50800" dist="50800" dir="2700000" algn="ctr" rotWithShape="0">
                    <a:srgbClr val="C00000">
                      <a:alpha val="12000"/>
                    </a:srgbClr>
                  </a:outerShdw>
                </a:effectLst>
                <a:latin typeface="思源宋体 Heavy" panose="02020900000000000000" pitchFamily="18" charset="-122"/>
                <a:ea typeface="思源宋体 Heavy" panose="02020900000000000000" pitchFamily="18" charset="-122"/>
                <a:cs typeface="阿里巴巴普惠体 Medium" panose="00020600040101010101" pitchFamily="18" charset="-122"/>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6600" b="0" i="0" u="none" strike="noStrike" kern="0" cap="none" spc="0" normalizeH="0" baseline="0" noProof="0" dirty="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03</a:t>
            </a:r>
            <a:endParaRPr kumimoji="0" lang="en-US" altLang="zh-CN" sz="6600" b="0" i="0" u="none" strike="noStrike" kern="0" cap="none" spc="0" normalizeH="0" baseline="0" noProof="0" dirty="0">
              <a:ln>
                <a:noFill/>
              </a:ln>
              <a:gradFill flip="none" rotWithShape="1">
                <a:gsLst>
                  <a:gs pos="0">
                    <a:srgbClr val="FFC000">
                      <a:lumMod val="60000"/>
                      <a:lumOff val="40000"/>
                    </a:srgbClr>
                  </a:gs>
                  <a:gs pos="60000">
                    <a:srgbClr val="C00000"/>
                  </a:gs>
                </a:gsLst>
                <a:lin ang="5400000" scaled="1"/>
                <a:tileRect/>
              </a:gradFill>
              <a:effectLst>
                <a:outerShdw blurRad="50800" dist="50800" dir="2700000" algn="ctr" rotWithShape="0">
                  <a:srgbClr val="C00000">
                    <a:alpha val="12000"/>
                  </a:srgb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2"/>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3"/>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下一步工作计划</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4"/>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5"/>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9" name="图片 48" descr="图片2-22"/>
          <p:cNvPicPr>
            <a:picLocks noChangeAspect="1"/>
          </p:cNvPicPr>
          <p:nvPr>
            <p:custDataLst>
              <p:tags r:id="rId6"/>
            </p:custDataLst>
          </p:nvPr>
        </p:nvPicPr>
        <p:blipFill>
          <a:blip r:embed="rId7"/>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4" name="矩形 3"/>
          <p:cNvSpPr/>
          <p:nvPr/>
        </p:nvSpPr>
        <p:spPr>
          <a:xfrm>
            <a:off x="0" y="0"/>
            <a:ext cx="12192000" cy="6858000"/>
          </a:xfrm>
          <a:prstGeom prst="rect">
            <a:avLst/>
          </a:prstGeom>
          <a:gradFill>
            <a:gsLst>
              <a:gs pos="0">
                <a:schemeClr val="bg1">
                  <a:alpha val="88000"/>
                </a:schemeClr>
              </a:gs>
              <a:gs pos="100000">
                <a:srgbClr val="FFF5EC">
                  <a:alpha val="48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2"/>
          <a:stretch>
            <a:fillRect/>
          </a:stretch>
        </p:blipFill>
        <p:spPr>
          <a:xfrm>
            <a:off x="0" y="3470031"/>
            <a:ext cx="12181462" cy="3387969"/>
          </a:xfrm>
          <a:prstGeom prst="rect">
            <a:avLst/>
          </a:prstGeom>
        </p:spPr>
      </p:pic>
      <p:sp>
        <p:nvSpPr>
          <p:cNvPr id="19" name="文本框 18"/>
          <p:cNvSpPr txBox="1"/>
          <p:nvPr/>
        </p:nvSpPr>
        <p:spPr>
          <a:xfrm>
            <a:off x="575825" y="811684"/>
            <a:ext cx="1921189" cy="830997"/>
          </a:xfrm>
          <a:prstGeom prst="rect">
            <a:avLst/>
          </a:prstGeom>
        </p:spPr>
        <p:txBody>
          <a:bodyPr wrap="square" lIns="0" tIns="0" rIns="0" bIns="0" anchor="ctr">
            <a:spAutoFit/>
          </a:bodyPr>
          <a:lstStyle>
            <a:defPPr>
              <a:defRPr lang="zh-CN"/>
            </a:defPPr>
            <a:lvl1pPr indent="0" algn="ctr">
              <a:lnSpc>
                <a:spcPct val="100000"/>
              </a:lnSpc>
              <a:spcBef>
                <a:spcPts val="1000"/>
              </a:spcBef>
              <a:buFont typeface="Arial" panose="020B0604020202020204" pitchFamily="34" charset="0"/>
              <a:buNone/>
              <a:defRPr sz="13800" b="0" spc="150" baseline="0">
                <a:gradFill>
                  <a:gsLst>
                    <a:gs pos="55000">
                      <a:srgbClr val="C00000"/>
                    </a:gs>
                    <a:gs pos="100000">
                      <a:srgbClr val="E34130"/>
                    </a:gs>
                    <a:gs pos="0">
                      <a:srgbClr val="E34130"/>
                    </a:gs>
                  </a:gsLst>
                  <a:lin ang="2700000" scaled="0"/>
                </a:gradFill>
                <a:effectLst>
                  <a:outerShdw blurRad="50800" dist="50800" dir="2700000" algn="ctr" rotWithShape="0">
                    <a:srgbClr val="560502">
                      <a:alpha val="12000"/>
                    </a:srgbClr>
                  </a:outerShdw>
                </a:effectLst>
                <a:latin typeface="字魂73号-江南手书" panose="00000500000000000000" pitchFamily="2" charset="-122"/>
                <a:ea typeface="字魂73号-江南手书" panose="00000500000000000000" pitchFamily="2" charset="-122"/>
                <a:cs typeface="阿里巴巴普惠体 Medium" panose="00020600040101010101" pitchFamily="18" charset="-122"/>
              </a:defRPr>
            </a:lvl1pPr>
            <a:lvl2pPr indent="0">
              <a:lnSpc>
                <a:spcPct val="90000"/>
              </a:lnSpc>
              <a:spcBef>
                <a:spcPts val="500"/>
              </a:spcBef>
              <a:buFont typeface="Arial" panose="020B0604020202020204" pitchFamily="34" charset="0"/>
              <a:buNone/>
              <a:defRPr sz="2400">
                <a:latin typeface="+mj-ea"/>
                <a:ea typeface="+mj-ea"/>
              </a:defRPr>
            </a:lvl2pPr>
            <a:lvl3pPr indent="0">
              <a:lnSpc>
                <a:spcPct val="90000"/>
              </a:lnSpc>
              <a:spcBef>
                <a:spcPts val="500"/>
              </a:spcBef>
              <a:buFont typeface="Arial" panose="020B0604020202020204" pitchFamily="34" charset="0"/>
              <a:buNone/>
              <a:defRPr sz="2000">
                <a:latin typeface="+mj-ea"/>
                <a:ea typeface="+mj-ea"/>
              </a:defRPr>
            </a:lvl3pPr>
            <a:lvl4pPr indent="0">
              <a:lnSpc>
                <a:spcPct val="90000"/>
              </a:lnSpc>
              <a:spcBef>
                <a:spcPts val="500"/>
              </a:spcBef>
              <a:buFont typeface="Arial" panose="020B0604020202020204" pitchFamily="34" charset="0"/>
              <a:buNone/>
              <a:defRPr>
                <a:latin typeface="+mj-ea"/>
                <a:ea typeface="+mj-ea"/>
              </a:defRPr>
            </a:lvl4pPr>
            <a:lvl5pPr indent="0">
              <a:lnSpc>
                <a:spcPct val="90000"/>
              </a:lnSpc>
              <a:spcBef>
                <a:spcPts val="500"/>
              </a:spcBef>
              <a:buFont typeface="Arial" panose="020B0604020202020204" pitchFamily="34" charset="0"/>
              <a:buNone/>
              <a:defRPr>
                <a:latin typeface="+mj-ea"/>
                <a:ea typeface="+mj-ea"/>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eaLnBrk="1" fontAlgn="auto" latinLnBrk="0" hangingPunct="1">
              <a:lnSpc>
                <a:spcPct val="100000"/>
              </a:lnSpc>
              <a:spcBef>
                <a:spcPts val="1000"/>
              </a:spcBef>
              <a:spcAft>
                <a:spcPts val="0"/>
              </a:spcAft>
              <a:buClrTx/>
              <a:buSzTx/>
              <a:buFont typeface="Arial" panose="020B0604020202020204" pitchFamily="34" charset="0"/>
              <a:buNone/>
              <a:defRPr/>
            </a:pPr>
            <a:r>
              <a:rPr lang="zh-CN" altLang="en-US" sz="5400" b="1" kern="0" dirty="0">
                <a:gradFill>
                  <a:gsLst>
                    <a:gs pos="76000">
                      <a:srgbClr val="C00000"/>
                    </a:gs>
                    <a:gs pos="0">
                      <a:srgbClr val="FF0000"/>
                    </a:gs>
                  </a:gsLst>
                  <a:lin ang="2700000" scaled="0"/>
                </a:gradFill>
                <a:effectLst/>
                <a:latin typeface="微软雅黑" panose="020B0503020204020204" pitchFamily="34" charset="-122"/>
                <a:ea typeface="微软雅黑" panose="020B0503020204020204" pitchFamily="34" charset="-122"/>
              </a:rPr>
              <a:t>目录</a:t>
            </a:r>
            <a:endParaRPr kumimoji="0" lang="zh-CN" altLang="en-US" sz="5400" b="1" i="0" u="none" strike="noStrike" kern="0" cap="none" spc="150" normalizeH="0" baseline="0" noProof="0" dirty="0">
              <a:ln>
                <a:noFill/>
              </a:ln>
              <a:gradFill>
                <a:gsLst>
                  <a:gs pos="76000">
                    <a:srgbClr val="C00000"/>
                  </a:gs>
                  <a:gs pos="0">
                    <a:srgbClr val="FF0000"/>
                  </a:gs>
                </a:gsLst>
                <a:lin ang="2700000" scaled="0"/>
              </a:gradFill>
              <a:effectLst/>
              <a:uLnTx/>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56627" t="4958" b="69060"/>
          <a:stretch>
            <a:fillRect/>
          </a:stretch>
        </p:blipFill>
        <p:spPr>
          <a:xfrm>
            <a:off x="2099822" y="447897"/>
            <a:ext cx="973017" cy="779285"/>
          </a:xfrm>
          <a:prstGeom prst="rect">
            <a:avLst/>
          </a:prstGeom>
        </p:spPr>
      </p:pic>
      <p:sp>
        <p:nvSpPr>
          <p:cNvPr id="28" name="矩形 27"/>
          <p:cNvSpPr/>
          <p:nvPr/>
        </p:nvSpPr>
        <p:spPr>
          <a:xfrm>
            <a:off x="1301479" y="2130979"/>
            <a:ext cx="2839055" cy="646771"/>
          </a:xfrm>
          <a:prstGeom prst="rect">
            <a:avLst/>
          </a:prstGeom>
          <a:gradFill>
            <a:gsLst>
              <a:gs pos="0">
                <a:sysClr val="window" lastClr="FFFFFF">
                  <a:alpha val="0"/>
                </a:sysClr>
              </a:gs>
              <a:gs pos="100000">
                <a:srgbClr val="FFC000">
                  <a:lumMod val="40000"/>
                  <a:lumOff val="60000"/>
                  <a:alpha val="52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 name="圆角矩形 28"/>
          <p:cNvSpPr/>
          <p:nvPr/>
        </p:nvSpPr>
        <p:spPr>
          <a:xfrm>
            <a:off x="901772" y="2130979"/>
            <a:ext cx="646771" cy="646771"/>
          </a:xfrm>
          <a:prstGeom prst="roundRect">
            <a:avLst/>
          </a:prstGeom>
          <a:gradFill>
            <a:gsLst>
              <a:gs pos="0">
                <a:srgbClr val="FF0000"/>
              </a:gs>
              <a:gs pos="76000">
                <a:srgbClr val="C00000"/>
              </a:gs>
            </a:gsLst>
            <a:lin ang="5400000" scaled="1"/>
          </a:gradFill>
          <a:ln w="12700" cap="flat" cmpd="sng" algn="ctr">
            <a:noFill/>
            <a:prstDash val="solid"/>
            <a:miter lim="800000"/>
          </a:ln>
          <a:effectLst>
            <a:outerShdw blurRad="558800" dist="317500" dir="5400000" sx="88000" sy="88000" algn="t" rotWithShape="0">
              <a:srgbClr val="C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01</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1" name="文本框 30"/>
          <p:cNvSpPr txBox="1"/>
          <p:nvPr/>
        </p:nvSpPr>
        <p:spPr>
          <a:xfrm>
            <a:off x="1793917" y="2223531"/>
            <a:ext cx="23466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w="0">
                  <a:noFill/>
                </a:ln>
                <a:solidFill>
                  <a:srgbClr val="C00000"/>
                </a:solidFill>
                <a:effectLst/>
                <a:uLnTx/>
                <a:uFillTx/>
                <a:latin typeface="微软雅黑" panose="020B0503020204020204" pitchFamily="34" charset="-122"/>
                <a:ea typeface="微软雅黑" panose="020B0503020204020204" pitchFamily="34" charset="-122"/>
              </a:rPr>
              <a:t>工作内容概述</a:t>
            </a:r>
            <a:endParaRPr kumimoji="0" lang="zh-CN" altLang="en-US" sz="2400" b="1" i="0" u="none" strike="noStrike" kern="0" cap="none" spc="0" normalizeH="0" baseline="0" noProof="0" dirty="0" smtClean="0">
              <a:ln w="0">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34" name="文本框 33"/>
          <p:cNvSpPr txBox="1"/>
          <p:nvPr/>
        </p:nvSpPr>
        <p:spPr>
          <a:xfrm>
            <a:off x="1755170" y="2870301"/>
            <a:ext cx="2735354" cy="285335"/>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a:t>
            </a:r>
            <a:r>
              <a:rPr kumimoji="0" lang="zh-CN" altLang="en-US"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的关键词</a:t>
            </a:r>
            <a:r>
              <a:rPr kumimoji="0" lang="zh-CN" altLang="en-US"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标题相关的具体</a:t>
            </a:r>
            <a:r>
              <a:rPr kumimoji="0" lang="zh-CN" altLang="en-US"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内容</a:t>
            </a:r>
            <a:endParaRPr kumimoji="0" lang="zh-CN" altLang="en-US"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6" name="矩形 35"/>
          <p:cNvSpPr/>
          <p:nvPr/>
        </p:nvSpPr>
        <p:spPr>
          <a:xfrm>
            <a:off x="5413991" y="2130979"/>
            <a:ext cx="2839055" cy="646771"/>
          </a:xfrm>
          <a:prstGeom prst="rect">
            <a:avLst/>
          </a:prstGeom>
          <a:gradFill>
            <a:gsLst>
              <a:gs pos="0">
                <a:sysClr val="window" lastClr="FFFFFF">
                  <a:alpha val="0"/>
                </a:sysClr>
              </a:gs>
              <a:gs pos="100000">
                <a:srgbClr val="FFC000">
                  <a:lumMod val="40000"/>
                  <a:lumOff val="60000"/>
                  <a:alpha val="52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圆角矩形 36"/>
          <p:cNvSpPr/>
          <p:nvPr/>
        </p:nvSpPr>
        <p:spPr>
          <a:xfrm>
            <a:off x="5014284" y="2130979"/>
            <a:ext cx="646771" cy="646771"/>
          </a:xfrm>
          <a:prstGeom prst="roundRect">
            <a:avLst/>
          </a:prstGeom>
          <a:gradFill>
            <a:gsLst>
              <a:gs pos="0">
                <a:srgbClr val="FF0000"/>
              </a:gs>
              <a:gs pos="76000">
                <a:srgbClr val="C00000"/>
              </a:gs>
            </a:gsLst>
            <a:lin ang="5400000" scaled="1"/>
          </a:gradFill>
          <a:ln w="12700" cap="flat" cmpd="sng" algn="ctr">
            <a:noFill/>
            <a:prstDash val="solid"/>
            <a:miter lim="800000"/>
          </a:ln>
          <a:effectLst>
            <a:outerShdw blurRad="558800" dist="317500" dir="5400000" sx="88000" sy="88000" algn="t" rotWithShape="0">
              <a:srgbClr val="C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02</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9" name="文本框 38"/>
          <p:cNvSpPr txBox="1"/>
          <p:nvPr/>
        </p:nvSpPr>
        <p:spPr>
          <a:xfrm>
            <a:off x="5906429" y="2223531"/>
            <a:ext cx="23466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w="0">
                  <a:noFill/>
                </a:ln>
                <a:solidFill>
                  <a:srgbClr val="C00000"/>
                </a:solidFill>
                <a:effectLst/>
                <a:uLnTx/>
                <a:uFillTx/>
                <a:latin typeface="微软雅黑" panose="020B0503020204020204" pitchFamily="34" charset="-122"/>
                <a:ea typeface="微软雅黑" panose="020B0503020204020204" pitchFamily="34" charset="-122"/>
              </a:rPr>
              <a:t>取得成果展示</a:t>
            </a:r>
            <a:endParaRPr kumimoji="0" lang="zh-CN" altLang="en-US" sz="2400" b="1" i="0" u="none" strike="noStrike" kern="0" cap="none" spc="0" normalizeH="0" baseline="0" noProof="0" dirty="0" smtClean="0">
              <a:ln w="0">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40" name="文本框 39"/>
          <p:cNvSpPr txBox="1"/>
          <p:nvPr/>
        </p:nvSpPr>
        <p:spPr>
          <a:xfrm>
            <a:off x="5880408" y="2870302"/>
            <a:ext cx="2735354" cy="285335"/>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lvl="0">
              <a:defRPr/>
            </a:pPr>
            <a:r>
              <a:rPr lang="zh-CN" altLang="en-US" sz="105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在这里输入你的关键词标题相关的具体内容</a:t>
            </a:r>
            <a:endParaRPr lang="zh-CN" altLang="en-US" sz="105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9" name="矩形 48"/>
          <p:cNvSpPr/>
          <p:nvPr/>
        </p:nvSpPr>
        <p:spPr>
          <a:xfrm>
            <a:off x="1301479" y="3450274"/>
            <a:ext cx="2839055" cy="646771"/>
          </a:xfrm>
          <a:prstGeom prst="rect">
            <a:avLst/>
          </a:prstGeom>
          <a:gradFill>
            <a:gsLst>
              <a:gs pos="0">
                <a:sysClr val="window" lastClr="FFFFFF">
                  <a:alpha val="0"/>
                </a:sysClr>
              </a:gs>
              <a:gs pos="100000">
                <a:srgbClr val="FFC000">
                  <a:lumMod val="40000"/>
                  <a:lumOff val="60000"/>
                  <a:alpha val="52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0" name="圆角矩形 49"/>
          <p:cNvSpPr/>
          <p:nvPr/>
        </p:nvSpPr>
        <p:spPr>
          <a:xfrm>
            <a:off x="901772" y="3450274"/>
            <a:ext cx="646771" cy="646771"/>
          </a:xfrm>
          <a:prstGeom prst="roundRect">
            <a:avLst/>
          </a:prstGeom>
          <a:gradFill>
            <a:gsLst>
              <a:gs pos="0">
                <a:srgbClr val="FF0000"/>
              </a:gs>
              <a:gs pos="76000">
                <a:srgbClr val="C00000"/>
              </a:gs>
            </a:gsLst>
            <a:lin ang="5400000" scaled="1"/>
          </a:gradFill>
          <a:ln w="12700" cap="flat" cmpd="sng" algn="ctr">
            <a:noFill/>
            <a:prstDash val="solid"/>
            <a:miter lim="800000"/>
          </a:ln>
          <a:effectLst>
            <a:outerShdw blurRad="558800" dist="317500" dir="5400000" sx="88000" sy="88000" algn="t" rotWithShape="0">
              <a:srgbClr val="C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03</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1" name="文本框 50"/>
          <p:cNvSpPr txBox="1"/>
          <p:nvPr/>
        </p:nvSpPr>
        <p:spPr>
          <a:xfrm>
            <a:off x="1793917" y="3542826"/>
            <a:ext cx="23466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w="0">
                  <a:noFill/>
                </a:ln>
                <a:solidFill>
                  <a:srgbClr val="C00000"/>
                </a:solidFill>
                <a:effectLst/>
                <a:uLnTx/>
                <a:uFillTx/>
                <a:latin typeface="微软雅黑" panose="020B0503020204020204" pitchFamily="34" charset="-122"/>
                <a:ea typeface="微软雅黑" panose="020B0503020204020204" pitchFamily="34" charset="-122"/>
              </a:rPr>
              <a:t>问题及反思</a:t>
            </a:r>
            <a:endParaRPr kumimoji="0" lang="zh-CN" altLang="en-US" sz="2400" b="1" i="0" u="none" strike="noStrike" kern="0" cap="none" spc="0" normalizeH="0" baseline="0" noProof="0" dirty="0" smtClean="0">
              <a:ln w="0">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52" name="文本框 51"/>
          <p:cNvSpPr txBox="1"/>
          <p:nvPr/>
        </p:nvSpPr>
        <p:spPr>
          <a:xfrm>
            <a:off x="1755170" y="4175325"/>
            <a:ext cx="2735354" cy="285335"/>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lvl="0">
              <a:defRPr/>
            </a:pPr>
            <a:r>
              <a:rPr lang="zh-CN" altLang="en-US" sz="105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在这里输入你的关键词标题相关的具体内容</a:t>
            </a:r>
            <a:endParaRPr lang="zh-CN" altLang="en-US" sz="105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54" name="矩形 53"/>
          <p:cNvSpPr/>
          <p:nvPr/>
        </p:nvSpPr>
        <p:spPr>
          <a:xfrm>
            <a:off x="5413991" y="3450274"/>
            <a:ext cx="2839055" cy="646771"/>
          </a:xfrm>
          <a:prstGeom prst="rect">
            <a:avLst/>
          </a:prstGeom>
          <a:gradFill>
            <a:gsLst>
              <a:gs pos="0">
                <a:sysClr val="window" lastClr="FFFFFF">
                  <a:alpha val="0"/>
                </a:sysClr>
              </a:gs>
              <a:gs pos="100000">
                <a:srgbClr val="FFC000">
                  <a:lumMod val="40000"/>
                  <a:lumOff val="60000"/>
                  <a:alpha val="52000"/>
                </a:srgb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圆角矩形 54"/>
          <p:cNvSpPr/>
          <p:nvPr/>
        </p:nvSpPr>
        <p:spPr>
          <a:xfrm>
            <a:off x="5014284" y="3450274"/>
            <a:ext cx="646771" cy="646771"/>
          </a:xfrm>
          <a:prstGeom prst="roundRect">
            <a:avLst/>
          </a:prstGeom>
          <a:gradFill>
            <a:gsLst>
              <a:gs pos="0">
                <a:srgbClr val="FF0000"/>
              </a:gs>
              <a:gs pos="76000">
                <a:srgbClr val="C00000"/>
              </a:gs>
            </a:gsLst>
            <a:lin ang="5400000" scaled="1"/>
          </a:gradFill>
          <a:ln w="12700" cap="flat" cmpd="sng" algn="ctr">
            <a:noFill/>
            <a:prstDash val="solid"/>
            <a:miter lim="800000"/>
          </a:ln>
          <a:effectLst>
            <a:outerShdw blurRad="558800" dist="317500" dir="5400000" sx="88000" sy="88000" algn="t" rotWithShape="0">
              <a:srgbClr val="C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04</a:t>
            </a:r>
            <a:endParaRPr kumimoji="0" lang="en-US" altLang="zh-CN" sz="1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6" name="文本框 55"/>
          <p:cNvSpPr txBox="1"/>
          <p:nvPr/>
        </p:nvSpPr>
        <p:spPr>
          <a:xfrm>
            <a:off x="5906429" y="3542826"/>
            <a:ext cx="23466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smtClean="0">
                <a:ln w="0">
                  <a:noFill/>
                </a:ln>
                <a:solidFill>
                  <a:srgbClr val="C00000"/>
                </a:solidFill>
                <a:effectLst/>
                <a:uLnTx/>
                <a:uFillTx/>
                <a:latin typeface="微软雅黑" panose="020B0503020204020204" pitchFamily="34" charset="-122"/>
                <a:ea typeface="微软雅黑" panose="020B0503020204020204" pitchFamily="34" charset="-122"/>
              </a:rPr>
              <a:t>下一步工作计划</a:t>
            </a:r>
            <a:endParaRPr kumimoji="0" lang="zh-CN" altLang="en-US" sz="2400" b="1" i="0" u="none" strike="noStrike" kern="0" cap="none" spc="0" normalizeH="0" baseline="0" noProof="0" dirty="0" smtClean="0">
              <a:ln w="0">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57" name="文本框 56"/>
          <p:cNvSpPr txBox="1"/>
          <p:nvPr/>
        </p:nvSpPr>
        <p:spPr>
          <a:xfrm>
            <a:off x="5880408" y="4175325"/>
            <a:ext cx="2735354" cy="285335"/>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lvl="0">
              <a:defRPr/>
            </a:pPr>
            <a:r>
              <a:rPr lang="zh-CN" altLang="en-US" sz="105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在这里输入你的关键词标题相关的具体内容</a:t>
            </a:r>
            <a:endParaRPr lang="zh-CN" altLang="en-US" sz="1050" kern="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cxnSp>
        <p:nvCxnSpPr>
          <p:cNvPr id="8" name="直接连接符 7"/>
          <p:cNvCxnSpPr/>
          <p:nvPr/>
        </p:nvCxnSpPr>
        <p:spPr>
          <a:xfrm>
            <a:off x="901772" y="1642681"/>
            <a:ext cx="104227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58" name="图片 57"/>
          <p:cNvPicPr>
            <a:picLocks noChangeAspect="1"/>
          </p:cNvPicPr>
          <p:nvPr/>
        </p:nvPicPr>
        <p:blipFill rotWithShape="1">
          <a:blip r:embed="rId4" cstate="print">
            <a:extLst>
              <a:ext uri="{28A0092B-C50C-407E-A947-70E740481C1C}">
                <a14:useLocalDpi xmlns:a14="http://schemas.microsoft.com/office/drawing/2010/main" val="0"/>
              </a:ext>
            </a:extLst>
          </a:blip>
          <a:srcRect l="56627" t="4958" b="69060"/>
          <a:stretch>
            <a:fillRect/>
          </a:stretch>
        </p:blipFill>
        <p:spPr>
          <a:xfrm>
            <a:off x="9405571" y="1832200"/>
            <a:ext cx="2135892" cy="1710626"/>
          </a:xfrm>
          <a:prstGeom prst="rect">
            <a:avLst/>
          </a:prstGeom>
        </p:spPr>
      </p:pic>
      <p:pic>
        <p:nvPicPr>
          <p:cNvPr id="2" name="图片 1" descr="图片2-22"/>
          <p:cNvPicPr>
            <a:picLocks noChangeAspect="1"/>
          </p:cNvPicPr>
          <p:nvPr/>
        </p:nvPicPr>
        <p:blipFill>
          <a:blip r:embed="rId5"/>
          <a:stretch>
            <a:fillRect/>
          </a:stretch>
        </p:blipFill>
        <p:spPr>
          <a:xfrm>
            <a:off x="10165715" y="556260"/>
            <a:ext cx="1168400" cy="10579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椭圆 7"/>
          <p:cNvSpPr/>
          <p:nvPr/>
        </p:nvSpPr>
        <p:spPr>
          <a:xfrm>
            <a:off x="4986867" y="2514448"/>
            <a:ext cx="2218266" cy="2218266"/>
          </a:xfrm>
          <a:prstGeom prst="ellipse">
            <a:avLst/>
          </a:prstGeom>
          <a:gradFill flip="none" rotWithShape="1">
            <a:gsLst>
              <a:gs pos="28000">
                <a:srgbClr val="DF1716"/>
              </a:gs>
              <a:gs pos="82000">
                <a:srgbClr val="B80101"/>
              </a:gs>
            </a:gsLst>
            <a:path path="circle">
              <a:fillToRect r="100000" b="100000"/>
            </a:path>
            <a:tileRect l="-100000" t="-100000"/>
          </a:gradFill>
          <a:ln w="12700" cap="flat" cmpd="sng" algn="ctr">
            <a:noFill/>
            <a:prstDash val="solid"/>
            <a:miter lim="800000"/>
          </a:ln>
          <a:effectLst>
            <a:outerShdw blurRad="711200" dist="355600" dir="2700000" sx="97000" sy="97000" algn="tl" rotWithShape="0">
              <a:srgbClr val="B80101">
                <a:alpha val="15000"/>
              </a:srgbClr>
            </a:outerShdw>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defRPr/>
            </a:pPr>
            <a:r>
              <a:rPr kumimoji="0" lang="zh-CN" altLang="en-US" sz="3200" b="1" u="none" strike="noStrike" kern="0" cap="none" spc="0" normalizeH="0" baseline="0" noProof="0" dirty="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rPr>
              <a:t>添加</a:t>
            </a:r>
            <a:endParaRPr kumimoji="0" lang="en-US" altLang="zh-CN" sz="3200" b="1" u="none" strike="noStrike" kern="0" cap="none" spc="0" normalizeH="0" baseline="0" noProof="0" dirty="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a:p>
            <a:pPr marL="0" marR="0" lvl="0" indent="0" algn="ctr" defTabSz="914400" eaLnBrk="1" fontAlgn="auto" latinLnBrk="0" hangingPunct="1">
              <a:lnSpc>
                <a:spcPct val="110000"/>
              </a:lnSpc>
              <a:spcBef>
                <a:spcPts val="0"/>
              </a:spcBef>
              <a:spcAft>
                <a:spcPts val="0"/>
              </a:spcAft>
              <a:buClrTx/>
              <a:buSzTx/>
              <a:buFontTx/>
              <a:buNone/>
              <a:defRPr/>
            </a:pPr>
            <a:r>
              <a:rPr kumimoji="0" lang="zh-CN" altLang="en-US" sz="3200" b="1" u="none" strike="noStrike" kern="0" cap="none" spc="0" normalizeH="0" baseline="0" noProof="0" dirty="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rPr>
              <a:t>标题</a:t>
            </a:r>
            <a:endParaRPr kumimoji="0" lang="zh-CN" altLang="en-US" sz="3200" b="1" u="none" strike="noStrike" kern="0" cap="none" spc="0" normalizeH="0" baseline="0" noProof="0" dirty="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9" name="Rectangle 17"/>
          <p:cNvSpPr>
            <a:spLocks noChangeArrowheads="1"/>
          </p:cNvSpPr>
          <p:nvPr/>
        </p:nvSpPr>
        <p:spPr bwMode="auto">
          <a:xfrm>
            <a:off x="8478567" y="2326859"/>
            <a:ext cx="2310500" cy="314104"/>
          </a:xfrm>
          <a:prstGeom prst="rect">
            <a:avLst/>
          </a:prstGeom>
          <a:noFill/>
          <a:ln>
            <a:noFill/>
          </a:ln>
        </p:spPr>
        <p:txBody>
          <a:bodyPr wrap="square" lIns="72496" tIns="36248" rIns="72496" bIns="36248">
            <a:spAutoFit/>
          </a:bodyPr>
          <a:lstStyle>
            <a:lvl1pPr>
              <a:defRPr b="1">
                <a:solidFill>
                  <a:schemeClr val="tx1"/>
                </a:solidFill>
                <a:latin typeface="Calibri" panose="020F0502020204030204" charset="0"/>
                <a:ea typeface="MS PGothic" panose="020B0600070205080204" pitchFamily="34" charset="-128"/>
              </a:defRPr>
            </a:lvl1pPr>
            <a:lvl2pPr marL="742950" indent="-285750">
              <a:defRPr b="1">
                <a:solidFill>
                  <a:schemeClr val="tx1"/>
                </a:solidFill>
                <a:latin typeface="Calibri" panose="020F0502020204030204" charset="0"/>
                <a:ea typeface="MS PGothic" panose="020B0600070205080204" pitchFamily="34" charset="-128"/>
              </a:defRPr>
            </a:lvl2pPr>
            <a:lvl3pPr marL="1143000" indent="-228600">
              <a:defRPr b="1">
                <a:solidFill>
                  <a:schemeClr val="tx1"/>
                </a:solidFill>
                <a:latin typeface="Calibri" panose="020F0502020204030204" charset="0"/>
                <a:ea typeface="MS PGothic" panose="020B0600070205080204" pitchFamily="34" charset="-128"/>
              </a:defRPr>
            </a:lvl3pPr>
            <a:lvl4pPr marL="1600200" indent="-228600">
              <a:defRPr b="1">
                <a:solidFill>
                  <a:schemeClr val="tx1"/>
                </a:solidFill>
                <a:latin typeface="Calibri" panose="020F0502020204030204" charset="0"/>
                <a:ea typeface="MS PGothic" panose="020B0600070205080204" pitchFamily="34" charset="-128"/>
              </a:defRPr>
            </a:lvl4pPr>
            <a:lvl5pPr marL="2057400" indent="-228600">
              <a:defRPr b="1">
                <a:solidFill>
                  <a:schemeClr val="tx1"/>
                </a:solidFill>
                <a:latin typeface="Calibri" panose="020F0502020204030204" charset="0"/>
                <a:ea typeface="MS PGothic" panose="020B0600070205080204" pitchFamily="34" charset="-128"/>
              </a:defRPr>
            </a:lvl5pPr>
            <a:lvl6pPr marL="2514600" indent="-228600" algn="ctr" eaLnBrk="0" fontAlgn="base" hangingPunct="0">
              <a:spcBef>
                <a:spcPct val="0"/>
              </a:spcBef>
              <a:spcAft>
                <a:spcPct val="40000"/>
              </a:spcAft>
              <a:defRPr b="1">
                <a:solidFill>
                  <a:schemeClr val="tx1"/>
                </a:solidFill>
                <a:latin typeface="Calibri" panose="020F0502020204030204" charset="0"/>
                <a:ea typeface="MS PGothic" panose="020B0600070205080204" pitchFamily="34" charset="-128"/>
              </a:defRPr>
            </a:lvl6pPr>
            <a:lvl7pPr marL="2971800" indent="-228600" algn="ctr" eaLnBrk="0" fontAlgn="base" hangingPunct="0">
              <a:spcBef>
                <a:spcPct val="0"/>
              </a:spcBef>
              <a:spcAft>
                <a:spcPct val="40000"/>
              </a:spcAft>
              <a:defRPr b="1">
                <a:solidFill>
                  <a:schemeClr val="tx1"/>
                </a:solidFill>
                <a:latin typeface="Calibri" panose="020F0502020204030204" charset="0"/>
                <a:ea typeface="MS PGothic" panose="020B0600070205080204" pitchFamily="34" charset="-128"/>
              </a:defRPr>
            </a:lvl7pPr>
            <a:lvl8pPr marL="3429000" indent="-228600" algn="ctr" eaLnBrk="0" fontAlgn="base" hangingPunct="0">
              <a:spcBef>
                <a:spcPct val="0"/>
              </a:spcBef>
              <a:spcAft>
                <a:spcPct val="40000"/>
              </a:spcAft>
              <a:defRPr b="1">
                <a:solidFill>
                  <a:schemeClr val="tx1"/>
                </a:solidFill>
                <a:latin typeface="Calibri" panose="020F0502020204030204" charset="0"/>
                <a:ea typeface="MS PGothic" panose="020B0600070205080204" pitchFamily="34" charset="-128"/>
              </a:defRPr>
            </a:lvl8pPr>
            <a:lvl9pPr marL="3886200" indent="-228600" algn="ctr" eaLnBrk="0" fontAlgn="base" hangingPunct="0">
              <a:spcBef>
                <a:spcPct val="0"/>
              </a:spcBef>
              <a:spcAft>
                <a:spcPct val="40000"/>
              </a:spcAft>
              <a:defRPr b="1">
                <a:solidFill>
                  <a:schemeClr val="tx1"/>
                </a:solidFill>
                <a:latin typeface="Calibri" panose="020F0502020204030204" charset="0"/>
                <a:ea typeface="MS PGothic" panose="020B0600070205080204" pitchFamily="34" charset="-128"/>
              </a:defRPr>
            </a:lvl9pPr>
          </a:lstStyle>
          <a:p>
            <a:pPr algn="r">
              <a:lnSpc>
                <a:spcPct val="120000"/>
              </a:lnSpc>
              <a:spcBef>
                <a:spcPts val="900"/>
              </a:spcBef>
              <a:buClr>
                <a:srgbClr val="2C6CA6"/>
              </a:buClr>
              <a:defRPr/>
            </a:pPr>
            <a:endParaRPr lang="zh-CN" altLang="en-US" sz="1400" b="0" dirty="0">
              <a:solidFill>
                <a:srgbClr val="515151"/>
              </a:solidFill>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0" name="椭圆 9"/>
          <p:cNvSpPr/>
          <p:nvPr/>
        </p:nvSpPr>
        <p:spPr>
          <a:xfrm>
            <a:off x="3720922" y="1254288"/>
            <a:ext cx="4750156" cy="4750156"/>
          </a:xfrm>
          <a:prstGeom prst="ellipse">
            <a:avLst/>
          </a:prstGeom>
          <a:noFill/>
          <a:ln w="19050" cap="rnd" cmpd="sng" algn="ctr">
            <a:solidFill>
              <a:srgbClr val="DF1716">
                <a:alpha val="10000"/>
              </a:srgbClr>
            </a:solidFill>
            <a:prstDash val="sysDot"/>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1" name="矩形 10"/>
          <p:cNvSpPr/>
          <p:nvPr/>
        </p:nvSpPr>
        <p:spPr>
          <a:xfrm>
            <a:off x="2137576" y="1683831"/>
            <a:ext cx="1959194" cy="480131"/>
          </a:xfrm>
          <a:prstGeom prst="rect">
            <a:avLst/>
          </a:prstGeom>
        </p:spPr>
        <p:txBody>
          <a:bodyPr/>
          <a:lstStyle/>
          <a:p>
            <a:pPr>
              <a:lnSpc>
                <a:spcPct val="90000"/>
              </a:lnSpc>
              <a:spcBef>
                <a:spcPct val="0"/>
              </a:spcBef>
            </a:pPr>
            <a:r>
              <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2" name="矩形 11"/>
          <p:cNvSpPr/>
          <p:nvPr/>
        </p:nvSpPr>
        <p:spPr>
          <a:xfrm>
            <a:off x="2144204" y="2091143"/>
            <a:ext cx="2098978" cy="572464"/>
          </a:xfrm>
          <a:prstGeom prst="rect">
            <a:avLst/>
          </a:prstGeom>
        </p:spPr>
        <p:txBody>
          <a:bodyPr wrap="square">
            <a:spAutoFit/>
          </a:bodyPr>
          <a:lstStyle/>
          <a:p>
            <a:pPr>
              <a:lnSpc>
                <a:spcPct val="13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3" name="矩形 12"/>
          <p:cNvSpPr/>
          <p:nvPr/>
        </p:nvSpPr>
        <p:spPr>
          <a:xfrm>
            <a:off x="1615315" y="3257445"/>
            <a:ext cx="1336329" cy="400110"/>
          </a:xfrm>
          <a:prstGeom prst="rect">
            <a:avLst/>
          </a:prstGeom>
        </p:spPr>
        <p:txBody>
          <a:bodyPr/>
          <a:lstStyle/>
          <a:p>
            <a:pPr>
              <a:lnSpc>
                <a:spcPct val="90000"/>
              </a:lnSpc>
              <a:spcBef>
                <a:spcPct val="0"/>
              </a:spcBef>
            </a:pPr>
            <a:r>
              <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4" name="矩形 13"/>
          <p:cNvSpPr/>
          <p:nvPr/>
        </p:nvSpPr>
        <p:spPr>
          <a:xfrm>
            <a:off x="1621946" y="3664757"/>
            <a:ext cx="2451298" cy="572464"/>
          </a:xfrm>
          <a:prstGeom prst="rect">
            <a:avLst/>
          </a:prstGeom>
        </p:spPr>
        <p:txBody>
          <a:bodyPr wrap="square">
            <a:spAutoFit/>
          </a:bodyPr>
          <a:lstStyle/>
          <a:p>
            <a:pPr>
              <a:lnSpc>
                <a:spcPct val="13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5" name="椭圆 14"/>
          <p:cNvSpPr/>
          <p:nvPr/>
        </p:nvSpPr>
        <p:spPr>
          <a:xfrm>
            <a:off x="1257275" y="1683831"/>
            <a:ext cx="732274" cy="732272"/>
          </a:xfrm>
          <a:prstGeom prst="ellipse">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3429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6" name="椭圆 15"/>
          <p:cNvSpPr/>
          <p:nvPr/>
        </p:nvSpPr>
        <p:spPr>
          <a:xfrm>
            <a:off x="735015" y="3257445"/>
            <a:ext cx="732274" cy="732272"/>
          </a:xfrm>
          <a:prstGeom prst="ellipse">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3429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7" name="椭圆 16"/>
          <p:cNvSpPr/>
          <p:nvPr/>
        </p:nvSpPr>
        <p:spPr>
          <a:xfrm>
            <a:off x="10278651" y="1502856"/>
            <a:ext cx="732274" cy="732272"/>
          </a:xfrm>
          <a:prstGeom prst="ellipse">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3429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8" name="椭圆 17"/>
          <p:cNvSpPr/>
          <p:nvPr/>
        </p:nvSpPr>
        <p:spPr>
          <a:xfrm>
            <a:off x="10724711" y="3257445"/>
            <a:ext cx="732274" cy="732272"/>
          </a:xfrm>
          <a:prstGeom prst="ellipse">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3429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9" name="Rectangle 17"/>
          <p:cNvSpPr>
            <a:spLocks noChangeArrowheads="1"/>
          </p:cNvSpPr>
          <p:nvPr/>
        </p:nvSpPr>
        <p:spPr bwMode="auto">
          <a:xfrm>
            <a:off x="1082690" y="5055442"/>
            <a:ext cx="2533663" cy="314424"/>
          </a:xfrm>
          <a:prstGeom prst="rect">
            <a:avLst/>
          </a:prstGeom>
          <a:noFill/>
          <a:ln>
            <a:noFill/>
          </a:ln>
        </p:spPr>
        <p:txBody>
          <a:bodyPr wrap="square" lIns="72496" tIns="36248" rIns="72496" bIns="36248">
            <a:spAutoFit/>
          </a:bodyPr>
          <a:lstStyle>
            <a:lvl1pPr>
              <a:defRPr b="1">
                <a:solidFill>
                  <a:schemeClr val="tx1"/>
                </a:solidFill>
                <a:latin typeface="Calibri" panose="020F0502020204030204" charset="0"/>
                <a:ea typeface="MS PGothic" panose="020B0600070205080204" pitchFamily="34" charset="-128"/>
              </a:defRPr>
            </a:lvl1pPr>
            <a:lvl2pPr marL="742950" indent="-285750">
              <a:defRPr b="1">
                <a:solidFill>
                  <a:schemeClr val="tx1"/>
                </a:solidFill>
                <a:latin typeface="Calibri" panose="020F0502020204030204" charset="0"/>
                <a:ea typeface="MS PGothic" panose="020B0600070205080204" pitchFamily="34" charset="-128"/>
              </a:defRPr>
            </a:lvl2pPr>
            <a:lvl3pPr marL="1143000" indent="-228600">
              <a:defRPr b="1">
                <a:solidFill>
                  <a:schemeClr val="tx1"/>
                </a:solidFill>
                <a:latin typeface="Calibri" panose="020F0502020204030204" charset="0"/>
                <a:ea typeface="MS PGothic" panose="020B0600070205080204" pitchFamily="34" charset="-128"/>
              </a:defRPr>
            </a:lvl3pPr>
            <a:lvl4pPr marL="1600200" indent="-228600">
              <a:defRPr b="1">
                <a:solidFill>
                  <a:schemeClr val="tx1"/>
                </a:solidFill>
                <a:latin typeface="Calibri" panose="020F0502020204030204" charset="0"/>
                <a:ea typeface="MS PGothic" panose="020B0600070205080204" pitchFamily="34" charset="-128"/>
              </a:defRPr>
            </a:lvl4pPr>
            <a:lvl5pPr marL="2057400" indent="-228600">
              <a:defRPr b="1">
                <a:solidFill>
                  <a:schemeClr val="tx1"/>
                </a:solidFill>
                <a:latin typeface="Calibri" panose="020F0502020204030204" charset="0"/>
                <a:ea typeface="MS PGothic" panose="020B0600070205080204" pitchFamily="34" charset="-128"/>
              </a:defRPr>
            </a:lvl5pPr>
            <a:lvl6pPr marL="2514600" indent="-228600" algn="ctr" eaLnBrk="0" fontAlgn="base" hangingPunct="0">
              <a:spcBef>
                <a:spcPct val="0"/>
              </a:spcBef>
              <a:spcAft>
                <a:spcPct val="40000"/>
              </a:spcAft>
              <a:defRPr b="1">
                <a:solidFill>
                  <a:schemeClr val="tx1"/>
                </a:solidFill>
                <a:latin typeface="Calibri" panose="020F0502020204030204" charset="0"/>
                <a:ea typeface="MS PGothic" panose="020B0600070205080204" pitchFamily="34" charset="-128"/>
              </a:defRPr>
            </a:lvl6pPr>
            <a:lvl7pPr marL="2971800" indent="-228600" algn="ctr" eaLnBrk="0" fontAlgn="base" hangingPunct="0">
              <a:spcBef>
                <a:spcPct val="0"/>
              </a:spcBef>
              <a:spcAft>
                <a:spcPct val="40000"/>
              </a:spcAft>
              <a:defRPr b="1">
                <a:solidFill>
                  <a:schemeClr val="tx1"/>
                </a:solidFill>
                <a:latin typeface="Calibri" panose="020F0502020204030204" charset="0"/>
                <a:ea typeface="MS PGothic" panose="020B0600070205080204" pitchFamily="34" charset="-128"/>
              </a:defRPr>
            </a:lvl7pPr>
            <a:lvl8pPr marL="3429000" indent="-228600" algn="ctr" eaLnBrk="0" fontAlgn="base" hangingPunct="0">
              <a:spcBef>
                <a:spcPct val="0"/>
              </a:spcBef>
              <a:spcAft>
                <a:spcPct val="40000"/>
              </a:spcAft>
              <a:defRPr b="1">
                <a:solidFill>
                  <a:schemeClr val="tx1"/>
                </a:solidFill>
                <a:latin typeface="Calibri" panose="020F0502020204030204" charset="0"/>
                <a:ea typeface="MS PGothic" panose="020B0600070205080204" pitchFamily="34" charset="-128"/>
              </a:defRPr>
            </a:lvl8pPr>
            <a:lvl9pPr marL="3886200" indent="-228600" algn="ctr" eaLnBrk="0" fontAlgn="base" hangingPunct="0">
              <a:spcBef>
                <a:spcPct val="0"/>
              </a:spcBef>
              <a:spcAft>
                <a:spcPct val="40000"/>
              </a:spcAft>
              <a:defRPr b="1">
                <a:solidFill>
                  <a:schemeClr val="tx1"/>
                </a:solidFill>
                <a:latin typeface="Calibri" panose="020F0502020204030204" charset="0"/>
                <a:ea typeface="MS PGothic" panose="020B0600070205080204" pitchFamily="34" charset="-128"/>
              </a:defRPr>
            </a:lvl9pPr>
          </a:lstStyle>
          <a:p>
            <a:pPr>
              <a:lnSpc>
                <a:spcPct val="120000"/>
              </a:lnSpc>
              <a:spcBef>
                <a:spcPts val="900"/>
              </a:spcBef>
              <a:buClr>
                <a:srgbClr val="2C6CA6"/>
              </a:buClr>
              <a:defRPr/>
            </a:pPr>
            <a:endParaRPr lang="en-US" sz="1400" b="0" dirty="0">
              <a:solidFill>
                <a:prstClr val="black">
                  <a:lumMod val="75000"/>
                  <a:lumOff val="25000"/>
                </a:prst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0" name="矩形 19"/>
          <p:cNvSpPr/>
          <p:nvPr/>
        </p:nvSpPr>
        <p:spPr>
          <a:xfrm>
            <a:off x="2080425" y="4659610"/>
            <a:ext cx="1336329" cy="400110"/>
          </a:xfrm>
          <a:prstGeom prst="rect">
            <a:avLst/>
          </a:prstGeom>
        </p:spPr>
        <p:txBody>
          <a:bodyPr/>
          <a:lstStyle/>
          <a:p>
            <a:pPr>
              <a:lnSpc>
                <a:spcPct val="90000"/>
              </a:lnSpc>
              <a:spcBef>
                <a:spcPct val="0"/>
              </a:spcBef>
            </a:pPr>
            <a:r>
              <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1" name="矩形 20"/>
          <p:cNvSpPr/>
          <p:nvPr/>
        </p:nvSpPr>
        <p:spPr>
          <a:xfrm>
            <a:off x="2087056" y="5066922"/>
            <a:ext cx="2451297" cy="572464"/>
          </a:xfrm>
          <a:prstGeom prst="rect">
            <a:avLst/>
          </a:prstGeom>
        </p:spPr>
        <p:txBody>
          <a:bodyPr wrap="square">
            <a:spAutoFit/>
          </a:bodyPr>
          <a:lstStyle/>
          <a:p>
            <a:pPr>
              <a:lnSpc>
                <a:spcPct val="13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2" name="矩形 21"/>
          <p:cNvSpPr/>
          <p:nvPr/>
        </p:nvSpPr>
        <p:spPr>
          <a:xfrm>
            <a:off x="8920036" y="1502856"/>
            <a:ext cx="1336329" cy="400110"/>
          </a:xfrm>
          <a:prstGeom prst="rect">
            <a:avLst/>
          </a:prstGeom>
        </p:spPr>
        <p:txBody>
          <a:bodyPr/>
          <a:lstStyle/>
          <a:p>
            <a:pPr>
              <a:lnSpc>
                <a:spcPct val="90000"/>
              </a:lnSpc>
              <a:spcBef>
                <a:spcPct val="0"/>
              </a:spcBef>
            </a:pPr>
            <a:r>
              <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3" name="矩形 22"/>
          <p:cNvSpPr/>
          <p:nvPr/>
        </p:nvSpPr>
        <p:spPr>
          <a:xfrm>
            <a:off x="7715618" y="1910168"/>
            <a:ext cx="2415007" cy="572464"/>
          </a:xfrm>
          <a:prstGeom prst="rect">
            <a:avLst/>
          </a:prstGeom>
        </p:spPr>
        <p:txBody>
          <a:bodyPr wrap="square">
            <a:spAutoFit/>
          </a:bodyPr>
          <a:lstStyle/>
          <a:p>
            <a:pPr algn="r">
              <a:lnSpc>
                <a:spcPct val="13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4" name="矩形 23"/>
          <p:cNvSpPr/>
          <p:nvPr/>
        </p:nvSpPr>
        <p:spPr>
          <a:xfrm>
            <a:off x="9366096" y="3257445"/>
            <a:ext cx="1336329" cy="400110"/>
          </a:xfrm>
          <a:prstGeom prst="rect">
            <a:avLst/>
          </a:prstGeom>
        </p:spPr>
        <p:txBody>
          <a:bodyPr/>
          <a:lstStyle/>
          <a:p>
            <a:pPr>
              <a:lnSpc>
                <a:spcPct val="90000"/>
              </a:lnSpc>
              <a:spcBef>
                <a:spcPct val="0"/>
              </a:spcBef>
            </a:pPr>
            <a:r>
              <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5" name="矩形 24"/>
          <p:cNvSpPr/>
          <p:nvPr/>
        </p:nvSpPr>
        <p:spPr>
          <a:xfrm>
            <a:off x="8161678" y="3664757"/>
            <a:ext cx="2415007" cy="572464"/>
          </a:xfrm>
          <a:prstGeom prst="rect">
            <a:avLst/>
          </a:prstGeom>
        </p:spPr>
        <p:txBody>
          <a:bodyPr wrap="square">
            <a:spAutoFit/>
          </a:bodyPr>
          <a:lstStyle/>
          <a:p>
            <a:pPr algn="r">
              <a:lnSpc>
                <a:spcPct val="13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6" name="矩形 25"/>
          <p:cNvSpPr/>
          <p:nvPr/>
        </p:nvSpPr>
        <p:spPr>
          <a:xfrm>
            <a:off x="8786686" y="4878685"/>
            <a:ext cx="1336329" cy="400110"/>
          </a:xfrm>
          <a:prstGeom prst="rect">
            <a:avLst/>
          </a:prstGeom>
        </p:spPr>
        <p:txBody>
          <a:bodyPr/>
          <a:lstStyle/>
          <a:p>
            <a:pPr>
              <a:lnSpc>
                <a:spcPct val="90000"/>
              </a:lnSpc>
              <a:spcBef>
                <a:spcPct val="0"/>
              </a:spcBef>
            </a:pPr>
            <a:r>
              <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lang="zh-CN" altLang="en-US" b="1" spc="300" dirty="0">
              <a:gradFill>
                <a:gsLst>
                  <a:gs pos="0">
                    <a:srgbClr val="A21110">
                      <a:lumMod val="60000"/>
                      <a:lumOff val="40000"/>
                    </a:srgbClr>
                  </a:gs>
                  <a:gs pos="54000">
                    <a:srgbClr val="A21110"/>
                  </a:gs>
                  <a:gs pos="100000">
                    <a:srgbClr val="A21110">
                      <a:lumMod val="75000"/>
                    </a:srgbClr>
                  </a:gs>
                </a:gsLst>
                <a:lin ang="54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1" name="矩形 30"/>
          <p:cNvSpPr/>
          <p:nvPr/>
        </p:nvSpPr>
        <p:spPr>
          <a:xfrm>
            <a:off x="7582267" y="5285997"/>
            <a:ext cx="2415007" cy="572464"/>
          </a:xfrm>
          <a:prstGeom prst="rect">
            <a:avLst/>
          </a:prstGeom>
        </p:spPr>
        <p:txBody>
          <a:bodyPr wrap="square">
            <a:spAutoFit/>
          </a:bodyPr>
          <a:lstStyle/>
          <a:p>
            <a:pPr algn="r">
              <a:lnSpc>
                <a:spcPct val="13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2" name="椭圆 31"/>
          <p:cNvSpPr/>
          <p:nvPr/>
        </p:nvSpPr>
        <p:spPr>
          <a:xfrm>
            <a:off x="1200125" y="4659610"/>
            <a:ext cx="732274" cy="732272"/>
          </a:xfrm>
          <a:prstGeom prst="ellipse">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3429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3" name="椭圆 32"/>
          <p:cNvSpPr/>
          <p:nvPr/>
        </p:nvSpPr>
        <p:spPr>
          <a:xfrm>
            <a:off x="10145301" y="4878685"/>
            <a:ext cx="732274" cy="732272"/>
          </a:xfrm>
          <a:prstGeom prst="ellipse">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3429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4" name="任意多边形: 形状 123"/>
          <p:cNvSpPr>
            <a:spLocks noChangeArrowheads="1"/>
          </p:cNvSpPr>
          <p:nvPr/>
        </p:nvSpPr>
        <p:spPr bwMode="auto">
          <a:xfrm>
            <a:off x="3927281" y="1532971"/>
            <a:ext cx="4328362" cy="4279514"/>
          </a:xfrm>
          <a:custGeom>
            <a:avLst/>
            <a:gdLst>
              <a:gd name="connsiteX0" fmla="*/ 1784937 w 2397257"/>
              <a:gd name="connsiteY0" fmla="*/ 2369162 h 2370204"/>
              <a:gd name="connsiteX1" fmla="*/ 1785458 w 2397257"/>
              <a:gd name="connsiteY1" fmla="*/ 2369683 h 2370204"/>
              <a:gd name="connsiteX2" fmla="*/ 1784937 w 2397257"/>
              <a:gd name="connsiteY2" fmla="*/ 2370204 h 2370204"/>
              <a:gd name="connsiteX3" fmla="*/ 1784416 w 2397257"/>
              <a:gd name="connsiteY3" fmla="*/ 2369683 h 2370204"/>
              <a:gd name="connsiteX4" fmla="*/ 1784937 w 2397257"/>
              <a:gd name="connsiteY4" fmla="*/ 2369162 h 2370204"/>
              <a:gd name="connsiteX5" fmla="*/ 1202790 w 2397257"/>
              <a:gd name="connsiteY5" fmla="*/ 2360839 h 2370204"/>
              <a:gd name="connsiteX6" fmla="*/ 1204871 w 2397257"/>
              <a:gd name="connsiteY6" fmla="*/ 2362400 h 2370204"/>
              <a:gd name="connsiteX7" fmla="*/ 1202790 w 2397257"/>
              <a:gd name="connsiteY7" fmla="*/ 2363961 h 2370204"/>
              <a:gd name="connsiteX8" fmla="*/ 1200709 w 2397257"/>
              <a:gd name="connsiteY8" fmla="*/ 2362400 h 2370204"/>
              <a:gd name="connsiteX9" fmla="*/ 1202790 w 2397257"/>
              <a:gd name="connsiteY9" fmla="*/ 2360839 h 2370204"/>
              <a:gd name="connsiteX10" fmla="*/ 1269901 w 2397257"/>
              <a:gd name="connsiteY10" fmla="*/ 2358758 h 2370204"/>
              <a:gd name="connsiteX11" fmla="*/ 1272503 w 2397257"/>
              <a:gd name="connsiteY11" fmla="*/ 2359799 h 2370204"/>
              <a:gd name="connsiteX12" fmla="*/ 1269901 w 2397257"/>
              <a:gd name="connsiteY12" fmla="*/ 2360840 h 2370204"/>
              <a:gd name="connsiteX13" fmla="*/ 1267299 w 2397257"/>
              <a:gd name="connsiteY13" fmla="*/ 2359799 h 2370204"/>
              <a:gd name="connsiteX14" fmla="*/ 1269901 w 2397257"/>
              <a:gd name="connsiteY14" fmla="*/ 2358758 h 2370204"/>
              <a:gd name="connsiteX15" fmla="*/ 1135679 w 2397257"/>
              <a:gd name="connsiteY15" fmla="*/ 2358758 h 2370204"/>
              <a:gd name="connsiteX16" fmla="*/ 1138280 w 2397257"/>
              <a:gd name="connsiteY16" fmla="*/ 2359799 h 2370204"/>
              <a:gd name="connsiteX17" fmla="*/ 1135679 w 2397257"/>
              <a:gd name="connsiteY17" fmla="*/ 2360840 h 2370204"/>
              <a:gd name="connsiteX18" fmla="*/ 1133078 w 2397257"/>
              <a:gd name="connsiteY18" fmla="*/ 2359799 h 2370204"/>
              <a:gd name="connsiteX19" fmla="*/ 1135679 w 2397257"/>
              <a:gd name="connsiteY19" fmla="*/ 2358758 h 2370204"/>
              <a:gd name="connsiteX20" fmla="*/ 1337532 w 2397257"/>
              <a:gd name="connsiteY20" fmla="*/ 2353555 h 2370204"/>
              <a:gd name="connsiteX21" fmla="*/ 1339093 w 2397257"/>
              <a:gd name="connsiteY21" fmla="*/ 2355116 h 2370204"/>
              <a:gd name="connsiteX22" fmla="*/ 1337532 w 2397257"/>
              <a:gd name="connsiteY22" fmla="*/ 2356677 h 2370204"/>
              <a:gd name="connsiteX23" fmla="*/ 1335971 w 2397257"/>
              <a:gd name="connsiteY23" fmla="*/ 2355116 h 2370204"/>
              <a:gd name="connsiteX24" fmla="*/ 1337532 w 2397257"/>
              <a:gd name="connsiteY24" fmla="*/ 2353555 h 2370204"/>
              <a:gd name="connsiteX25" fmla="*/ 1661120 w 2397257"/>
              <a:gd name="connsiteY25" fmla="*/ 2344191 h 2370204"/>
              <a:gd name="connsiteX26" fmla="*/ 1661641 w 2397257"/>
              <a:gd name="connsiteY26" fmla="*/ 2344712 h 2370204"/>
              <a:gd name="connsiteX27" fmla="*/ 1661120 w 2397257"/>
              <a:gd name="connsiteY27" fmla="*/ 2345233 h 2370204"/>
              <a:gd name="connsiteX28" fmla="*/ 1660599 w 2397257"/>
              <a:gd name="connsiteY28" fmla="*/ 2344712 h 2370204"/>
              <a:gd name="connsiteX29" fmla="*/ 1661120 w 2397257"/>
              <a:gd name="connsiteY29" fmla="*/ 2344191 h 2370204"/>
              <a:gd name="connsiteX30" fmla="*/ 1402041 w 2397257"/>
              <a:gd name="connsiteY30" fmla="*/ 2341069 h 2370204"/>
              <a:gd name="connsiteX31" fmla="*/ 1403602 w 2397257"/>
              <a:gd name="connsiteY31" fmla="*/ 2342630 h 2370204"/>
              <a:gd name="connsiteX32" fmla="*/ 1402041 w 2397257"/>
              <a:gd name="connsiteY32" fmla="*/ 2344191 h 2370204"/>
              <a:gd name="connsiteX33" fmla="*/ 1400480 w 2397257"/>
              <a:gd name="connsiteY33" fmla="*/ 2342630 h 2370204"/>
              <a:gd name="connsiteX34" fmla="*/ 1402041 w 2397257"/>
              <a:gd name="connsiteY34" fmla="*/ 2341069 h 2370204"/>
              <a:gd name="connsiteX35" fmla="*/ 1844244 w 2397257"/>
              <a:gd name="connsiteY35" fmla="*/ 2336907 h 2370204"/>
              <a:gd name="connsiteX36" fmla="*/ 1844765 w 2397257"/>
              <a:gd name="connsiteY36" fmla="*/ 2337428 h 2370204"/>
              <a:gd name="connsiteX37" fmla="*/ 1844244 w 2397257"/>
              <a:gd name="connsiteY37" fmla="*/ 2337949 h 2370204"/>
              <a:gd name="connsiteX38" fmla="*/ 1843723 w 2397257"/>
              <a:gd name="connsiteY38" fmla="*/ 2337428 h 2370204"/>
              <a:gd name="connsiteX39" fmla="*/ 1844244 w 2397257"/>
              <a:gd name="connsiteY39" fmla="*/ 2336907 h 2370204"/>
              <a:gd name="connsiteX40" fmla="*/ 1468632 w 2397257"/>
              <a:gd name="connsiteY40" fmla="*/ 2328583 h 2370204"/>
              <a:gd name="connsiteX41" fmla="*/ 1470193 w 2397257"/>
              <a:gd name="connsiteY41" fmla="*/ 2330144 h 2370204"/>
              <a:gd name="connsiteX42" fmla="*/ 1468632 w 2397257"/>
              <a:gd name="connsiteY42" fmla="*/ 2331705 h 2370204"/>
              <a:gd name="connsiteX43" fmla="*/ 1467071 w 2397257"/>
              <a:gd name="connsiteY43" fmla="*/ 2330144 h 2370204"/>
              <a:gd name="connsiteX44" fmla="*/ 1468632 w 2397257"/>
              <a:gd name="connsiteY44" fmla="*/ 2328583 h 2370204"/>
              <a:gd name="connsiteX45" fmla="*/ 1722509 w 2397257"/>
              <a:gd name="connsiteY45" fmla="*/ 2317139 h 2370204"/>
              <a:gd name="connsiteX46" fmla="*/ 1723030 w 2397257"/>
              <a:gd name="connsiteY46" fmla="*/ 2317660 h 2370204"/>
              <a:gd name="connsiteX47" fmla="*/ 1722509 w 2397257"/>
              <a:gd name="connsiteY47" fmla="*/ 2318181 h 2370204"/>
              <a:gd name="connsiteX48" fmla="*/ 1721988 w 2397257"/>
              <a:gd name="connsiteY48" fmla="*/ 2317660 h 2370204"/>
              <a:gd name="connsiteX49" fmla="*/ 1722509 w 2397257"/>
              <a:gd name="connsiteY49" fmla="*/ 2317139 h 2370204"/>
              <a:gd name="connsiteX50" fmla="*/ 1533141 w 2397257"/>
              <a:gd name="connsiteY50" fmla="*/ 2308815 h 2370204"/>
              <a:gd name="connsiteX51" fmla="*/ 1534702 w 2397257"/>
              <a:gd name="connsiteY51" fmla="*/ 2310376 h 2370204"/>
              <a:gd name="connsiteX52" fmla="*/ 1533141 w 2397257"/>
              <a:gd name="connsiteY52" fmla="*/ 2311937 h 2370204"/>
              <a:gd name="connsiteX53" fmla="*/ 1531580 w 2397257"/>
              <a:gd name="connsiteY53" fmla="*/ 2310376 h 2370204"/>
              <a:gd name="connsiteX54" fmla="*/ 1533141 w 2397257"/>
              <a:gd name="connsiteY54" fmla="*/ 2308815 h 2370204"/>
              <a:gd name="connsiteX55" fmla="*/ 1596090 w 2397257"/>
              <a:gd name="connsiteY55" fmla="*/ 2286965 h 2370204"/>
              <a:gd name="connsiteX56" fmla="*/ 1598171 w 2397257"/>
              <a:gd name="connsiteY56" fmla="*/ 2289566 h 2370204"/>
              <a:gd name="connsiteX57" fmla="*/ 1596090 w 2397257"/>
              <a:gd name="connsiteY57" fmla="*/ 2292167 h 2370204"/>
              <a:gd name="connsiteX58" fmla="*/ 1594009 w 2397257"/>
              <a:gd name="connsiteY58" fmla="*/ 2289566 h 2370204"/>
              <a:gd name="connsiteX59" fmla="*/ 1596090 w 2397257"/>
              <a:gd name="connsiteY59" fmla="*/ 2286965 h 2370204"/>
              <a:gd name="connsiteX60" fmla="*/ 1202791 w 2397257"/>
              <a:gd name="connsiteY60" fmla="*/ 2281763 h 2370204"/>
              <a:gd name="connsiteX61" fmla="*/ 1207994 w 2397257"/>
              <a:gd name="connsiteY61" fmla="*/ 2286966 h 2370204"/>
              <a:gd name="connsiteX62" fmla="*/ 1202791 w 2397257"/>
              <a:gd name="connsiteY62" fmla="*/ 2292169 h 2370204"/>
              <a:gd name="connsiteX63" fmla="*/ 1197588 w 2397257"/>
              <a:gd name="connsiteY63" fmla="*/ 2286966 h 2370204"/>
              <a:gd name="connsiteX64" fmla="*/ 1202791 w 2397257"/>
              <a:gd name="connsiteY64" fmla="*/ 2281763 h 2370204"/>
              <a:gd name="connsiteX65" fmla="*/ 1269381 w 2397257"/>
              <a:gd name="connsiteY65" fmla="*/ 2281762 h 2370204"/>
              <a:gd name="connsiteX66" fmla="*/ 1274583 w 2397257"/>
              <a:gd name="connsiteY66" fmla="*/ 2285404 h 2370204"/>
              <a:gd name="connsiteX67" fmla="*/ 1269381 w 2397257"/>
              <a:gd name="connsiteY67" fmla="*/ 2289046 h 2370204"/>
              <a:gd name="connsiteX68" fmla="*/ 1264178 w 2397257"/>
              <a:gd name="connsiteY68" fmla="*/ 2285404 h 2370204"/>
              <a:gd name="connsiteX69" fmla="*/ 1269381 w 2397257"/>
              <a:gd name="connsiteY69" fmla="*/ 2281762 h 2370204"/>
              <a:gd name="connsiteX70" fmla="*/ 1135160 w 2397257"/>
              <a:gd name="connsiteY70" fmla="*/ 2279682 h 2370204"/>
              <a:gd name="connsiteX71" fmla="*/ 1141403 w 2397257"/>
              <a:gd name="connsiteY71" fmla="*/ 2285925 h 2370204"/>
              <a:gd name="connsiteX72" fmla="*/ 1135160 w 2397257"/>
              <a:gd name="connsiteY72" fmla="*/ 2292168 h 2370204"/>
              <a:gd name="connsiteX73" fmla="*/ 1128917 w 2397257"/>
              <a:gd name="connsiteY73" fmla="*/ 2285925 h 2370204"/>
              <a:gd name="connsiteX74" fmla="*/ 1135160 w 2397257"/>
              <a:gd name="connsiteY74" fmla="*/ 2279682 h 2370204"/>
              <a:gd name="connsiteX75" fmla="*/ 1067529 w 2397257"/>
              <a:gd name="connsiteY75" fmla="*/ 2274480 h 2370204"/>
              <a:gd name="connsiteX76" fmla="*/ 1073772 w 2397257"/>
              <a:gd name="connsiteY76" fmla="*/ 2279683 h 2370204"/>
              <a:gd name="connsiteX77" fmla="*/ 1067529 w 2397257"/>
              <a:gd name="connsiteY77" fmla="*/ 2284886 h 2370204"/>
              <a:gd name="connsiteX78" fmla="*/ 1061286 w 2397257"/>
              <a:gd name="connsiteY78" fmla="*/ 2279683 h 2370204"/>
              <a:gd name="connsiteX79" fmla="*/ 1067529 w 2397257"/>
              <a:gd name="connsiteY79" fmla="*/ 2274480 h 2370204"/>
              <a:gd name="connsiteX80" fmla="*/ 1336491 w 2397257"/>
              <a:gd name="connsiteY80" fmla="*/ 2274479 h 2370204"/>
              <a:gd name="connsiteX81" fmla="*/ 1339092 w 2397257"/>
              <a:gd name="connsiteY81" fmla="*/ 2278121 h 2370204"/>
              <a:gd name="connsiteX82" fmla="*/ 1336491 w 2397257"/>
              <a:gd name="connsiteY82" fmla="*/ 2281763 h 2370204"/>
              <a:gd name="connsiteX83" fmla="*/ 1333890 w 2397257"/>
              <a:gd name="connsiteY83" fmla="*/ 2278121 h 2370204"/>
              <a:gd name="connsiteX84" fmla="*/ 1336491 w 2397257"/>
              <a:gd name="connsiteY84" fmla="*/ 2274479 h 2370204"/>
              <a:gd name="connsiteX85" fmla="*/ 1403081 w 2397257"/>
              <a:gd name="connsiteY85" fmla="*/ 2265115 h 2370204"/>
              <a:gd name="connsiteX86" fmla="*/ 1405682 w 2397257"/>
              <a:gd name="connsiteY86" fmla="*/ 2267196 h 2370204"/>
              <a:gd name="connsiteX87" fmla="*/ 1403081 w 2397257"/>
              <a:gd name="connsiteY87" fmla="*/ 2269277 h 2370204"/>
              <a:gd name="connsiteX88" fmla="*/ 1400480 w 2397257"/>
              <a:gd name="connsiteY88" fmla="*/ 2267196 h 2370204"/>
              <a:gd name="connsiteX89" fmla="*/ 1403081 w 2397257"/>
              <a:gd name="connsiteY89" fmla="*/ 2265115 h 2370204"/>
              <a:gd name="connsiteX90" fmla="*/ 1002499 w 2397257"/>
              <a:gd name="connsiteY90" fmla="*/ 2261994 h 2370204"/>
              <a:gd name="connsiteX91" fmla="*/ 1007181 w 2397257"/>
              <a:gd name="connsiteY91" fmla="*/ 2268237 h 2370204"/>
              <a:gd name="connsiteX92" fmla="*/ 1002499 w 2397257"/>
              <a:gd name="connsiteY92" fmla="*/ 2274480 h 2370204"/>
              <a:gd name="connsiteX93" fmla="*/ 997817 w 2397257"/>
              <a:gd name="connsiteY93" fmla="*/ 2268237 h 2370204"/>
              <a:gd name="connsiteX94" fmla="*/ 1002499 w 2397257"/>
              <a:gd name="connsiteY94" fmla="*/ 2261994 h 2370204"/>
              <a:gd name="connsiteX95" fmla="*/ 1955575 w 2397257"/>
              <a:gd name="connsiteY95" fmla="*/ 2261993 h 2370204"/>
              <a:gd name="connsiteX96" fmla="*/ 1956096 w 2397257"/>
              <a:gd name="connsiteY96" fmla="*/ 2262514 h 2370204"/>
              <a:gd name="connsiteX97" fmla="*/ 1955575 w 2397257"/>
              <a:gd name="connsiteY97" fmla="*/ 2263035 h 2370204"/>
              <a:gd name="connsiteX98" fmla="*/ 1955054 w 2397257"/>
              <a:gd name="connsiteY98" fmla="*/ 2262514 h 2370204"/>
              <a:gd name="connsiteX99" fmla="*/ 1955575 w 2397257"/>
              <a:gd name="connsiteY99" fmla="*/ 2261993 h 2370204"/>
              <a:gd name="connsiteX100" fmla="*/ 1659039 w 2397257"/>
              <a:gd name="connsiteY100" fmla="*/ 2261993 h 2370204"/>
              <a:gd name="connsiteX101" fmla="*/ 1660600 w 2397257"/>
              <a:gd name="connsiteY101" fmla="*/ 2263554 h 2370204"/>
              <a:gd name="connsiteX102" fmla="*/ 1659039 w 2397257"/>
              <a:gd name="connsiteY102" fmla="*/ 2265115 h 2370204"/>
              <a:gd name="connsiteX103" fmla="*/ 1657478 w 2397257"/>
              <a:gd name="connsiteY103" fmla="*/ 2263554 h 2370204"/>
              <a:gd name="connsiteX104" fmla="*/ 1659039 w 2397257"/>
              <a:gd name="connsiteY104" fmla="*/ 2261993 h 2370204"/>
              <a:gd name="connsiteX105" fmla="*/ 1467591 w 2397257"/>
              <a:gd name="connsiteY105" fmla="*/ 2249508 h 2370204"/>
              <a:gd name="connsiteX106" fmla="*/ 1470192 w 2397257"/>
              <a:gd name="connsiteY106" fmla="*/ 2252109 h 2370204"/>
              <a:gd name="connsiteX107" fmla="*/ 1467591 w 2397257"/>
              <a:gd name="connsiteY107" fmla="*/ 2254710 h 2370204"/>
              <a:gd name="connsiteX108" fmla="*/ 1464990 w 2397257"/>
              <a:gd name="connsiteY108" fmla="*/ 2252109 h 2370204"/>
              <a:gd name="connsiteX109" fmla="*/ 1467591 w 2397257"/>
              <a:gd name="connsiteY109" fmla="*/ 2249508 h 2370204"/>
              <a:gd name="connsiteX110" fmla="*/ 935389 w 2397257"/>
              <a:gd name="connsiteY110" fmla="*/ 2249508 h 2370204"/>
              <a:gd name="connsiteX111" fmla="*/ 940592 w 2397257"/>
              <a:gd name="connsiteY111" fmla="*/ 2254711 h 2370204"/>
              <a:gd name="connsiteX112" fmla="*/ 935389 w 2397257"/>
              <a:gd name="connsiteY112" fmla="*/ 2259914 h 2370204"/>
              <a:gd name="connsiteX113" fmla="*/ 930186 w 2397257"/>
              <a:gd name="connsiteY113" fmla="*/ 2254711 h 2370204"/>
              <a:gd name="connsiteX114" fmla="*/ 935389 w 2397257"/>
              <a:gd name="connsiteY114" fmla="*/ 2249508 h 2370204"/>
              <a:gd name="connsiteX115" fmla="*/ 1719906 w 2397257"/>
              <a:gd name="connsiteY115" fmla="*/ 2232860 h 2370204"/>
              <a:gd name="connsiteX116" fmla="*/ 1721987 w 2397257"/>
              <a:gd name="connsiteY116" fmla="*/ 2233901 h 2370204"/>
              <a:gd name="connsiteX117" fmla="*/ 1719906 w 2397257"/>
              <a:gd name="connsiteY117" fmla="*/ 2234942 h 2370204"/>
              <a:gd name="connsiteX118" fmla="*/ 1717825 w 2397257"/>
              <a:gd name="connsiteY118" fmla="*/ 2233901 h 2370204"/>
              <a:gd name="connsiteX119" fmla="*/ 1719906 w 2397257"/>
              <a:gd name="connsiteY119" fmla="*/ 2232860 h 2370204"/>
              <a:gd name="connsiteX120" fmla="*/ 872960 w 2397257"/>
              <a:gd name="connsiteY120" fmla="*/ 2229739 h 2370204"/>
              <a:gd name="connsiteX121" fmla="*/ 879203 w 2397257"/>
              <a:gd name="connsiteY121" fmla="*/ 2235982 h 2370204"/>
              <a:gd name="connsiteX122" fmla="*/ 872960 w 2397257"/>
              <a:gd name="connsiteY122" fmla="*/ 2242225 h 2370204"/>
              <a:gd name="connsiteX123" fmla="*/ 866717 w 2397257"/>
              <a:gd name="connsiteY123" fmla="*/ 2235982 h 2370204"/>
              <a:gd name="connsiteX124" fmla="*/ 872960 w 2397257"/>
              <a:gd name="connsiteY124" fmla="*/ 2229739 h 2370204"/>
              <a:gd name="connsiteX125" fmla="*/ 1531581 w 2397257"/>
              <a:gd name="connsiteY125" fmla="*/ 2227658 h 2370204"/>
              <a:gd name="connsiteX126" fmla="*/ 1536783 w 2397257"/>
              <a:gd name="connsiteY126" fmla="*/ 2232340 h 2370204"/>
              <a:gd name="connsiteX127" fmla="*/ 1531581 w 2397257"/>
              <a:gd name="connsiteY127" fmla="*/ 2237022 h 2370204"/>
              <a:gd name="connsiteX128" fmla="*/ 1526378 w 2397257"/>
              <a:gd name="connsiteY128" fmla="*/ 2232340 h 2370204"/>
              <a:gd name="connsiteX129" fmla="*/ 1531581 w 2397257"/>
              <a:gd name="connsiteY129" fmla="*/ 2227658 h 2370204"/>
              <a:gd name="connsiteX130" fmla="*/ 2008119 w 2397257"/>
              <a:gd name="connsiteY130" fmla="*/ 2220374 h 2370204"/>
              <a:gd name="connsiteX131" fmla="*/ 2009160 w 2397257"/>
              <a:gd name="connsiteY131" fmla="*/ 2221415 h 2370204"/>
              <a:gd name="connsiteX132" fmla="*/ 2008119 w 2397257"/>
              <a:gd name="connsiteY132" fmla="*/ 2222456 h 2370204"/>
              <a:gd name="connsiteX133" fmla="*/ 2007078 w 2397257"/>
              <a:gd name="connsiteY133" fmla="*/ 2221415 h 2370204"/>
              <a:gd name="connsiteX134" fmla="*/ 2008119 w 2397257"/>
              <a:gd name="connsiteY134" fmla="*/ 2220374 h 2370204"/>
              <a:gd name="connsiteX135" fmla="*/ 1201750 w 2397257"/>
              <a:gd name="connsiteY135" fmla="*/ 2205809 h 2370204"/>
              <a:gd name="connsiteX136" fmla="*/ 1207993 w 2397257"/>
              <a:gd name="connsiteY136" fmla="*/ 2213093 h 2370204"/>
              <a:gd name="connsiteX137" fmla="*/ 1201750 w 2397257"/>
              <a:gd name="connsiteY137" fmla="*/ 2220377 h 2370204"/>
              <a:gd name="connsiteX138" fmla="*/ 1195507 w 2397257"/>
              <a:gd name="connsiteY138" fmla="*/ 2213093 h 2370204"/>
              <a:gd name="connsiteX139" fmla="*/ 1201750 w 2397257"/>
              <a:gd name="connsiteY139" fmla="*/ 2205809 h 2370204"/>
              <a:gd name="connsiteX140" fmla="*/ 808450 w 2397257"/>
              <a:gd name="connsiteY140" fmla="*/ 2205809 h 2370204"/>
              <a:gd name="connsiteX141" fmla="*/ 814693 w 2397257"/>
              <a:gd name="connsiteY141" fmla="*/ 2211532 h 2370204"/>
              <a:gd name="connsiteX142" fmla="*/ 808450 w 2397257"/>
              <a:gd name="connsiteY142" fmla="*/ 2217255 h 2370204"/>
              <a:gd name="connsiteX143" fmla="*/ 802207 w 2397257"/>
              <a:gd name="connsiteY143" fmla="*/ 2211532 h 2370204"/>
              <a:gd name="connsiteX144" fmla="*/ 808450 w 2397257"/>
              <a:gd name="connsiteY144" fmla="*/ 2205809 h 2370204"/>
              <a:gd name="connsiteX145" fmla="*/ 1594529 w 2397257"/>
              <a:gd name="connsiteY145" fmla="*/ 2205808 h 2370204"/>
              <a:gd name="connsiteX146" fmla="*/ 1598171 w 2397257"/>
              <a:gd name="connsiteY146" fmla="*/ 2209450 h 2370204"/>
              <a:gd name="connsiteX147" fmla="*/ 1594529 w 2397257"/>
              <a:gd name="connsiteY147" fmla="*/ 2213092 h 2370204"/>
              <a:gd name="connsiteX148" fmla="*/ 1590887 w 2397257"/>
              <a:gd name="connsiteY148" fmla="*/ 2209450 h 2370204"/>
              <a:gd name="connsiteX149" fmla="*/ 1594529 w 2397257"/>
              <a:gd name="connsiteY149" fmla="*/ 2205808 h 2370204"/>
              <a:gd name="connsiteX150" fmla="*/ 1268341 w 2397257"/>
              <a:gd name="connsiteY150" fmla="*/ 2202687 h 2370204"/>
              <a:gd name="connsiteX151" fmla="*/ 1274584 w 2397257"/>
              <a:gd name="connsiteY151" fmla="*/ 2209971 h 2370204"/>
              <a:gd name="connsiteX152" fmla="*/ 1268341 w 2397257"/>
              <a:gd name="connsiteY152" fmla="*/ 2217255 h 2370204"/>
              <a:gd name="connsiteX153" fmla="*/ 1262098 w 2397257"/>
              <a:gd name="connsiteY153" fmla="*/ 2209971 h 2370204"/>
              <a:gd name="connsiteX154" fmla="*/ 1268341 w 2397257"/>
              <a:gd name="connsiteY154" fmla="*/ 2202687 h 2370204"/>
              <a:gd name="connsiteX155" fmla="*/ 1134639 w 2397257"/>
              <a:gd name="connsiteY155" fmla="*/ 2202687 h 2370204"/>
              <a:gd name="connsiteX156" fmla="*/ 1143483 w 2397257"/>
              <a:gd name="connsiteY156" fmla="*/ 2209971 h 2370204"/>
              <a:gd name="connsiteX157" fmla="*/ 1134639 w 2397257"/>
              <a:gd name="connsiteY157" fmla="*/ 2217255 h 2370204"/>
              <a:gd name="connsiteX158" fmla="*/ 1125795 w 2397257"/>
              <a:gd name="connsiteY158" fmla="*/ 2209971 h 2370204"/>
              <a:gd name="connsiteX159" fmla="*/ 1134639 w 2397257"/>
              <a:gd name="connsiteY159" fmla="*/ 2202687 h 2370204"/>
              <a:gd name="connsiteX160" fmla="*/ 1778173 w 2397257"/>
              <a:gd name="connsiteY160" fmla="*/ 2200605 h 2370204"/>
              <a:gd name="connsiteX161" fmla="*/ 1779214 w 2397257"/>
              <a:gd name="connsiteY161" fmla="*/ 2201646 h 2370204"/>
              <a:gd name="connsiteX162" fmla="*/ 1778173 w 2397257"/>
              <a:gd name="connsiteY162" fmla="*/ 2202687 h 2370204"/>
              <a:gd name="connsiteX163" fmla="*/ 1777132 w 2397257"/>
              <a:gd name="connsiteY163" fmla="*/ 2201646 h 2370204"/>
              <a:gd name="connsiteX164" fmla="*/ 1778173 w 2397257"/>
              <a:gd name="connsiteY164" fmla="*/ 2200605 h 2370204"/>
              <a:gd name="connsiteX165" fmla="*/ 1334931 w 2397257"/>
              <a:gd name="connsiteY165" fmla="*/ 2197485 h 2370204"/>
              <a:gd name="connsiteX166" fmla="*/ 1341174 w 2397257"/>
              <a:gd name="connsiteY166" fmla="*/ 2202688 h 2370204"/>
              <a:gd name="connsiteX167" fmla="*/ 1334931 w 2397257"/>
              <a:gd name="connsiteY167" fmla="*/ 2207891 h 2370204"/>
              <a:gd name="connsiteX168" fmla="*/ 1328688 w 2397257"/>
              <a:gd name="connsiteY168" fmla="*/ 2202688 h 2370204"/>
              <a:gd name="connsiteX169" fmla="*/ 1334931 w 2397257"/>
              <a:gd name="connsiteY169" fmla="*/ 2197485 h 2370204"/>
              <a:gd name="connsiteX170" fmla="*/ 1068049 w 2397257"/>
              <a:gd name="connsiteY170" fmla="*/ 2195404 h 2370204"/>
              <a:gd name="connsiteX171" fmla="*/ 1076893 w 2397257"/>
              <a:gd name="connsiteY171" fmla="*/ 2202688 h 2370204"/>
              <a:gd name="connsiteX172" fmla="*/ 1068049 w 2397257"/>
              <a:gd name="connsiteY172" fmla="*/ 2209972 h 2370204"/>
              <a:gd name="connsiteX173" fmla="*/ 1059205 w 2397257"/>
              <a:gd name="connsiteY173" fmla="*/ 2202688 h 2370204"/>
              <a:gd name="connsiteX174" fmla="*/ 1068049 w 2397257"/>
              <a:gd name="connsiteY174" fmla="*/ 2195404 h 2370204"/>
              <a:gd name="connsiteX175" fmla="*/ 1401522 w 2397257"/>
              <a:gd name="connsiteY175" fmla="*/ 2184999 h 2370204"/>
              <a:gd name="connsiteX176" fmla="*/ 1407765 w 2397257"/>
              <a:gd name="connsiteY176" fmla="*/ 2191242 h 2370204"/>
              <a:gd name="connsiteX177" fmla="*/ 1401522 w 2397257"/>
              <a:gd name="connsiteY177" fmla="*/ 2197485 h 2370204"/>
              <a:gd name="connsiteX178" fmla="*/ 1395279 w 2397257"/>
              <a:gd name="connsiteY178" fmla="*/ 2191242 h 2370204"/>
              <a:gd name="connsiteX179" fmla="*/ 1401522 w 2397257"/>
              <a:gd name="connsiteY179" fmla="*/ 2184999 h 2370204"/>
              <a:gd name="connsiteX180" fmla="*/ 1002499 w 2397257"/>
              <a:gd name="connsiteY180" fmla="*/ 2184999 h 2370204"/>
              <a:gd name="connsiteX181" fmla="*/ 1010303 w 2397257"/>
              <a:gd name="connsiteY181" fmla="*/ 2192803 h 2370204"/>
              <a:gd name="connsiteX182" fmla="*/ 1002499 w 2397257"/>
              <a:gd name="connsiteY182" fmla="*/ 2200607 h 2370204"/>
              <a:gd name="connsiteX183" fmla="*/ 994695 w 2397257"/>
              <a:gd name="connsiteY183" fmla="*/ 2192803 h 2370204"/>
              <a:gd name="connsiteX184" fmla="*/ 1002499 w 2397257"/>
              <a:gd name="connsiteY184" fmla="*/ 2184999 h 2370204"/>
              <a:gd name="connsiteX185" fmla="*/ 747582 w 2397257"/>
              <a:gd name="connsiteY185" fmla="*/ 2180836 h 2370204"/>
              <a:gd name="connsiteX186" fmla="*/ 752264 w 2397257"/>
              <a:gd name="connsiteY186" fmla="*/ 2185518 h 2370204"/>
              <a:gd name="connsiteX187" fmla="*/ 747582 w 2397257"/>
              <a:gd name="connsiteY187" fmla="*/ 2190200 h 2370204"/>
              <a:gd name="connsiteX188" fmla="*/ 742900 w 2397257"/>
              <a:gd name="connsiteY188" fmla="*/ 2185518 h 2370204"/>
              <a:gd name="connsiteX189" fmla="*/ 747582 w 2397257"/>
              <a:gd name="connsiteY189" fmla="*/ 2180836 h 2370204"/>
              <a:gd name="connsiteX190" fmla="*/ 1656958 w 2397257"/>
              <a:gd name="connsiteY190" fmla="*/ 2177715 h 2370204"/>
              <a:gd name="connsiteX191" fmla="*/ 1660600 w 2397257"/>
              <a:gd name="connsiteY191" fmla="*/ 2181357 h 2370204"/>
              <a:gd name="connsiteX192" fmla="*/ 1656958 w 2397257"/>
              <a:gd name="connsiteY192" fmla="*/ 2184999 h 2370204"/>
              <a:gd name="connsiteX193" fmla="*/ 1653316 w 2397257"/>
              <a:gd name="connsiteY193" fmla="*/ 2181357 h 2370204"/>
              <a:gd name="connsiteX194" fmla="*/ 1656958 w 2397257"/>
              <a:gd name="connsiteY194" fmla="*/ 2177715 h 2370204"/>
              <a:gd name="connsiteX195" fmla="*/ 935389 w 2397257"/>
              <a:gd name="connsiteY195" fmla="*/ 2170432 h 2370204"/>
              <a:gd name="connsiteX196" fmla="*/ 942673 w 2397257"/>
              <a:gd name="connsiteY196" fmla="*/ 2176675 h 2370204"/>
              <a:gd name="connsiteX197" fmla="*/ 935389 w 2397257"/>
              <a:gd name="connsiteY197" fmla="*/ 2182918 h 2370204"/>
              <a:gd name="connsiteX198" fmla="*/ 928105 w 2397257"/>
              <a:gd name="connsiteY198" fmla="*/ 2176675 h 2370204"/>
              <a:gd name="connsiteX199" fmla="*/ 935389 w 2397257"/>
              <a:gd name="connsiteY199" fmla="*/ 2170432 h 2370204"/>
              <a:gd name="connsiteX200" fmla="*/ 1466031 w 2397257"/>
              <a:gd name="connsiteY200" fmla="*/ 2168351 h 2370204"/>
              <a:gd name="connsiteX201" fmla="*/ 1472274 w 2397257"/>
              <a:gd name="connsiteY201" fmla="*/ 2174594 h 2370204"/>
              <a:gd name="connsiteX202" fmla="*/ 1466031 w 2397257"/>
              <a:gd name="connsiteY202" fmla="*/ 2180837 h 2370204"/>
              <a:gd name="connsiteX203" fmla="*/ 1459788 w 2397257"/>
              <a:gd name="connsiteY203" fmla="*/ 2174594 h 2370204"/>
              <a:gd name="connsiteX204" fmla="*/ 1466031 w 2397257"/>
              <a:gd name="connsiteY204" fmla="*/ 2168351 h 2370204"/>
              <a:gd name="connsiteX205" fmla="*/ 1834879 w 2397257"/>
              <a:gd name="connsiteY205" fmla="*/ 2163148 h 2370204"/>
              <a:gd name="connsiteX206" fmla="*/ 1836440 w 2397257"/>
              <a:gd name="connsiteY206" fmla="*/ 2164189 h 2370204"/>
              <a:gd name="connsiteX207" fmla="*/ 1834879 w 2397257"/>
              <a:gd name="connsiteY207" fmla="*/ 2165230 h 2370204"/>
              <a:gd name="connsiteX208" fmla="*/ 1833318 w 2397257"/>
              <a:gd name="connsiteY208" fmla="*/ 2164189 h 2370204"/>
              <a:gd name="connsiteX209" fmla="*/ 1834879 w 2397257"/>
              <a:gd name="connsiteY209" fmla="*/ 2163148 h 2370204"/>
              <a:gd name="connsiteX210" fmla="*/ 687235 w 2397257"/>
              <a:gd name="connsiteY210" fmla="*/ 2150663 h 2370204"/>
              <a:gd name="connsiteX211" fmla="*/ 690877 w 2397257"/>
              <a:gd name="connsiteY211" fmla="*/ 2154305 h 2370204"/>
              <a:gd name="connsiteX212" fmla="*/ 687235 w 2397257"/>
              <a:gd name="connsiteY212" fmla="*/ 2157947 h 2370204"/>
              <a:gd name="connsiteX213" fmla="*/ 683593 w 2397257"/>
              <a:gd name="connsiteY213" fmla="*/ 2154305 h 2370204"/>
              <a:gd name="connsiteX214" fmla="*/ 687235 w 2397257"/>
              <a:gd name="connsiteY214" fmla="*/ 2150663 h 2370204"/>
              <a:gd name="connsiteX215" fmla="*/ 872960 w 2397257"/>
              <a:gd name="connsiteY215" fmla="*/ 2148582 h 2370204"/>
              <a:gd name="connsiteX216" fmla="*/ 879203 w 2397257"/>
              <a:gd name="connsiteY216" fmla="*/ 2155866 h 2370204"/>
              <a:gd name="connsiteX217" fmla="*/ 872960 w 2397257"/>
              <a:gd name="connsiteY217" fmla="*/ 2163150 h 2370204"/>
              <a:gd name="connsiteX218" fmla="*/ 866717 w 2397257"/>
              <a:gd name="connsiteY218" fmla="*/ 2155866 h 2370204"/>
              <a:gd name="connsiteX219" fmla="*/ 872960 w 2397257"/>
              <a:gd name="connsiteY219" fmla="*/ 2148582 h 2370204"/>
              <a:gd name="connsiteX220" fmla="*/ 1530541 w 2397257"/>
              <a:gd name="connsiteY220" fmla="*/ 2145461 h 2370204"/>
              <a:gd name="connsiteX221" fmla="*/ 1538865 w 2397257"/>
              <a:gd name="connsiteY221" fmla="*/ 2154305 h 2370204"/>
              <a:gd name="connsiteX222" fmla="*/ 1530541 w 2397257"/>
              <a:gd name="connsiteY222" fmla="*/ 2163149 h 2370204"/>
              <a:gd name="connsiteX223" fmla="*/ 1522217 w 2397257"/>
              <a:gd name="connsiteY223" fmla="*/ 2154305 h 2370204"/>
              <a:gd name="connsiteX224" fmla="*/ 1530541 w 2397257"/>
              <a:gd name="connsiteY224" fmla="*/ 2145461 h 2370204"/>
              <a:gd name="connsiteX225" fmla="*/ 1716265 w 2397257"/>
              <a:gd name="connsiteY225" fmla="*/ 2145460 h 2370204"/>
              <a:gd name="connsiteX226" fmla="*/ 1719907 w 2397257"/>
              <a:gd name="connsiteY226" fmla="*/ 2150662 h 2370204"/>
              <a:gd name="connsiteX227" fmla="*/ 1716265 w 2397257"/>
              <a:gd name="connsiteY227" fmla="*/ 2155865 h 2370204"/>
              <a:gd name="connsiteX228" fmla="*/ 1712623 w 2397257"/>
              <a:gd name="connsiteY228" fmla="*/ 2150662 h 2370204"/>
              <a:gd name="connsiteX229" fmla="*/ 1716265 w 2397257"/>
              <a:gd name="connsiteY229" fmla="*/ 2145460 h 2370204"/>
              <a:gd name="connsiteX230" fmla="*/ 1201230 w 2397257"/>
              <a:gd name="connsiteY230" fmla="*/ 2128813 h 2370204"/>
              <a:gd name="connsiteX231" fmla="*/ 1210074 w 2397257"/>
              <a:gd name="connsiteY231" fmla="*/ 2137137 h 2370204"/>
              <a:gd name="connsiteX232" fmla="*/ 1201230 w 2397257"/>
              <a:gd name="connsiteY232" fmla="*/ 2145461 h 2370204"/>
              <a:gd name="connsiteX233" fmla="*/ 1192386 w 2397257"/>
              <a:gd name="connsiteY233" fmla="*/ 2137137 h 2370204"/>
              <a:gd name="connsiteX234" fmla="*/ 1201230 w 2397257"/>
              <a:gd name="connsiteY234" fmla="*/ 2128813 h 2370204"/>
              <a:gd name="connsiteX235" fmla="*/ 1268341 w 2397257"/>
              <a:gd name="connsiteY235" fmla="*/ 2125692 h 2370204"/>
              <a:gd name="connsiteX236" fmla="*/ 1276665 w 2397257"/>
              <a:gd name="connsiteY236" fmla="*/ 2134536 h 2370204"/>
              <a:gd name="connsiteX237" fmla="*/ 1268341 w 2397257"/>
              <a:gd name="connsiteY237" fmla="*/ 2143380 h 2370204"/>
              <a:gd name="connsiteX238" fmla="*/ 1260017 w 2397257"/>
              <a:gd name="connsiteY238" fmla="*/ 2134536 h 2370204"/>
              <a:gd name="connsiteX239" fmla="*/ 1268341 w 2397257"/>
              <a:gd name="connsiteY239" fmla="*/ 2125692 h 2370204"/>
              <a:gd name="connsiteX240" fmla="*/ 1134639 w 2397257"/>
              <a:gd name="connsiteY240" fmla="*/ 2125692 h 2370204"/>
              <a:gd name="connsiteX241" fmla="*/ 1143483 w 2397257"/>
              <a:gd name="connsiteY241" fmla="*/ 2135577 h 2370204"/>
              <a:gd name="connsiteX242" fmla="*/ 1134639 w 2397257"/>
              <a:gd name="connsiteY242" fmla="*/ 2145462 h 2370204"/>
              <a:gd name="connsiteX243" fmla="*/ 1125795 w 2397257"/>
              <a:gd name="connsiteY243" fmla="*/ 2135577 h 2370204"/>
              <a:gd name="connsiteX244" fmla="*/ 1134639 w 2397257"/>
              <a:gd name="connsiteY244" fmla="*/ 2125692 h 2370204"/>
              <a:gd name="connsiteX245" fmla="*/ 809491 w 2397257"/>
              <a:gd name="connsiteY245" fmla="*/ 2123611 h 2370204"/>
              <a:gd name="connsiteX246" fmla="*/ 816775 w 2397257"/>
              <a:gd name="connsiteY246" fmla="*/ 2130895 h 2370204"/>
              <a:gd name="connsiteX247" fmla="*/ 809491 w 2397257"/>
              <a:gd name="connsiteY247" fmla="*/ 2138179 h 2370204"/>
              <a:gd name="connsiteX248" fmla="*/ 802207 w 2397257"/>
              <a:gd name="connsiteY248" fmla="*/ 2130895 h 2370204"/>
              <a:gd name="connsiteX249" fmla="*/ 809491 w 2397257"/>
              <a:gd name="connsiteY249" fmla="*/ 2123611 h 2370204"/>
              <a:gd name="connsiteX250" fmla="*/ 1889504 w 2397257"/>
              <a:gd name="connsiteY250" fmla="*/ 2123610 h 2370204"/>
              <a:gd name="connsiteX251" fmla="*/ 1890545 w 2397257"/>
              <a:gd name="connsiteY251" fmla="*/ 2124651 h 2370204"/>
              <a:gd name="connsiteX252" fmla="*/ 1889504 w 2397257"/>
              <a:gd name="connsiteY252" fmla="*/ 2125692 h 2370204"/>
              <a:gd name="connsiteX253" fmla="*/ 1888463 w 2397257"/>
              <a:gd name="connsiteY253" fmla="*/ 2124651 h 2370204"/>
              <a:gd name="connsiteX254" fmla="*/ 1889504 w 2397257"/>
              <a:gd name="connsiteY254" fmla="*/ 2123610 h 2370204"/>
              <a:gd name="connsiteX255" fmla="*/ 1594010 w 2397257"/>
              <a:gd name="connsiteY255" fmla="*/ 2121530 h 2370204"/>
              <a:gd name="connsiteX256" fmla="*/ 1601294 w 2397257"/>
              <a:gd name="connsiteY256" fmla="*/ 2128814 h 2370204"/>
              <a:gd name="connsiteX257" fmla="*/ 1594010 w 2397257"/>
              <a:gd name="connsiteY257" fmla="*/ 2136098 h 2370204"/>
              <a:gd name="connsiteX258" fmla="*/ 1586726 w 2397257"/>
              <a:gd name="connsiteY258" fmla="*/ 2128814 h 2370204"/>
              <a:gd name="connsiteX259" fmla="*/ 1594010 w 2397257"/>
              <a:gd name="connsiteY259" fmla="*/ 2121530 h 2370204"/>
              <a:gd name="connsiteX260" fmla="*/ 1335451 w 2397257"/>
              <a:gd name="connsiteY260" fmla="*/ 2118409 h 2370204"/>
              <a:gd name="connsiteX261" fmla="*/ 1344295 w 2397257"/>
              <a:gd name="connsiteY261" fmla="*/ 2127253 h 2370204"/>
              <a:gd name="connsiteX262" fmla="*/ 1335451 w 2397257"/>
              <a:gd name="connsiteY262" fmla="*/ 2136097 h 2370204"/>
              <a:gd name="connsiteX263" fmla="*/ 1326607 w 2397257"/>
              <a:gd name="connsiteY263" fmla="*/ 2127253 h 2370204"/>
              <a:gd name="connsiteX264" fmla="*/ 1335451 w 2397257"/>
              <a:gd name="connsiteY264" fmla="*/ 2118409 h 2370204"/>
              <a:gd name="connsiteX265" fmla="*/ 1068049 w 2397257"/>
              <a:gd name="connsiteY265" fmla="*/ 2118409 h 2370204"/>
              <a:gd name="connsiteX266" fmla="*/ 1076893 w 2397257"/>
              <a:gd name="connsiteY266" fmla="*/ 2128294 h 2370204"/>
              <a:gd name="connsiteX267" fmla="*/ 1068049 w 2397257"/>
              <a:gd name="connsiteY267" fmla="*/ 2138179 h 2370204"/>
              <a:gd name="connsiteX268" fmla="*/ 1059205 w 2397257"/>
              <a:gd name="connsiteY268" fmla="*/ 2128294 h 2370204"/>
              <a:gd name="connsiteX269" fmla="*/ 1068049 w 2397257"/>
              <a:gd name="connsiteY269" fmla="*/ 2118409 h 2370204"/>
              <a:gd name="connsiteX270" fmla="*/ 630008 w 2397257"/>
              <a:gd name="connsiteY270" fmla="*/ 2116327 h 2370204"/>
              <a:gd name="connsiteX271" fmla="*/ 633650 w 2397257"/>
              <a:gd name="connsiteY271" fmla="*/ 2119969 h 2370204"/>
              <a:gd name="connsiteX272" fmla="*/ 630008 w 2397257"/>
              <a:gd name="connsiteY272" fmla="*/ 2123611 h 2370204"/>
              <a:gd name="connsiteX273" fmla="*/ 626366 w 2397257"/>
              <a:gd name="connsiteY273" fmla="*/ 2119969 h 2370204"/>
              <a:gd name="connsiteX274" fmla="*/ 630008 w 2397257"/>
              <a:gd name="connsiteY274" fmla="*/ 2116327 h 2370204"/>
              <a:gd name="connsiteX275" fmla="*/ 1772971 w 2397257"/>
              <a:gd name="connsiteY275" fmla="*/ 2114246 h 2370204"/>
              <a:gd name="connsiteX276" fmla="*/ 1777133 w 2397257"/>
              <a:gd name="connsiteY276" fmla="*/ 2116327 h 2370204"/>
              <a:gd name="connsiteX277" fmla="*/ 1772971 w 2397257"/>
              <a:gd name="connsiteY277" fmla="*/ 2118408 h 2370204"/>
              <a:gd name="connsiteX278" fmla="*/ 1768809 w 2397257"/>
              <a:gd name="connsiteY278" fmla="*/ 2116327 h 2370204"/>
              <a:gd name="connsiteX279" fmla="*/ 1772971 w 2397257"/>
              <a:gd name="connsiteY279" fmla="*/ 2114246 h 2370204"/>
              <a:gd name="connsiteX280" fmla="*/ 1402042 w 2397257"/>
              <a:gd name="connsiteY280" fmla="*/ 2105923 h 2370204"/>
              <a:gd name="connsiteX281" fmla="*/ 1410886 w 2397257"/>
              <a:gd name="connsiteY281" fmla="*/ 2114767 h 2370204"/>
              <a:gd name="connsiteX282" fmla="*/ 1402042 w 2397257"/>
              <a:gd name="connsiteY282" fmla="*/ 2123611 h 2370204"/>
              <a:gd name="connsiteX283" fmla="*/ 1393198 w 2397257"/>
              <a:gd name="connsiteY283" fmla="*/ 2114767 h 2370204"/>
              <a:gd name="connsiteX284" fmla="*/ 1402042 w 2397257"/>
              <a:gd name="connsiteY284" fmla="*/ 2105923 h 2370204"/>
              <a:gd name="connsiteX285" fmla="*/ 1001458 w 2397257"/>
              <a:gd name="connsiteY285" fmla="*/ 2105923 h 2370204"/>
              <a:gd name="connsiteX286" fmla="*/ 1010302 w 2397257"/>
              <a:gd name="connsiteY286" fmla="*/ 2115808 h 2370204"/>
              <a:gd name="connsiteX287" fmla="*/ 1001458 w 2397257"/>
              <a:gd name="connsiteY287" fmla="*/ 2125693 h 2370204"/>
              <a:gd name="connsiteX288" fmla="*/ 992614 w 2397257"/>
              <a:gd name="connsiteY288" fmla="*/ 2115808 h 2370204"/>
              <a:gd name="connsiteX289" fmla="*/ 1001458 w 2397257"/>
              <a:gd name="connsiteY289" fmla="*/ 2105923 h 2370204"/>
              <a:gd name="connsiteX290" fmla="*/ 750184 w 2397257"/>
              <a:gd name="connsiteY290" fmla="*/ 2096559 h 2370204"/>
              <a:gd name="connsiteX291" fmla="*/ 755387 w 2397257"/>
              <a:gd name="connsiteY291" fmla="*/ 2102802 h 2370204"/>
              <a:gd name="connsiteX292" fmla="*/ 750184 w 2397257"/>
              <a:gd name="connsiteY292" fmla="*/ 2109045 h 2370204"/>
              <a:gd name="connsiteX293" fmla="*/ 744981 w 2397257"/>
              <a:gd name="connsiteY293" fmla="*/ 2102802 h 2370204"/>
              <a:gd name="connsiteX294" fmla="*/ 750184 w 2397257"/>
              <a:gd name="connsiteY294" fmla="*/ 2096559 h 2370204"/>
              <a:gd name="connsiteX295" fmla="*/ 1654357 w 2397257"/>
              <a:gd name="connsiteY295" fmla="*/ 2093437 h 2370204"/>
              <a:gd name="connsiteX296" fmla="*/ 1660600 w 2397257"/>
              <a:gd name="connsiteY296" fmla="*/ 2099680 h 2370204"/>
              <a:gd name="connsiteX297" fmla="*/ 1654357 w 2397257"/>
              <a:gd name="connsiteY297" fmla="*/ 2105923 h 2370204"/>
              <a:gd name="connsiteX298" fmla="*/ 1648114 w 2397257"/>
              <a:gd name="connsiteY298" fmla="*/ 2099680 h 2370204"/>
              <a:gd name="connsiteX299" fmla="*/ 1654357 w 2397257"/>
              <a:gd name="connsiteY299" fmla="*/ 2093437 h 2370204"/>
              <a:gd name="connsiteX300" fmla="*/ 936949 w 2397257"/>
              <a:gd name="connsiteY300" fmla="*/ 2091356 h 2370204"/>
              <a:gd name="connsiteX301" fmla="*/ 945793 w 2397257"/>
              <a:gd name="connsiteY301" fmla="*/ 2098640 h 2370204"/>
              <a:gd name="connsiteX302" fmla="*/ 936949 w 2397257"/>
              <a:gd name="connsiteY302" fmla="*/ 2105924 h 2370204"/>
              <a:gd name="connsiteX303" fmla="*/ 928105 w 2397257"/>
              <a:gd name="connsiteY303" fmla="*/ 2098640 h 2370204"/>
              <a:gd name="connsiteX304" fmla="*/ 936949 w 2397257"/>
              <a:gd name="connsiteY304" fmla="*/ 2091356 h 2370204"/>
              <a:gd name="connsiteX305" fmla="*/ 1466551 w 2397257"/>
              <a:gd name="connsiteY305" fmla="*/ 2089275 h 2370204"/>
              <a:gd name="connsiteX306" fmla="*/ 1475395 w 2397257"/>
              <a:gd name="connsiteY306" fmla="*/ 2097599 h 2370204"/>
              <a:gd name="connsiteX307" fmla="*/ 1466551 w 2397257"/>
              <a:gd name="connsiteY307" fmla="*/ 2105923 h 2370204"/>
              <a:gd name="connsiteX308" fmla="*/ 1457707 w 2397257"/>
              <a:gd name="connsiteY308" fmla="*/ 2097599 h 2370204"/>
              <a:gd name="connsiteX309" fmla="*/ 1466551 w 2397257"/>
              <a:gd name="connsiteY309" fmla="*/ 2089275 h 2370204"/>
              <a:gd name="connsiteX310" fmla="*/ 463012 w 2397257"/>
              <a:gd name="connsiteY310" fmla="*/ 2086153 h 2370204"/>
              <a:gd name="connsiteX311" fmla="*/ 465093 w 2397257"/>
              <a:gd name="connsiteY311" fmla="*/ 2087714 h 2370204"/>
              <a:gd name="connsiteX312" fmla="*/ 463012 w 2397257"/>
              <a:gd name="connsiteY312" fmla="*/ 2089275 h 2370204"/>
              <a:gd name="connsiteX313" fmla="*/ 460931 w 2397257"/>
              <a:gd name="connsiteY313" fmla="*/ 2087714 h 2370204"/>
              <a:gd name="connsiteX314" fmla="*/ 463012 w 2397257"/>
              <a:gd name="connsiteY314" fmla="*/ 2086153 h 2370204"/>
              <a:gd name="connsiteX315" fmla="*/ 2047657 w 2397257"/>
              <a:gd name="connsiteY315" fmla="*/ 2081991 h 2370204"/>
              <a:gd name="connsiteX316" fmla="*/ 2048698 w 2397257"/>
              <a:gd name="connsiteY316" fmla="*/ 2083032 h 2370204"/>
              <a:gd name="connsiteX317" fmla="*/ 2047657 w 2397257"/>
              <a:gd name="connsiteY317" fmla="*/ 2084073 h 2370204"/>
              <a:gd name="connsiteX318" fmla="*/ 2046616 w 2397257"/>
              <a:gd name="connsiteY318" fmla="*/ 2083032 h 2370204"/>
              <a:gd name="connsiteX319" fmla="*/ 2047657 w 2397257"/>
              <a:gd name="connsiteY319" fmla="*/ 2081991 h 2370204"/>
              <a:gd name="connsiteX320" fmla="*/ 1939967 w 2397257"/>
              <a:gd name="connsiteY320" fmla="*/ 2081991 h 2370204"/>
              <a:gd name="connsiteX321" fmla="*/ 1942568 w 2397257"/>
              <a:gd name="connsiteY321" fmla="*/ 2083032 h 2370204"/>
              <a:gd name="connsiteX322" fmla="*/ 1939967 w 2397257"/>
              <a:gd name="connsiteY322" fmla="*/ 2084073 h 2370204"/>
              <a:gd name="connsiteX323" fmla="*/ 1937366 w 2397257"/>
              <a:gd name="connsiteY323" fmla="*/ 2083032 h 2370204"/>
              <a:gd name="connsiteX324" fmla="*/ 1939967 w 2397257"/>
              <a:gd name="connsiteY324" fmla="*/ 2081991 h 2370204"/>
              <a:gd name="connsiteX325" fmla="*/ 575904 w 2397257"/>
              <a:gd name="connsiteY325" fmla="*/ 2078870 h 2370204"/>
              <a:gd name="connsiteX326" fmla="*/ 579546 w 2397257"/>
              <a:gd name="connsiteY326" fmla="*/ 2081471 h 2370204"/>
              <a:gd name="connsiteX327" fmla="*/ 575904 w 2397257"/>
              <a:gd name="connsiteY327" fmla="*/ 2084072 h 2370204"/>
              <a:gd name="connsiteX328" fmla="*/ 572262 w 2397257"/>
              <a:gd name="connsiteY328" fmla="*/ 2081471 h 2370204"/>
              <a:gd name="connsiteX329" fmla="*/ 575904 w 2397257"/>
              <a:gd name="connsiteY329" fmla="*/ 2078870 h 2370204"/>
              <a:gd name="connsiteX330" fmla="*/ 1828636 w 2397257"/>
              <a:gd name="connsiteY330" fmla="*/ 2071586 h 2370204"/>
              <a:gd name="connsiteX331" fmla="*/ 1833318 w 2397257"/>
              <a:gd name="connsiteY331" fmla="*/ 2076788 h 2370204"/>
              <a:gd name="connsiteX332" fmla="*/ 1828636 w 2397257"/>
              <a:gd name="connsiteY332" fmla="*/ 2081991 h 2370204"/>
              <a:gd name="connsiteX333" fmla="*/ 1823954 w 2397257"/>
              <a:gd name="connsiteY333" fmla="*/ 2076788 h 2370204"/>
              <a:gd name="connsiteX334" fmla="*/ 1828636 w 2397257"/>
              <a:gd name="connsiteY334" fmla="*/ 2071586 h 2370204"/>
              <a:gd name="connsiteX335" fmla="*/ 872439 w 2397257"/>
              <a:gd name="connsiteY335" fmla="*/ 2066385 h 2370204"/>
              <a:gd name="connsiteX336" fmla="*/ 881283 w 2397257"/>
              <a:gd name="connsiteY336" fmla="*/ 2076270 h 2370204"/>
              <a:gd name="connsiteX337" fmla="*/ 872439 w 2397257"/>
              <a:gd name="connsiteY337" fmla="*/ 2086155 h 2370204"/>
              <a:gd name="connsiteX338" fmla="*/ 863595 w 2397257"/>
              <a:gd name="connsiteY338" fmla="*/ 2076270 h 2370204"/>
              <a:gd name="connsiteX339" fmla="*/ 872439 w 2397257"/>
              <a:gd name="connsiteY339" fmla="*/ 2066385 h 2370204"/>
              <a:gd name="connsiteX340" fmla="*/ 1528980 w 2397257"/>
              <a:gd name="connsiteY340" fmla="*/ 2064304 h 2370204"/>
              <a:gd name="connsiteX341" fmla="*/ 1538865 w 2397257"/>
              <a:gd name="connsiteY341" fmla="*/ 2074189 h 2370204"/>
              <a:gd name="connsiteX342" fmla="*/ 1528980 w 2397257"/>
              <a:gd name="connsiteY342" fmla="*/ 2084074 h 2370204"/>
              <a:gd name="connsiteX343" fmla="*/ 1519095 w 2397257"/>
              <a:gd name="connsiteY343" fmla="*/ 2074189 h 2370204"/>
              <a:gd name="connsiteX344" fmla="*/ 1528980 w 2397257"/>
              <a:gd name="connsiteY344" fmla="*/ 2064304 h 2370204"/>
              <a:gd name="connsiteX345" fmla="*/ 690877 w 2397257"/>
              <a:gd name="connsiteY345" fmla="*/ 2064304 h 2370204"/>
              <a:gd name="connsiteX346" fmla="*/ 696079 w 2397257"/>
              <a:gd name="connsiteY346" fmla="*/ 2068986 h 2370204"/>
              <a:gd name="connsiteX347" fmla="*/ 690877 w 2397257"/>
              <a:gd name="connsiteY347" fmla="*/ 2073668 h 2370204"/>
              <a:gd name="connsiteX348" fmla="*/ 685674 w 2397257"/>
              <a:gd name="connsiteY348" fmla="*/ 2068986 h 2370204"/>
              <a:gd name="connsiteX349" fmla="*/ 690877 w 2397257"/>
              <a:gd name="connsiteY349" fmla="*/ 2064304 h 2370204"/>
              <a:gd name="connsiteX350" fmla="*/ 1712624 w 2397257"/>
              <a:gd name="connsiteY350" fmla="*/ 2059101 h 2370204"/>
              <a:gd name="connsiteX351" fmla="*/ 1719908 w 2397257"/>
              <a:gd name="connsiteY351" fmla="*/ 2066385 h 2370204"/>
              <a:gd name="connsiteX352" fmla="*/ 1712624 w 2397257"/>
              <a:gd name="connsiteY352" fmla="*/ 2073669 h 2370204"/>
              <a:gd name="connsiteX353" fmla="*/ 1705340 w 2397257"/>
              <a:gd name="connsiteY353" fmla="*/ 2066385 h 2370204"/>
              <a:gd name="connsiteX354" fmla="*/ 1712624 w 2397257"/>
              <a:gd name="connsiteY354" fmla="*/ 2059101 h 2370204"/>
              <a:gd name="connsiteX355" fmla="*/ 1201749 w 2397257"/>
              <a:gd name="connsiteY355" fmla="*/ 2051817 h 2370204"/>
              <a:gd name="connsiteX356" fmla="*/ 1213194 w 2397257"/>
              <a:gd name="connsiteY356" fmla="*/ 2062742 h 2370204"/>
              <a:gd name="connsiteX357" fmla="*/ 1201749 w 2397257"/>
              <a:gd name="connsiteY357" fmla="*/ 2073667 h 2370204"/>
              <a:gd name="connsiteX358" fmla="*/ 1190304 w 2397257"/>
              <a:gd name="connsiteY358" fmla="*/ 2062742 h 2370204"/>
              <a:gd name="connsiteX359" fmla="*/ 1201749 w 2397257"/>
              <a:gd name="connsiteY359" fmla="*/ 2051817 h 2370204"/>
              <a:gd name="connsiteX360" fmla="*/ 1268340 w 2397257"/>
              <a:gd name="connsiteY360" fmla="*/ 2049737 h 2370204"/>
              <a:gd name="connsiteX361" fmla="*/ 1279785 w 2397257"/>
              <a:gd name="connsiteY361" fmla="*/ 2060662 h 2370204"/>
              <a:gd name="connsiteX362" fmla="*/ 1268340 w 2397257"/>
              <a:gd name="connsiteY362" fmla="*/ 2071587 h 2370204"/>
              <a:gd name="connsiteX363" fmla="*/ 1256895 w 2397257"/>
              <a:gd name="connsiteY363" fmla="*/ 2060662 h 2370204"/>
              <a:gd name="connsiteX364" fmla="*/ 1268340 w 2397257"/>
              <a:gd name="connsiteY364" fmla="*/ 2049737 h 2370204"/>
              <a:gd name="connsiteX365" fmla="*/ 1134639 w 2397257"/>
              <a:gd name="connsiteY365" fmla="*/ 2049736 h 2370204"/>
              <a:gd name="connsiteX366" fmla="*/ 1145564 w 2397257"/>
              <a:gd name="connsiteY366" fmla="*/ 2060661 h 2370204"/>
              <a:gd name="connsiteX367" fmla="*/ 1134639 w 2397257"/>
              <a:gd name="connsiteY367" fmla="*/ 2071586 h 2370204"/>
              <a:gd name="connsiteX368" fmla="*/ 1123714 w 2397257"/>
              <a:gd name="connsiteY368" fmla="*/ 2060661 h 2370204"/>
              <a:gd name="connsiteX369" fmla="*/ 1134639 w 2397257"/>
              <a:gd name="connsiteY369" fmla="*/ 2049736 h 2370204"/>
              <a:gd name="connsiteX370" fmla="*/ 811572 w 2397257"/>
              <a:gd name="connsiteY370" fmla="*/ 2042454 h 2370204"/>
              <a:gd name="connsiteX371" fmla="*/ 818856 w 2397257"/>
              <a:gd name="connsiteY371" fmla="*/ 2049738 h 2370204"/>
              <a:gd name="connsiteX372" fmla="*/ 811572 w 2397257"/>
              <a:gd name="connsiteY372" fmla="*/ 2057022 h 2370204"/>
              <a:gd name="connsiteX373" fmla="*/ 804288 w 2397257"/>
              <a:gd name="connsiteY373" fmla="*/ 2049738 h 2370204"/>
              <a:gd name="connsiteX374" fmla="*/ 811572 w 2397257"/>
              <a:gd name="connsiteY374" fmla="*/ 2042454 h 2370204"/>
              <a:gd name="connsiteX375" fmla="*/ 1068049 w 2397257"/>
              <a:gd name="connsiteY375" fmla="*/ 2042453 h 2370204"/>
              <a:gd name="connsiteX376" fmla="*/ 1078974 w 2397257"/>
              <a:gd name="connsiteY376" fmla="*/ 2052338 h 2370204"/>
              <a:gd name="connsiteX377" fmla="*/ 1068049 w 2397257"/>
              <a:gd name="connsiteY377" fmla="*/ 2062223 h 2370204"/>
              <a:gd name="connsiteX378" fmla="*/ 1057124 w 2397257"/>
              <a:gd name="connsiteY378" fmla="*/ 2052338 h 2370204"/>
              <a:gd name="connsiteX379" fmla="*/ 1068049 w 2397257"/>
              <a:gd name="connsiteY379" fmla="*/ 2042453 h 2370204"/>
              <a:gd name="connsiteX380" fmla="*/ 412549 w 2397257"/>
              <a:gd name="connsiteY380" fmla="*/ 2042453 h 2370204"/>
              <a:gd name="connsiteX381" fmla="*/ 414110 w 2397257"/>
              <a:gd name="connsiteY381" fmla="*/ 2043494 h 2370204"/>
              <a:gd name="connsiteX382" fmla="*/ 412549 w 2397257"/>
              <a:gd name="connsiteY382" fmla="*/ 2044535 h 2370204"/>
              <a:gd name="connsiteX383" fmla="*/ 410988 w 2397257"/>
              <a:gd name="connsiteY383" fmla="*/ 2043494 h 2370204"/>
              <a:gd name="connsiteX384" fmla="*/ 412549 w 2397257"/>
              <a:gd name="connsiteY384" fmla="*/ 2042453 h 2370204"/>
              <a:gd name="connsiteX385" fmla="*/ 1335451 w 2397257"/>
              <a:gd name="connsiteY385" fmla="*/ 2039332 h 2370204"/>
              <a:gd name="connsiteX386" fmla="*/ 1346376 w 2397257"/>
              <a:gd name="connsiteY386" fmla="*/ 2050777 h 2370204"/>
              <a:gd name="connsiteX387" fmla="*/ 1335451 w 2397257"/>
              <a:gd name="connsiteY387" fmla="*/ 2062222 h 2370204"/>
              <a:gd name="connsiteX388" fmla="*/ 1324526 w 2397257"/>
              <a:gd name="connsiteY388" fmla="*/ 2050777 h 2370204"/>
              <a:gd name="connsiteX389" fmla="*/ 1335451 w 2397257"/>
              <a:gd name="connsiteY389" fmla="*/ 2039332 h 2370204"/>
              <a:gd name="connsiteX390" fmla="*/ 1591409 w 2397257"/>
              <a:gd name="connsiteY390" fmla="*/ 2037251 h 2370204"/>
              <a:gd name="connsiteX391" fmla="*/ 1601294 w 2397257"/>
              <a:gd name="connsiteY391" fmla="*/ 2047136 h 2370204"/>
              <a:gd name="connsiteX392" fmla="*/ 1591409 w 2397257"/>
              <a:gd name="connsiteY392" fmla="*/ 2057021 h 2370204"/>
              <a:gd name="connsiteX393" fmla="*/ 1581524 w 2397257"/>
              <a:gd name="connsiteY393" fmla="*/ 2047136 h 2370204"/>
              <a:gd name="connsiteX394" fmla="*/ 1591409 w 2397257"/>
              <a:gd name="connsiteY394" fmla="*/ 2037251 h 2370204"/>
              <a:gd name="connsiteX395" fmla="*/ 522839 w 2397257"/>
              <a:gd name="connsiteY395" fmla="*/ 2037251 h 2370204"/>
              <a:gd name="connsiteX396" fmla="*/ 525440 w 2397257"/>
              <a:gd name="connsiteY396" fmla="*/ 2039852 h 2370204"/>
              <a:gd name="connsiteX397" fmla="*/ 522839 w 2397257"/>
              <a:gd name="connsiteY397" fmla="*/ 2042453 h 2370204"/>
              <a:gd name="connsiteX398" fmla="*/ 520238 w 2397257"/>
              <a:gd name="connsiteY398" fmla="*/ 2039852 h 2370204"/>
              <a:gd name="connsiteX399" fmla="*/ 522839 w 2397257"/>
              <a:gd name="connsiteY399" fmla="*/ 2037251 h 2370204"/>
              <a:gd name="connsiteX400" fmla="*/ 1989389 w 2397257"/>
              <a:gd name="connsiteY400" fmla="*/ 2034129 h 2370204"/>
              <a:gd name="connsiteX401" fmla="*/ 1991470 w 2397257"/>
              <a:gd name="connsiteY401" fmla="*/ 2035690 h 2370204"/>
              <a:gd name="connsiteX402" fmla="*/ 1989389 w 2397257"/>
              <a:gd name="connsiteY402" fmla="*/ 2037251 h 2370204"/>
              <a:gd name="connsiteX403" fmla="*/ 1987308 w 2397257"/>
              <a:gd name="connsiteY403" fmla="*/ 2035690 h 2370204"/>
              <a:gd name="connsiteX404" fmla="*/ 1989389 w 2397257"/>
              <a:gd name="connsiteY404" fmla="*/ 2034129 h 2370204"/>
              <a:gd name="connsiteX405" fmla="*/ 1880660 w 2397257"/>
              <a:gd name="connsiteY405" fmla="*/ 2032048 h 2370204"/>
              <a:gd name="connsiteX406" fmla="*/ 1883261 w 2397257"/>
              <a:gd name="connsiteY406" fmla="*/ 2034649 h 2370204"/>
              <a:gd name="connsiteX407" fmla="*/ 1880660 w 2397257"/>
              <a:gd name="connsiteY407" fmla="*/ 2037250 h 2370204"/>
              <a:gd name="connsiteX408" fmla="*/ 1878059 w 2397257"/>
              <a:gd name="connsiteY408" fmla="*/ 2034649 h 2370204"/>
              <a:gd name="connsiteX409" fmla="*/ 1880660 w 2397257"/>
              <a:gd name="connsiteY409" fmla="*/ 2032048 h 2370204"/>
              <a:gd name="connsiteX410" fmla="*/ 635211 w 2397257"/>
              <a:gd name="connsiteY410" fmla="*/ 2029968 h 2370204"/>
              <a:gd name="connsiteX411" fmla="*/ 638853 w 2397257"/>
              <a:gd name="connsiteY411" fmla="*/ 2033610 h 2370204"/>
              <a:gd name="connsiteX412" fmla="*/ 635211 w 2397257"/>
              <a:gd name="connsiteY412" fmla="*/ 2037252 h 2370204"/>
              <a:gd name="connsiteX413" fmla="*/ 631569 w 2397257"/>
              <a:gd name="connsiteY413" fmla="*/ 2033610 h 2370204"/>
              <a:gd name="connsiteX414" fmla="*/ 635211 w 2397257"/>
              <a:gd name="connsiteY414" fmla="*/ 2029968 h 2370204"/>
              <a:gd name="connsiteX415" fmla="*/ 1002499 w 2397257"/>
              <a:gd name="connsiteY415" fmla="*/ 2029967 h 2370204"/>
              <a:gd name="connsiteX416" fmla="*/ 1012384 w 2397257"/>
              <a:gd name="connsiteY416" fmla="*/ 2039852 h 2370204"/>
              <a:gd name="connsiteX417" fmla="*/ 1002499 w 2397257"/>
              <a:gd name="connsiteY417" fmla="*/ 2049737 h 2370204"/>
              <a:gd name="connsiteX418" fmla="*/ 992614 w 2397257"/>
              <a:gd name="connsiteY418" fmla="*/ 2039852 h 2370204"/>
              <a:gd name="connsiteX419" fmla="*/ 1002499 w 2397257"/>
              <a:gd name="connsiteY419" fmla="*/ 2029967 h 2370204"/>
              <a:gd name="connsiteX420" fmla="*/ 1402042 w 2397257"/>
              <a:gd name="connsiteY420" fmla="*/ 2026847 h 2370204"/>
              <a:gd name="connsiteX421" fmla="*/ 1412967 w 2397257"/>
              <a:gd name="connsiteY421" fmla="*/ 2038292 h 2370204"/>
              <a:gd name="connsiteX422" fmla="*/ 1402042 w 2397257"/>
              <a:gd name="connsiteY422" fmla="*/ 2049737 h 2370204"/>
              <a:gd name="connsiteX423" fmla="*/ 1391117 w 2397257"/>
              <a:gd name="connsiteY423" fmla="*/ 2038292 h 2370204"/>
              <a:gd name="connsiteX424" fmla="*/ 1402042 w 2397257"/>
              <a:gd name="connsiteY424" fmla="*/ 2026847 h 2370204"/>
              <a:gd name="connsiteX425" fmla="*/ 1766729 w 2397257"/>
              <a:gd name="connsiteY425" fmla="*/ 2019563 h 2370204"/>
              <a:gd name="connsiteX426" fmla="*/ 1774013 w 2397257"/>
              <a:gd name="connsiteY426" fmla="*/ 2028407 h 2370204"/>
              <a:gd name="connsiteX427" fmla="*/ 1766729 w 2397257"/>
              <a:gd name="connsiteY427" fmla="*/ 2037251 h 2370204"/>
              <a:gd name="connsiteX428" fmla="*/ 1759445 w 2397257"/>
              <a:gd name="connsiteY428" fmla="*/ 2028407 h 2370204"/>
              <a:gd name="connsiteX429" fmla="*/ 1766729 w 2397257"/>
              <a:gd name="connsiteY429" fmla="*/ 2019563 h 2370204"/>
              <a:gd name="connsiteX430" fmla="*/ 751224 w 2397257"/>
              <a:gd name="connsiteY430" fmla="*/ 2012280 h 2370204"/>
              <a:gd name="connsiteX431" fmla="*/ 757467 w 2397257"/>
              <a:gd name="connsiteY431" fmla="*/ 2018523 h 2370204"/>
              <a:gd name="connsiteX432" fmla="*/ 751224 w 2397257"/>
              <a:gd name="connsiteY432" fmla="*/ 2024766 h 2370204"/>
              <a:gd name="connsiteX433" fmla="*/ 744981 w 2397257"/>
              <a:gd name="connsiteY433" fmla="*/ 2018523 h 2370204"/>
              <a:gd name="connsiteX434" fmla="*/ 751224 w 2397257"/>
              <a:gd name="connsiteY434" fmla="*/ 2012280 h 2370204"/>
              <a:gd name="connsiteX435" fmla="*/ 936948 w 2397257"/>
              <a:gd name="connsiteY435" fmla="*/ 2012279 h 2370204"/>
              <a:gd name="connsiteX436" fmla="*/ 945792 w 2397257"/>
              <a:gd name="connsiteY436" fmla="*/ 2021123 h 2370204"/>
              <a:gd name="connsiteX437" fmla="*/ 936948 w 2397257"/>
              <a:gd name="connsiteY437" fmla="*/ 2029967 h 2370204"/>
              <a:gd name="connsiteX438" fmla="*/ 928104 w 2397257"/>
              <a:gd name="connsiteY438" fmla="*/ 2021123 h 2370204"/>
              <a:gd name="connsiteX439" fmla="*/ 936948 w 2397257"/>
              <a:gd name="connsiteY439" fmla="*/ 2012279 h 2370204"/>
              <a:gd name="connsiteX440" fmla="*/ 1650716 w 2397257"/>
              <a:gd name="connsiteY440" fmla="*/ 2007078 h 2370204"/>
              <a:gd name="connsiteX441" fmla="*/ 1660601 w 2397257"/>
              <a:gd name="connsiteY441" fmla="*/ 2015922 h 2370204"/>
              <a:gd name="connsiteX442" fmla="*/ 1650716 w 2397257"/>
              <a:gd name="connsiteY442" fmla="*/ 2024766 h 2370204"/>
              <a:gd name="connsiteX443" fmla="*/ 1640831 w 2397257"/>
              <a:gd name="connsiteY443" fmla="*/ 2015922 h 2370204"/>
              <a:gd name="connsiteX444" fmla="*/ 1650716 w 2397257"/>
              <a:gd name="connsiteY444" fmla="*/ 2007078 h 2370204"/>
              <a:gd name="connsiteX445" fmla="*/ 1466551 w 2397257"/>
              <a:gd name="connsiteY445" fmla="*/ 2007078 h 2370204"/>
              <a:gd name="connsiteX446" fmla="*/ 1477476 w 2397257"/>
              <a:gd name="connsiteY446" fmla="*/ 2018523 h 2370204"/>
              <a:gd name="connsiteX447" fmla="*/ 1466551 w 2397257"/>
              <a:gd name="connsiteY447" fmla="*/ 2029968 h 2370204"/>
              <a:gd name="connsiteX448" fmla="*/ 1455626 w 2397257"/>
              <a:gd name="connsiteY448" fmla="*/ 2018523 h 2370204"/>
              <a:gd name="connsiteX449" fmla="*/ 1466551 w 2397257"/>
              <a:gd name="connsiteY449" fmla="*/ 2007078 h 2370204"/>
              <a:gd name="connsiteX450" fmla="*/ 471856 w 2397257"/>
              <a:gd name="connsiteY450" fmla="*/ 1992510 h 2370204"/>
              <a:gd name="connsiteX451" fmla="*/ 475498 w 2397257"/>
              <a:gd name="connsiteY451" fmla="*/ 1995111 h 2370204"/>
              <a:gd name="connsiteX452" fmla="*/ 471856 w 2397257"/>
              <a:gd name="connsiteY452" fmla="*/ 1997712 h 2370204"/>
              <a:gd name="connsiteX453" fmla="*/ 468214 w 2397257"/>
              <a:gd name="connsiteY453" fmla="*/ 1995111 h 2370204"/>
              <a:gd name="connsiteX454" fmla="*/ 471856 w 2397257"/>
              <a:gd name="connsiteY454" fmla="*/ 1992510 h 2370204"/>
              <a:gd name="connsiteX455" fmla="*/ 366768 w 2397257"/>
              <a:gd name="connsiteY455" fmla="*/ 1992510 h 2370204"/>
              <a:gd name="connsiteX456" fmla="*/ 369369 w 2397257"/>
              <a:gd name="connsiteY456" fmla="*/ 1995111 h 2370204"/>
              <a:gd name="connsiteX457" fmla="*/ 366768 w 2397257"/>
              <a:gd name="connsiteY457" fmla="*/ 1997712 h 2370204"/>
              <a:gd name="connsiteX458" fmla="*/ 364167 w 2397257"/>
              <a:gd name="connsiteY458" fmla="*/ 1995111 h 2370204"/>
              <a:gd name="connsiteX459" fmla="*/ 366768 w 2397257"/>
              <a:gd name="connsiteY459" fmla="*/ 1992510 h 2370204"/>
              <a:gd name="connsiteX460" fmla="*/ 581627 w 2397257"/>
              <a:gd name="connsiteY460" fmla="*/ 1987309 h 2370204"/>
              <a:gd name="connsiteX461" fmla="*/ 586830 w 2397257"/>
              <a:gd name="connsiteY461" fmla="*/ 1992512 h 2370204"/>
              <a:gd name="connsiteX462" fmla="*/ 581627 w 2397257"/>
              <a:gd name="connsiteY462" fmla="*/ 1997715 h 2370204"/>
              <a:gd name="connsiteX463" fmla="*/ 576424 w 2397257"/>
              <a:gd name="connsiteY463" fmla="*/ 1992512 h 2370204"/>
              <a:gd name="connsiteX464" fmla="*/ 581627 w 2397257"/>
              <a:gd name="connsiteY464" fmla="*/ 1987309 h 2370204"/>
              <a:gd name="connsiteX465" fmla="*/ 2035171 w 2397257"/>
              <a:gd name="connsiteY465" fmla="*/ 1985227 h 2370204"/>
              <a:gd name="connsiteX466" fmla="*/ 2036212 w 2397257"/>
              <a:gd name="connsiteY466" fmla="*/ 1987828 h 2370204"/>
              <a:gd name="connsiteX467" fmla="*/ 2035171 w 2397257"/>
              <a:gd name="connsiteY467" fmla="*/ 1990429 h 2370204"/>
              <a:gd name="connsiteX468" fmla="*/ 2034130 w 2397257"/>
              <a:gd name="connsiteY468" fmla="*/ 1987828 h 2370204"/>
              <a:gd name="connsiteX469" fmla="*/ 2035171 w 2397257"/>
              <a:gd name="connsiteY469" fmla="*/ 1985227 h 2370204"/>
              <a:gd name="connsiteX470" fmla="*/ 1930083 w 2397257"/>
              <a:gd name="connsiteY470" fmla="*/ 1985227 h 2370204"/>
              <a:gd name="connsiteX471" fmla="*/ 1935285 w 2397257"/>
              <a:gd name="connsiteY471" fmla="*/ 1988869 h 2370204"/>
              <a:gd name="connsiteX472" fmla="*/ 1930083 w 2397257"/>
              <a:gd name="connsiteY472" fmla="*/ 1992511 h 2370204"/>
              <a:gd name="connsiteX473" fmla="*/ 1924880 w 2397257"/>
              <a:gd name="connsiteY473" fmla="*/ 1988869 h 2370204"/>
              <a:gd name="connsiteX474" fmla="*/ 1930083 w 2397257"/>
              <a:gd name="connsiteY474" fmla="*/ 1985227 h 2370204"/>
              <a:gd name="connsiteX475" fmla="*/ 875040 w 2397257"/>
              <a:gd name="connsiteY475" fmla="*/ 1985227 h 2370204"/>
              <a:gd name="connsiteX476" fmla="*/ 886485 w 2397257"/>
              <a:gd name="connsiteY476" fmla="*/ 1996152 h 2370204"/>
              <a:gd name="connsiteX477" fmla="*/ 875040 w 2397257"/>
              <a:gd name="connsiteY477" fmla="*/ 2007077 h 2370204"/>
              <a:gd name="connsiteX478" fmla="*/ 863595 w 2397257"/>
              <a:gd name="connsiteY478" fmla="*/ 1996152 h 2370204"/>
              <a:gd name="connsiteX479" fmla="*/ 875040 w 2397257"/>
              <a:gd name="connsiteY479" fmla="*/ 1985227 h 2370204"/>
              <a:gd name="connsiteX480" fmla="*/ 1528459 w 2397257"/>
              <a:gd name="connsiteY480" fmla="*/ 1980025 h 2370204"/>
              <a:gd name="connsiteX481" fmla="*/ 1541985 w 2397257"/>
              <a:gd name="connsiteY481" fmla="*/ 1993551 h 2370204"/>
              <a:gd name="connsiteX482" fmla="*/ 1528459 w 2397257"/>
              <a:gd name="connsiteY482" fmla="*/ 2007077 h 2370204"/>
              <a:gd name="connsiteX483" fmla="*/ 1514933 w 2397257"/>
              <a:gd name="connsiteY483" fmla="*/ 1993551 h 2370204"/>
              <a:gd name="connsiteX484" fmla="*/ 1528459 w 2397257"/>
              <a:gd name="connsiteY484" fmla="*/ 1980025 h 2370204"/>
              <a:gd name="connsiteX485" fmla="*/ 1821354 w 2397257"/>
              <a:gd name="connsiteY485" fmla="*/ 1977944 h 2370204"/>
              <a:gd name="connsiteX486" fmla="*/ 1831239 w 2397257"/>
              <a:gd name="connsiteY486" fmla="*/ 1987829 h 2370204"/>
              <a:gd name="connsiteX487" fmla="*/ 1821354 w 2397257"/>
              <a:gd name="connsiteY487" fmla="*/ 1997714 h 2370204"/>
              <a:gd name="connsiteX488" fmla="*/ 1811469 w 2397257"/>
              <a:gd name="connsiteY488" fmla="*/ 1987829 h 2370204"/>
              <a:gd name="connsiteX489" fmla="*/ 1821354 w 2397257"/>
              <a:gd name="connsiteY489" fmla="*/ 1977944 h 2370204"/>
              <a:gd name="connsiteX490" fmla="*/ 693998 w 2397257"/>
              <a:gd name="connsiteY490" fmla="*/ 1977944 h 2370204"/>
              <a:gd name="connsiteX491" fmla="*/ 700241 w 2397257"/>
              <a:gd name="connsiteY491" fmla="*/ 1984187 h 2370204"/>
              <a:gd name="connsiteX492" fmla="*/ 693998 w 2397257"/>
              <a:gd name="connsiteY492" fmla="*/ 1990430 h 2370204"/>
              <a:gd name="connsiteX493" fmla="*/ 687755 w 2397257"/>
              <a:gd name="connsiteY493" fmla="*/ 1984187 h 2370204"/>
              <a:gd name="connsiteX494" fmla="*/ 693998 w 2397257"/>
              <a:gd name="connsiteY494" fmla="*/ 1977944 h 2370204"/>
              <a:gd name="connsiteX495" fmla="*/ 1200189 w 2397257"/>
              <a:gd name="connsiteY495" fmla="*/ 1972741 h 2370204"/>
              <a:gd name="connsiteX496" fmla="*/ 1215276 w 2397257"/>
              <a:gd name="connsiteY496" fmla="*/ 1987308 h 2370204"/>
              <a:gd name="connsiteX497" fmla="*/ 1200189 w 2397257"/>
              <a:gd name="connsiteY497" fmla="*/ 2001875 h 2370204"/>
              <a:gd name="connsiteX498" fmla="*/ 1185102 w 2397257"/>
              <a:gd name="connsiteY498" fmla="*/ 1987308 h 2370204"/>
              <a:gd name="connsiteX499" fmla="*/ 1200189 w 2397257"/>
              <a:gd name="connsiteY499" fmla="*/ 1972741 h 2370204"/>
              <a:gd name="connsiteX500" fmla="*/ 1268340 w 2397257"/>
              <a:gd name="connsiteY500" fmla="*/ 1970660 h 2370204"/>
              <a:gd name="connsiteX501" fmla="*/ 1281866 w 2397257"/>
              <a:gd name="connsiteY501" fmla="*/ 1985227 h 2370204"/>
              <a:gd name="connsiteX502" fmla="*/ 1268340 w 2397257"/>
              <a:gd name="connsiteY502" fmla="*/ 1999794 h 2370204"/>
              <a:gd name="connsiteX503" fmla="*/ 1254814 w 2397257"/>
              <a:gd name="connsiteY503" fmla="*/ 1985227 h 2370204"/>
              <a:gd name="connsiteX504" fmla="*/ 1268340 w 2397257"/>
              <a:gd name="connsiteY504" fmla="*/ 1970660 h 2370204"/>
              <a:gd name="connsiteX505" fmla="*/ 1133599 w 2397257"/>
              <a:gd name="connsiteY505" fmla="*/ 1970660 h 2370204"/>
              <a:gd name="connsiteX506" fmla="*/ 1148686 w 2397257"/>
              <a:gd name="connsiteY506" fmla="*/ 1985227 h 2370204"/>
              <a:gd name="connsiteX507" fmla="*/ 1133599 w 2397257"/>
              <a:gd name="connsiteY507" fmla="*/ 1999794 h 2370204"/>
              <a:gd name="connsiteX508" fmla="*/ 1118512 w 2397257"/>
              <a:gd name="connsiteY508" fmla="*/ 1985227 h 2370204"/>
              <a:gd name="connsiteX509" fmla="*/ 1133599 w 2397257"/>
              <a:gd name="connsiteY509" fmla="*/ 1970660 h 2370204"/>
              <a:gd name="connsiteX510" fmla="*/ 1706381 w 2397257"/>
              <a:gd name="connsiteY510" fmla="*/ 1967540 h 2370204"/>
              <a:gd name="connsiteX511" fmla="*/ 1717826 w 2397257"/>
              <a:gd name="connsiteY511" fmla="*/ 1978985 h 2370204"/>
              <a:gd name="connsiteX512" fmla="*/ 1706381 w 2397257"/>
              <a:gd name="connsiteY512" fmla="*/ 1990430 h 2370204"/>
              <a:gd name="connsiteX513" fmla="*/ 1694936 w 2397257"/>
              <a:gd name="connsiteY513" fmla="*/ 1978985 h 2370204"/>
              <a:gd name="connsiteX514" fmla="*/ 1706381 w 2397257"/>
              <a:gd name="connsiteY514" fmla="*/ 1967540 h 2370204"/>
              <a:gd name="connsiteX515" fmla="*/ 1068049 w 2397257"/>
              <a:gd name="connsiteY515" fmla="*/ 1962336 h 2370204"/>
              <a:gd name="connsiteX516" fmla="*/ 1082096 w 2397257"/>
              <a:gd name="connsiteY516" fmla="*/ 1976383 h 2370204"/>
              <a:gd name="connsiteX517" fmla="*/ 1068049 w 2397257"/>
              <a:gd name="connsiteY517" fmla="*/ 1990430 h 2370204"/>
              <a:gd name="connsiteX518" fmla="*/ 1054002 w 2397257"/>
              <a:gd name="connsiteY518" fmla="*/ 1976383 h 2370204"/>
              <a:gd name="connsiteX519" fmla="*/ 1068049 w 2397257"/>
              <a:gd name="connsiteY519" fmla="*/ 1962336 h 2370204"/>
              <a:gd name="connsiteX520" fmla="*/ 1334930 w 2397257"/>
              <a:gd name="connsiteY520" fmla="*/ 1960255 h 2370204"/>
              <a:gd name="connsiteX521" fmla="*/ 1348456 w 2397257"/>
              <a:gd name="connsiteY521" fmla="*/ 1975342 h 2370204"/>
              <a:gd name="connsiteX522" fmla="*/ 1334930 w 2397257"/>
              <a:gd name="connsiteY522" fmla="*/ 1990429 h 2370204"/>
              <a:gd name="connsiteX523" fmla="*/ 1321404 w 2397257"/>
              <a:gd name="connsiteY523" fmla="*/ 1975342 h 2370204"/>
              <a:gd name="connsiteX524" fmla="*/ 1334930 w 2397257"/>
              <a:gd name="connsiteY524" fmla="*/ 1960255 h 2370204"/>
              <a:gd name="connsiteX525" fmla="*/ 814173 w 2397257"/>
              <a:gd name="connsiteY525" fmla="*/ 1958174 h 2370204"/>
              <a:gd name="connsiteX526" fmla="*/ 824058 w 2397257"/>
              <a:gd name="connsiteY526" fmla="*/ 1968059 h 2370204"/>
              <a:gd name="connsiteX527" fmla="*/ 814173 w 2397257"/>
              <a:gd name="connsiteY527" fmla="*/ 1977944 h 2370204"/>
              <a:gd name="connsiteX528" fmla="*/ 804288 w 2397257"/>
              <a:gd name="connsiteY528" fmla="*/ 1968059 h 2370204"/>
              <a:gd name="connsiteX529" fmla="*/ 814173 w 2397257"/>
              <a:gd name="connsiteY529" fmla="*/ 1958174 h 2370204"/>
              <a:gd name="connsiteX530" fmla="*/ 1587766 w 2397257"/>
              <a:gd name="connsiteY530" fmla="*/ 1950892 h 2370204"/>
              <a:gd name="connsiteX531" fmla="*/ 1601292 w 2397257"/>
              <a:gd name="connsiteY531" fmla="*/ 1964418 h 2370204"/>
              <a:gd name="connsiteX532" fmla="*/ 1587766 w 2397257"/>
              <a:gd name="connsiteY532" fmla="*/ 1977944 h 2370204"/>
              <a:gd name="connsiteX533" fmla="*/ 1574240 w 2397257"/>
              <a:gd name="connsiteY533" fmla="*/ 1964418 h 2370204"/>
              <a:gd name="connsiteX534" fmla="*/ 1587766 w 2397257"/>
              <a:gd name="connsiteY534" fmla="*/ 1950892 h 2370204"/>
              <a:gd name="connsiteX535" fmla="*/ 1002499 w 2397257"/>
              <a:gd name="connsiteY535" fmla="*/ 1950891 h 2370204"/>
              <a:gd name="connsiteX536" fmla="*/ 1014465 w 2397257"/>
              <a:gd name="connsiteY536" fmla="*/ 1962857 h 2370204"/>
              <a:gd name="connsiteX537" fmla="*/ 1002499 w 2397257"/>
              <a:gd name="connsiteY537" fmla="*/ 1974823 h 2370204"/>
              <a:gd name="connsiteX538" fmla="*/ 990533 w 2397257"/>
              <a:gd name="connsiteY538" fmla="*/ 1962857 h 2370204"/>
              <a:gd name="connsiteX539" fmla="*/ 1002499 w 2397257"/>
              <a:gd name="connsiteY539" fmla="*/ 1950891 h 2370204"/>
              <a:gd name="connsiteX540" fmla="*/ 1400481 w 2397257"/>
              <a:gd name="connsiteY540" fmla="*/ 1945689 h 2370204"/>
              <a:gd name="connsiteX541" fmla="*/ 1415048 w 2397257"/>
              <a:gd name="connsiteY541" fmla="*/ 1960256 h 2370204"/>
              <a:gd name="connsiteX542" fmla="*/ 1400481 w 2397257"/>
              <a:gd name="connsiteY542" fmla="*/ 1974823 h 2370204"/>
              <a:gd name="connsiteX543" fmla="*/ 1385914 w 2397257"/>
              <a:gd name="connsiteY543" fmla="*/ 1960256 h 2370204"/>
              <a:gd name="connsiteX544" fmla="*/ 1400481 w 2397257"/>
              <a:gd name="connsiteY544" fmla="*/ 1945689 h 2370204"/>
              <a:gd name="connsiteX545" fmla="*/ 531164 w 2397257"/>
              <a:gd name="connsiteY545" fmla="*/ 1942568 h 2370204"/>
              <a:gd name="connsiteX546" fmla="*/ 534806 w 2397257"/>
              <a:gd name="connsiteY546" fmla="*/ 1946730 h 2370204"/>
              <a:gd name="connsiteX547" fmla="*/ 531164 w 2397257"/>
              <a:gd name="connsiteY547" fmla="*/ 1950892 h 2370204"/>
              <a:gd name="connsiteX548" fmla="*/ 527522 w 2397257"/>
              <a:gd name="connsiteY548" fmla="*/ 1946730 h 2370204"/>
              <a:gd name="connsiteX549" fmla="*/ 531164 w 2397257"/>
              <a:gd name="connsiteY549" fmla="*/ 1942568 h 2370204"/>
              <a:gd name="connsiteX550" fmla="*/ 425035 w 2397257"/>
              <a:gd name="connsiteY550" fmla="*/ 1942567 h 2370204"/>
              <a:gd name="connsiteX551" fmla="*/ 428677 w 2397257"/>
              <a:gd name="connsiteY551" fmla="*/ 1946729 h 2370204"/>
              <a:gd name="connsiteX552" fmla="*/ 425035 w 2397257"/>
              <a:gd name="connsiteY552" fmla="*/ 1950891 h 2370204"/>
              <a:gd name="connsiteX553" fmla="*/ 421393 w 2397257"/>
              <a:gd name="connsiteY553" fmla="*/ 1946729 h 2370204"/>
              <a:gd name="connsiteX554" fmla="*/ 425035 w 2397257"/>
              <a:gd name="connsiteY554" fmla="*/ 1942567 h 2370204"/>
              <a:gd name="connsiteX555" fmla="*/ 323589 w 2397257"/>
              <a:gd name="connsiteY555" fmla="*/ 1940487 h 2370204"/>
              <a:gd name="connsiteX556" fmla="*/ 324630 w 2397257"/>
              <a:gd name="connsiteY556" fmla="*/ 1943088 h 2370204"/>
              <a:gd name="connsiteX557" fmla="*/ 323589 w 2397257"/>
              <a:gd name="connsiteY557" fmla="*/ 1945689 h 2370204"/>
              <a:gd name="connsiteX558" fmla="*/ 322548 w 2397257"/>
              <a:gd name="connsiteY558" fmla="*/ 1943088 h 2370204"/>
              <a:gd name="connsiteX559" fmla="*/ 323589 w 2397257"/>
              <a:gd name="connsiteY559" fmla="*/ 1940487 h 2370204"/>
              <a:gd name="connsiteX560" fmla="*/ 1975863 w 2397257"/>
              <a:gd name="connsiteY560" fmla="*/ 1938406 h 2370204"/>
              <a:gd name="connsiteX561" fmla="*/ 1980025 w 2397257"/>
              <a:gd name="connsiteY561" fmla="*/ 1942048 h 2370204"/>
              <a:gd name="connsiteX562" fmla="*/ 1975863 w 2397257"/>
              <a:gd name="connsiteY562" fmla="*/ 1945690 h 2370204"/>
              <a:gd name="connsiteX563" fmla="*/ 1971701 w 2397257"/>
              <a:gd name="connsiteY563" fmla="*/ 1942048 h 2370204"/>
              <a:gd name="connsiteX564" fmla="*/ 1975863 w 2397257"/>
              <a:gd name="connsiteY564" fmla="*/ 1938406 h 2370204"/>
              <a:gd name="connsiteX565" fmla="*/ 641454 w 2397257"/>
              <a:gd name="connsiteY565" fmla="*/ 1938406 h 2370204"/>
              <a:gd name="connsiteX566" fmla="*/ 646136 w 2397257"/>
              <a:gd name="connsiteY566" fmla="*/ 1943088 h 2370204"/>
              <a:gd name="connsiteX567" fmla="*/ 641454 w 2397257"/>
              <a:gd name="connsiteY567" fmla="*/ 1947770 h 2370204"/>
              <a:gd name="connsiteX568" fmla="*/ 636772 w 2397257"/>
              <a:gd name="connsiteY568" fmla="*/ 1943088 h 2370204"/>
              <a:gd name="connsiteX569" fmla="*/ 641454 w 2397257"/>
              <a:gd name="connsiteY569" fmla="*/ 1938406 h 2370204"/>
              <a:gd name="connsiteX570" fmla="*/ 1871817 w 2397257"/>
              <a:gd name="connsiteY570" fmla="*/ 1935285 h 2370204"/>
              <a:gd name="connsiteX571" fmla="*/ 1878060 w 2397257"/>
              <a:gd name="connsiteY571" fmla="*/ 1941528 h 2370204"/>
              <a:gd name="connsiteX572" fmla="*/ 1871817 w 2397257"/>
              <a:gd name="connsiteY572" fmla="*/ 1947771 h 2370204"/>
              <a:gd name="connsiteX573" fmla="*/ 1865574 w 2397257"/>
              <a:gd name="connsiteY573" fmla="*/ 1941528 h 2370204"/>
              <a:gd name="connsiteX574" fmla="*/ 1871817 w 2397257"/>
              <a:gd name="connsiteY574" fmla="*/ 1935285 h 2370204"/>
              <a:gd name="connsiteX575" fmla="*/ 936949 w 2397257"/>
              <a:gd name="connsiteY575" fmla="*/ 1930081 h 2370204"/>
              <a:gd name="connsiteX576" fmla="*/ 947874 w 2397257"/>
              <a:gd name="connsiteY576" fmla="*/ 1941526 h 2370204"/>
              <a:gd name="connsiteX577" fmla="*/ 936949 w 2397257"/>
              <a:gd name="connsiteY577" fmla="*/ 1952971 h 2370204"/>
              <a:gd name="connsiteX578" fmla="*/ 926024 w 2397257"/>
              <a:gd name="connsiteY578" fmla="*/ 1941526 h 2370204"/>
              <a:gd name="connsiteX579" fmla="*/ 936949 w 2397257"/>
              <a:gd name="connsiteY579" fmla="*/ 1930081 h 2370204"/>
              <a:gd name="connsiteX580" fmla="*/ 1760485 w 2397257"/>
              <a:gd name="connsiteY580" fmla="*/ 1928002 h 2370204"/>
              <a:gd name="connsiteX581" fmla="*/ 1771930 w 2397257"/>
              <a:gd name="connsiteY581" fmla="*/ 1939447 h 2370204"/>
              <a:gd name="connsiteX582" fmla="*/ 1760485 w 2397257"/>
              <a:gd name="connsiteY582" fmla="*/ 1950892 h 2370204"/>
              <a:gd name="connsiteX583" fmla="*/ 1749040 w 2397257"/>
              <a:gd name="connsiteY583" fmla="*/ 1939447 h 2370204"/>
              <a:gd name="connsiteX584" fmla="*/ 1760485 w 2397257"/>
              <a:gd name="connsiteY584" fmla="*/ 1928002 h 2370204"/>
              <a:gd name="connsiteX585" fmla="*/ 1463950 w 2397257"/>
              <a:gd name="connsiteY585" fmla="*/ 1925920 h 2370204"/>
              <a:gd name="connsiteX586" fmla="*/ 1477476 w 2397257"/>
              <a:gd name="connsiteY586" fmla="*/ 1939446 h 2370204"/>
              <a:gd name="connsiteX587" fmla="*/ 1463950 w 2397257"/>
              <a:gd name="connsiteY587" fmla="*/ 1952972 h 2370204"/>
              <a:gd name="connsiteX588" fmla="*/ 1450424 w 2397257"/>
              <a:gd name="connsiteY588" fmla="*/ 1939446 h 2370204"/>
              <a:gd name="connsiteX589" fmla="*/ 1463950 w 2397257"/>
              <a:gd name="connsiteY589" fmla="*/ 1925920 h 2370204"/>
              <a:gd name="connsiteX590" fmla="*/ 756426 w 2397257"/>
              <a:gd name="connsiteY590" fmla="*/ 1922798 h 2370204"/>
              <a:gd name="connsiteX591" fmla="*/ 767871 w 2397257"/>
              <a:gd name="connsiteY591" fmla="*/ 1934243 h 2370204"/>
              <a:gd name="connsiteX592" fmla="*/ 756426 w 2397257"/>
              <a:gd name="connsiteY592" fmla="*/ 1945688 h 2370204"/>
              <a:gd name="connsiteX593" fmla="*/ 744981 w 2397257"/>
              <a:gd name="connsiteY593" fmla="*/ 1934243 h 2370204"/>
              <a:gd name="connsiteX594" fmla="*/ 756426 w 2397257"/>
              <a:gd name="connsiteY594" fmla="*/ 1922798 h 2370204"/>
              <a:gd name="connsiteX595" fmla="*/ 1645513 w 2397257"/>
              <a:gd name="connsiteY595" fmla="*/ 1915516 h 2370204"/>
              <a:gd name="connsiteX596" fmla="*/ 1660600 w 2397257"/>
              <a:gd name="connsiteY596" fmla="*/ 1930603 h 2370204"/>
              <a:gd name="connsiteX597" fmla="*/ 1645513 w 2397257"/>
              <a:gd name="connsiteY597" fmla="*/ 1945690 h 2370204"/>
              <a:gd name="connsiteX598" fmla="*/ 1630426 w 2397257"/>
              <a:gd name="connsiteY598" fmla="*/ 1930603 h 2370204"/>
              <a:gd name="connsiteX599" fmla="*/ 1645513 w 2397257"/>
              <a:gd name="connsiteY599" fmla="*/ 1915516 h 2370204"/>
              <a:gd name="connsiteX600" fmla="*/ 876081 w 2397257"/>
              <a:gd name="connsiteY600" fmla="*/ 1900948 h 2370204"/>
              <a:gd name="connsiteX601" fmla="*/ 890648 w 2397257"/>
              <a:gd name="connsiteY601" fmla="*/ 1915515 h 2370204"/>
              <a:gd name="connsiteX602" fmla="*/ 876081 w 2397257"/>
              <a:gd name="connsiteY602" fmla="*/ 1930082 h 2370204"/>
              <a:gd name="connsiteX603" fmla="*/ 861514 w 2397257"/>
              <a:gd name="connsiteY603" fmla="*/ 1915515 h 2370204"/>
              <a:gd name="connsiteX604" fmla="*/ 876081 w 2397257"/>
              <a:gd name="connsiteY604" fmla="*/ 1900948 h 2370204"/>
              <a:gd name="connsiteX605" fmla="*/ 484342 w 2397257"/>
              <a:gd name="connsiteY605" fmla="*/ 1895747 h 2370204"/>
              <a:gd name="connsiteX606" fmla="*/ 487984 w 2397257"/>
              <a:gd name="connsiteY606" fmla="*/ 1899389 h 2370204"/>
              <a:gd name="connsiteX607" fmla="*/ 484342 w 2397257"/>
              <a:gd name="connsiteY607" fmla="*/ 1903031 h 2370204"/>
              <a:gd name="connsiteX608" fmla="*/ 480700 w 2397257"/>
              <a:gd name="connsiteY608" fmla="*/ 1899389 h 2370204"/>
              <a:gd name="connsiteX609" fmla="*/ 484342 w 2397257"/>
              <a:gd name="connsiteY609" fmla="*/ 1895747 h 2370204"/>
              <a:gd name="connsiteX610" fmla="*/ 1525859 w 2397257"/>
              <a:gd name="connsiteY610" fmla="*/ 1895746 h 2370204"/>
              <a:gd name="connsiteX611" fmla="*/ 1541987 w 2397257"/>
              <a:gd name="connsiteY611" fmla="*/ 1912914 h 2370204"/>
              <a:gd name="connsiteX612" fmla="*/ 1525859 w 2397257"/>
              <a:gd name="connsiteY612" fmla="*/ 1930082 h 2370204"/>
              <a:gd name="connsiteX613" fmla="*/ 1509731 w 2397257"/>
              <a:gd name="connsiteY613" fmla="*/ 1912914 h 2370204"/>
              <a:gd name="connsiteX614" fmla="*/ 1525859 w 2397257"/>
              <a:gd name="connsiteY614" fmla="*/ 1895746 h 2370204"/>
              <a:gd name="connsiteX615" fmla="*/ 1200189 w 2397257"/>
              <a:gd name="connsiteY615" fmla="*/ 1895746 h 2370204"/>
              <a:gd name="connsiteX616" fmla="*/ 1217357 w 2397257"/>
              <a:gd name="connsiteY616" fmla="*/ 1912914 h 2370204"/>
              <a:gd name="connsiteX617" fmla="*/ 1200189 w 2397257"/>
              <a:gd name="connsiteY617" fmla="*/ 1930082 h 2370204"/>
              <a:gd name="connsiteX618" fmla="*/ 1183021 w 2397257"/>
              <a:gd name="connsiteY618" fmla="*/ 1912914 h 2370204"/>
              <a:gd name="connsiteX619" fmla="*/ 1200189 w 2397257"/>
              <a:gd name="connsiteY619" fmla="*/ 1895746 h 2370204"/>
              <a:gd name="connsiteX620" fmla="*/ 588910 w 2397257"/>
              <a:gd name="connsiteY620" fmla="*/ 1893666 h 2370204"/>
              <a:gd name="connsiteX621" fmla="*/ 596194 w 2397257"/>
              <a:gd name="connsiteY621" fmla="*/ 1899909 h 2370204"/>
              <a:gd name="connsiteX622" fmla="*/ 588910 w 2397257"/>
              <a:gd name="connsiteY622" fmla="*/ 1906152 h 2370204"/>
              <a:gd name="connsiteX623" fmla="*/ 581626 w 2397257"/>
              <a:gd name="connsiteY623" fmla="*/ 1899909 h 2370204"/>
              <a:gd name="connsiteX624" fmla="*/ 588910 w 2397257"/>
              <a:gd name="connsiteY624" fmla="*/ 1893666 h 2370204"/>
              <a:gd name="connsiteX625" fmla="*/ 1133599 w 2397257"/>
              <a:gd name="connsiteY625" fmla="*/ 1893665 h 2370204"/>
              <a:gd name="connsiteX626" fmla="*/ 1150767 w 2397257"/>
              <a:gd name="connsiteY626" fmla="*/ 1910833 h 2370204"/>
              <a:gd name="connsiteX627" fmla="*/ 1133599 w 2397257"/>
              <a:gd name="connsiteY627" fmla="*/ 1928001 h 2370204"/>
              <a:gd name="connsiteX628" fmla="*/ 1116431 w 2397257"/>
              <a:gd name="connsiteY628" fmla="*/ 1910833 h 2370204"/>
              <a:gd name="connsiteX629" fmla="*/ 1133599 w 2397257"/>
              <a:gd name="connsiteY629" fmla="*/ 1893665 h 2370204"/>
              <a:gd name="connsiteX630" fmla="*/ 381334 w 2397257"/>
              <a:gd name="connsiteY630" fmla="*/ 1893665 h 2370204"/>
              <a:gd name="connsiteX631" fmla="*/ 383935 w 2397257"/>
              <a:gd name="connsiteY631" fmla="*/ 1896266 h 2370204"/>
              <a:gd name="connsiteX632" fmla="*/ 381334 w 2397257"/>
              <a:gd name="connsiteY632" fmla="*/ 1898867 h 2370204"/>
              <a:gd name="connsiteX633" fmla="*/ 378733 w 2397257"/>
              <a:gd name="connsiteY633" fmla="*/ 1896266 h 2370204"/>
              <a:gd name="connsiteX634" fmla="*/ 381334 w 2397257"/>
              <a:gd name="connsiteY634" fmla="*/ 1893665 h 2370204"/>
              <a:gd name="connsiteX635" fmla="*/ 1266780 w 2397257"/>
              <a:gd name="connsiteY635" fmla="*/ 1890543 h 2370204"/>
              <a:gd name="connsiteX636" fmla="*/ 1283948 w 2397257"/>
              <a:gd name="connsiteY636" fmla="*/ 1908231 h 2370204"/>
              <a:gd name="connsiteX637" fmla="*/ 1266780 w 2397257"/>
              <a:gd name="connsiteY637" fmla="*/ 1925919 h 2370204"/>
              <a:gd name="connsiteX638" fmla="*/ 1249612 w 2397257"/>
              <a:gd name="connsiteY638" fmla="*/ 1908231 h 2370204"/>
              <a:gd name="connsiteX639" fmla="*/ 1266780 w 2397257"/>
              <a:gd name="connsiteY639" fmla="*/ 1890543 h 2370204"/>
              <a:gd name="connsiteX640" fmla="*/ 2020084 w 2397257"/>
              <a:gd name="connsiteY640" fmla="*/ 1886382 h 2370204"/>
              <a:gd name="connsiteX641" fmla="*/ 2023726 w 2397257"/>
              <a:gd name="connsiteY641" fmla="*/ 1890024 h 2370204"/>
              <a:gd name="connsiteX642" fmla="*/ 2020084 w 2397257"/>
              <a:gd name="connsiteY642" fmla="*/ 1893666 h 2370204"/>
              <a:gd name="connsiteX643" fmla="*/ 2016442 w 2397257"/>
              <a:gd name="connsiteY643" fmla="*/ 1890024 h 2370204"/>
              <a:gd name="connsiteX644" fmla="*/ 2020084 w 2397257"/>
              <a:gd name="connsiteY644" fmla="*/ 1886382 h 2370204"/>
              <a:gd name="connsiteX645" fmla="*/ 1918118 w 2397257"/>
              <a:gd name="connsiteY645" fmla="*/ 1886382 h 2370204"/>
              <a:gd name="connsiteX646" fmla="*/ 1928003 w 2397257"/>
              <a:gd name="connsiteY646" fmla="*/ 1894706 h 2370204"/>
              <a:gd name="connsiteX647" fmla="*/ 1918118 w 2397257"/>
              <a:gd name="connsiteY647" fmla="*/ 1903030 h 2370204"/>
              <a:gd name="connsiteX648" fmla="*/ 1908233 w 2397257"/>
              <a:gd name="connsiteY648" fmla="*/ 1894706 h 2370204"/>
              <a:gd name="connsiteX649" fmla="*/ 1918118 w 2397257"/>
              <a:gd name="connsiteY649" fmla="*/ 1886382 h 2370204"/>
              <a:gd name="connsiteX650" fmla="*/ 282489 w 2397257"/>
              <a:gd name="connsiteY650" fmla="*/ 1886382 h 2370204"/>
              <a:gd name="connsiteX651" fmla="*/ 285090 w 2397257"/>
              <a:gd name="connsiteY651" fmla="*/ 1888463 h 2370204"/>
              <a:gd name="connsiteX652" fmla="*/ 282489 w 2397257"/>
              <a:gd name="connsiteY652" fmla="*/ 1890544 h 2370204"/>
              <a:gd name="connsiteX653" fmla="*/ 279888 w 2397257"/>
              <a:gd name="connsiteY653" fmla="*/ 1888463 h 2370204"/>
              <a:gd name="connsiteX654" fmla="*/ 282489 w 2397257"/>
              <a:gd name="connsiteY654" fmla="*/ 1886382 h 2370204"/>
              <a:gd name="connsiteX655" fmla="*/ 700761 w 2397257"/>
              <a:gd name="connsiteY655" fmla="*/ 1886381 h 2370204"/>
              <a:gd name="connsiteX656" fmla="*/ 710646 w 2397257"/>
              <a:gd name="connsiteY656" fmla="*/ 1894705 h 2370204"/>
              <a:gd name="connsiteX657" fmla="*/ 700761 w 2397257"/>
              <a:gd name="connsiteY657" fmla="*/ 1903029 h 2370204"/>
              <a:gd name="connsiteX658" fmla="*/ 690876 w 2397257"/>
              <a:gd name="connsiteY658" fmla="*/ 1894705 h 2370204"/>
              <a:gd name="connsiteX659" fmla="*/ 700761 w 2397257"/>
              <a:gd name="connsiteY659" fmla="*/ 1886381 h 2370204"/>
              <a:gd name="connsiteX660" fmla="*/ 1811469 w 2397257"/>
              <a:gd name="connsiteY660" fmla="*/ 1883261 h 2370204"/>
              <a:gd name="connsiteX661" fmla="*/ 1823955 w 2397257"/>
              <a:gd name="connsiteY661" fmla="*/ 1895747 h 2370204"/>
              <a:gd name="connsiteX662" fmla="*/ 1811469 w 2397257"/>
              <a:gd name="connsiteY662" fmla="*/ 1908233 h 2370204"/>
              <a:gd name="connsiteX663" fmla="*/ 1798983 w 2397257"/>
              <a:gd name="connsiteY663" fmla="*/ 1895747 h 2370204"/>
              <a:gd name="connsiteX664" fmla="*/ 1811469 w 2397257"/>
              <a:gd name="connsiteY664" fmla="*/ 1883261 h 2370204"/>
              <a:gd name="connsiteX665" fmla="*/ 1068049 w 2397257"/>
              <a:gd name="connsiteY665" fmla="*/ 1883260 h 2370204"/>
              <a:gd name="connsiteX666" fmla="*/ 1084177 w 2397257"/>
              <a:gd name="connsiteY666" fmla="*/ 1899388 h 2370204"/>
              <a:gd name="connsiteX667" fmla="*/ 1068049 w 2397257"/>
              <a:gd name="connsiteY667" fmla="*/ 1915516 h 2370204"/>
              <a:gd name="connsiteX668" fmla="*/ 1051921 w 2397257"/>
              <a:gd name="connsiteY668" fmla="*/ 1899388 h 2370204"/>
              <a:gd name="connsiteX669" fmla="*/ 1068049 w 2397257"/>
              <a:gd name="connsiteY669" fmla="*/ 1883260 h 2370204"/>
              <a:gd name="connsiteX670" fmla="*/ 2117888 w 2397257"/>
              <a:gd name="connsiteY670" fmla="*/ 1881179 h 2370204"/>
              <a:gd name="connsiteX671" fmla="*/ 2120489 w 2397257"/>
              <a:gd name="connsiteY671" fmla="*/ 1882220 h 2370204"/>
              <a:gd name="connsiteX672" fmla="*/ 2117888 w 2397257"/>
              <a:gd name="connsiteY672" fmla="*/ 1883261 h 2370204"/>
              <a:gd name="connsiteX673" fmla="*/ 2115287 w 2397257"/>
              <a:gd name="connsiteY673" fmla="*/ 1882220 h 2370204"/>
              <a:gd name="connsiteX674" fmla="*/ 2117888 w 2397257"/>
              <a:gd name="connsiteY674" fmla="*/ 1881179 h 2370204"/>
              <a:gd name="connsiteX675" fmla="*/ 1333890 w 2397257"/>
              <a:gd name="connsiteY675" fmla="*/ 1881179 h 2370204"/>
              <a:gd name="connsiteX676" fmla="*/ 1351578 w 2397257"/>
              <a:gd name="connsiteY676" fmla="*/ 1898347 h 2370204"/>
              <a:gd name="connsiteX677" fmla="*/ 1333890 w 2397257"/>
              <a:gd name="connsiteY677" fmla="*/ 1915515 h 2370204"/>
              <a:gd name="connsiteX678" fmla="*/ 1316202 w 2397257"/>
              <a:gd name="connsiteY678" fmla="*/ 1898347 h 2370204"/>
              <a:gd name="connsiteX679" fmla="*/ 1333890 w 2397257"/>
              <a:gd name="connsiteY679" fmla="*/ 1881179 h 2370204"/>
              <a:gd name="connsiteX680" fmla="*/ 1701178 w 2397257"/>
              <a:gd name="connsiteY680" fmla="*/ 1879099 h 2370204"/>
              <a:gd name="connsiteX681" fmla="*/ 1714704 w 2397257"/>
              <a:gd name="connsiteY681" fmla="*/ 1892625 h 2370204"/>
              <a:gd name="connsiteX682" fmla="*/ 1701178 w 2397257"/>
              <a:gd name="connsiteY682" fmla="*/ 1906151 h 2370204"/>
              <a:gd name="connsiteX683" fmla="*/ 1687652 w 2397257"/>
              <a:gd name="connsiteY683" fmla="*/ 1892625 h 2370204"/>
              <a:gd name="connsiteX684" fmla="*/ 1701178 w 2397257"/>
              <a:gd name="connsiteY684" fmla="*/ 1879099 h 2370204"/>
              <a:gd name="connsiteX685" fmla="*/ 816774 w 2397257"/>
              <a:gd name="connsiteY685" fmla="*/ 1870774 h 2370204"/>
              <a:gd name="connsiteX686" fmla="*/ 829260 w 2397257"/>
              <a:gd name="connsiteY686" fmla="*/ 1883260 h 2370204"/>
              <a:gd name="connsiteX687" fmla="*/ 816774 w 2397257"/>
              <a:gd name="connsiteY687" fmla="*/ 1895746 h 2370204"/>
              <a:gd name="connsiteX688" fmla="*/ 804288 w 2397257"/>
              <a:gd name="connsiteY688" fmla="*/ 1883260 h 2370204"/>
              <a:gd name="connsiteX689" fmla="*/ 816774 w 2397257"/>
              <a:gd name="connsiteY689" fmla="*/ 1870774 h 2370204"/>
              <a:gd name="connsiteX690" fmla="*/ 1002499 w 2397257"/>
              <a:gd name="connsiteY690" fmla="*/ 1868693 h 2370204"/>
              <a:gd name="connsiteX691" fmla="*/ 1017586 w 2397257"/>
              <a:gd name="connsiteY691" fmla="*/ 1883780 h 2370204"/>
              <a:gd name="connsiteX692" fmla="*/ 1002499 w 2397257"/>
              <a:gd name="connsiteY692" fmla="*/ 1898867 h 2370204"/>
              <a:gd name="connsiteX693" fmla="*/ 987412 w 2397257"/>
              <a:gd name="connsiteY693" fmla="*/ 1883780 h 2370204"/>
              <a:gd name="connsiteX694" fmla="*/ 1002499 w 2397257"/>
              <a:gd name="connsiteY694" fmla="*/ 1868693 h 2370204"/>
              <a:gd name="connsiteX695" fmla="*/ 1397880 w 2397257"/>
              <a:gd name="connsiteY695" fmla="*/ 1866612 h 2370204"/>
              <a:gd name="connsiteX696" fmla="*/ 1415048 w 2397257"/>
              <a:gd name="connsiteY696" fmla="*/ 1883780 h 2370204"/>
              <a:gd name="connsiteX697" fmla="*/ 1397880 w 2397257"/>
              <a:gd name="connsiteY697" fmla="*/ 1900948 h 2370204"/>
              <a:gd name="connsiteX698" fmla="*/ 1380712 w 2397257"/>
              <a:gd name="connsiteY698" fmla="*/ 1883780 h 2370204"/>
              <a:gd name="connsiteX699" fmla="*/ 1397880 w 2397257"/>
              <a:gd name="connsiteY699" fmla="*/ 1866612 h 2370204"/>
              <a:gd name="connsiteX700" fmla="*/ 1585166 w 2397257"/>
              <a:gd name="connsiteY700" fmla="*/ 1863491 h 2370204"/>
              <a:gd name="connsiteX701" fmla="*/ 1601294 w 2397257"/>
              <a:gd name="connsiteY701" fmla="*/ 1879619 h 2370204"/>
              <a:gd name="connsiteX702" fmla="*/ 1585166 w 2397257"/>
              <a:gd name="connsiteY702" fmla="*/ 1895747 h 2370204"/>
              <a:gd name="connsiteX703" fmla="*/ 1569038 w 2397257"/>
              <a:gd name="connsiteY703" fmla="*/ 1879619 h 2370204"/>
              <a:gd name="connsiteX704" fmla="*/ 1585166 w 2397257"/>
              <a:gd name="connsiteY704" fmla="*/ 1863491 h 2370204"/>
              <a:gd name="connsiteX705" fmla="*/ 542089 w 2397257"/>
              <a:gd name="connsiteY705" fmla="*/ 1843723 h 2370204"/>
              <a:gd name="connsiteX706" fmla="*/ 549373 w 2397257"/>
              <a:gd name="connsiteY706" fmla="*/ 1852567 h 2370204"/>
              <a:gd name="connsiteX707" fmla="*/ 542089 w 2397257"/>
              <a:gd name="connsiteY707" fmla="*/ 1861411 h 2370204"/>
              <a:gd name="connsiteX708" fmla="*/ 534805 w 2397257"/>
              <a:gd name="connsiteY708" fmla="*/ 1852567 h 2370204"/>
              <a:gd name="connsiteX709" fmla="*/ 542089 w 2397257"/>
              <a:gd name="connsiteY709" fmla="*/ 1843723 h 2370204"/>
              <a:gd name="connsiteX710" fmla="*/ 937989 w 2397257"/>
              <a:gd name="connsiteY710" fmla="*/ 1843722 h 2370204"/>
              <a:gd name="connsiteX711" fmla="*/ 955157 w 2397257"/>
              <a:gd name="connsiteY711" fmla="*/ 1861410 h 2370204"/>
              <a:gd name="connsiteX712" fmla="*/ 937989 w 2397257"/>
              <a:gd name="connsiteY712" fmla="*/ 1879098 h 2370204"/>
              <a:gd name="connsiteX713" fmla="*/ 920821 w 2397257"/>
              <a:gd name="connsiteY713" fmla="*/ 1861410 h 2370204"/>
              <a:gd name="connsiteX714" fmla="*/ 937989 w 2397257"/>
              <a:gd name="connsiteY714" fmla="*/ 1843722 h 2370204"/>
              <a:gd name="connsiteX715" fmla="*/ 439602 w 2397257"/>
              <a:gd name="connsiteY715" fmla="*/ 1841642 h 2370204"/>
              <a:gd name="connsiteX716" fmla="*/ 445325 w 2397257"/>
              <a:gd name="connsiteY716" fmla="*/ 1848926 h 2370204"/>
              <a:gd name="connsiteX717" fmla="*/ 439602 w 2397257"/>
              <a:gd name="connsiteY717" fmla="*/ 1856210 h 2370204"/>
              <a:gd name="connsiteX718" fmla="*/ 433879 w 2397257"/>
              <a:gd name="connsiteY718" fmla="*/ 1848926 h 2370204"/>
              <a:gd name="connsiteX719" fmla="*/ 439602 w 2397257"/>
              <a:gd name="connsiteY719" fmla="*/ 1841642 h 2370204"/>
              <a:gd name="connsiteX720" fmla="*/ 1462389 w 2397257"/>
              <a:gd name="connsiteY720" fmla="*/ 1841641 h 2370204"/>
              <a:gd name="connsiteX721" fmla="*/ 1479557 w 2397257"/>
              <a:gd name="connsiteY721" fmla="*/ 1858809 h 2370204"/>
              <a:gd name="connsiteX722" fmla="*/ 1462389 w 2397257"/>
              <a:gd name="connsiteY722" fmla="*/ 1875977 h 2370204"/>
              <a:gd name="connsiteX723" fmla="*/ 1445221 w 2397257"/>
              <a:gd name="connsiteY723" fmla="*/ 1858809 h 2370204"/>
              <a:gd name="connsiteX724" fmla="*/ 1462389 w 2397257"/>
              <a:gd name="connsiteY724" fmla="*/ 1841641 h 2370204"/>
              <a:gd name="connsiteX725" fmla="*/ 648737 w 2397257"/>
              <a:gd name="connsiteY725" fmla="*/ 1838520 h 2370204"/>
              <a:gd name="connsiteX726" fmla="*/ 660703 w 2397257"/>
              <a:gd name="connsiteY726" fmla="*/ 1851006 h 2370204"/>
              <a:gd name="connsiteX727" fmla="*/ 648737 w 2397257"/>
              <a:gd name="connsiteY727" fmla="*/ 1863492 h 2370204"/>
              <a:gd name="connsiteX728" fmla="*/ 636771 w 2397257"/>
              <a:gd name="connsiteY728" fmla="*/ 1851006 h 2370204"/>
              <a:gd name="connsiteX729" fmla="*/ 648737 w 2397257"/>
              <a:gd name="connsiteY729" fmla="*/ 1838520 h 2370204"/>
              <a:gd name="connsiteX730" fmla="*/ 1858291 w 2397257"/>
              <a:gd name="connsiteY730" fmla="*/ 1836440 h 2370204"/>
              <a:gd name="connsiteX731" fmla="*/ 1870777 w 2397257"/>
              <a:gd name="connsiteY731" fmla="*/ 1847885 h 2370204"/>
              <a:gd name="connsiteX732" fmla="*/ 1858291 w 2397257"/>
              <a:gd name="connsiteY732" fmla="*/ 1859330 h 2370204"/>
              <a:gd name="connsiteX733" fmla="*/ 1845805 w 2397257"/>
              <a:gd name="connsiteY733" fmla="*/ 1847885 h 2370204"/>
              <a:gd name="connsiteX734" fmla="*/ 1858291 w 2397257"/>
              <a:gd name="connsiteY734" fmla="*/ 1836440 h 2370204"/>
              <a:gd name="connsiteX735" fmla="*/ 341796 w 2397257"/>
              <a:gd name="connsiteY735" fmla="*/ 1836439 h 2370204"/>
              <a:gd name="connsiteX736" fmla="*/ 346478 w 2397257"/>
              <a:gd name="connsiteY736" fmla="*/ 1841641 h 2370204"/>
              <a:gd name="connsiteX737" fmla="*/ 341796 w 2397257"/>
              <a:gd name="connsiteY737" fmla="*/ 1846844 h 2370204"/>
              <a:gd name="connsiteX738" fmla="*/ 337114 w 2397257"/>
              <a:gd name="connsiteY738" fmla="*/ 1841641 h 2370204"/>
              <a:gd name="connsiteX739" fmla="*/ 341796 w 2397257"/>
              <a:gd name="connsiteY739" fmla="*/ 1836439 h 2370204"/>
              <a:gd name="connsiteX740" fmla="*/ 1961818 w 2397257"/>
              <a:gd name="connsiteY740" fmla="*/ 1834359 h 2370204"/>
              <a:gd name="connsiteX741" fmla="*/ 1971703 w 2397257"/>
              <a:gd name="connsiteY741" fmla="*/ 1844244 h 2370204"/>
              <a:gd name="connsiteX742" fmla="*/ 1961818 w 2397257"/>
              <a:gd name="connsiteY742" fmla="*/ 1854129 h 2370204"/>
              <a:gd name="connsiteX743" fmla="*/ 1951933 w 2397257"/>
              <a:gd name="connsiteY743" fmla="*/ 1844244 h 2370204"/>
              <a:gd name="connsiteX744" fmla="*/ 1961818 w 2397257"/>
              <a:gd name="connsiteY744" fmla="*/ 1834359 h 2370204"/>
              <a:gd name="connsiteX745" fmla="*/ 1751642 w 2397257"/>
              <a:gd name="connsiteY745" fmla="*/ 1831237 h 2370204"/>
              <a:gd name="connsiteX746" fmla="*/ 1768810 w 2397257"/>
              <a:gd name="connsiteY746" fmla="*/ 1848925 h 2370204"/>
              <a:gd name="connsiteX747" fmla="*/ 1751642 w 2397257"/>
              <a:gd name="connsiteY747" fmla="*/ 1866613 h 2370204"/>
              <a:gd name="connsiteX748" fmla="*/ 1734474 w 2397257"/>
              <a:gd name="connsiteY748" fmla="*/ 1848925 h 2370204"/>
              <a:gd name="connsiteX749" fmla="*/ 1751642 w 2397257"/>
              <a:gd name="connsiteY749" fmla="*/ 1831237 h 2370204"/>
              <a:gd name="connsiteX750" fmla="*/ 760068 w 2397257"/>
              <a:gd name="connsiteY750" fmla="*/ 1831236 h 2370204"/>
              <a:gd name="connsiteX751" fmla="*/ 775155 w 2397257"/>
              <a:gd name="connsiteY751" fmla="*/ 1846323 h 2370204"/>
              <a:gd name="connsiteX752" fmla="*/ 760068 w 2397257"/>
              <a:gd name="connsiteY752" fmla="*/ 1861410 h 2370204"/>
              <a:gd name="connsiteX753" fmla="*/ 744981 w 2397257"/>
              <a:gd name="connsiteY753" fmla="*/ 1846323 h 2370204"/>
              <a:gd name="connsiteX754" fmla="*/ 760068 w 2397257"/>
              <a:gd name="connsiteY754" fmla="*/ 1831236 h 2370204"/>
              <a:gd name="connsiteX755" fmla="*/ 2060142 w 2397257"/>
              <a:gd name="connsiteY755" fmla="*/ 1829156 h 2370204"/>
              <a:gd name="connsiteX756" fmla="*/ 2066385 w 2397257"/>
              <a:gd name="connsiteY756" fmla="*/ 1836440 h 2370204"/>
              <a:gd name="connsiteX757" fmla="*/ 2060142 w 2397257"/>
              <a:gd name="connsiteY757" fmla="*/ 1843724 h 2370204"/>
              <a:gd name="connsiteX758" fmla="*/ 2053899 w 2397257"/>
              <a:gd name="connsiteY758" fmla="*/ 1836440 h 2370204"/>
              <a:gd name="connsiteX759" fmla="*/ 2060142 w 2397257"/>
              <a:gd name="connsiteY759" fmla="*/ 1829156 h 2370204"/>
              <a:gd name="connsiteX760" fmla="*/ 245032 w 2397257"/>
              <a:gd name="connsiteY760" fmla="*/ 1829156 h 2370204"/>
              <a:gd name="connsiteX761" fmla="*/ 247633 w 2397257"/>
              <a:gd name="connsiteY761" fmla="*/ 1832798 h 2370204"/>
              <a:gd name="connsiteX762" fmla="*/ 245032 w 2397257"/>
              <a:gd name="connsiteY762" fmla="*/ 1836440 h 2370204"/>
              <a:gd name="connsiteX763" fmla="*/ 242431 w 2397257"/>
              <a:gd name="connsiteY763" fmla="*/ 1832798 h 2370204"/>
              <a:gd name="connsiteX764" fmla="*/ 245032 w 2397257"/>
              <a:gd name="connsiteY764" fmla="*/ 1829156 h 2370204"/>
              <a:gd name="connsiteX765" fmla="*/ 2155345 w 2397257"/>
              <a:gd name="connsiteY765" fmla="*/ 1823953 h 2370204"/>
              <a:gd name="connsiteX766" fmla="*/ 2157946 w 2397257"/>
              <a:gd name="connsiteY766" fmla="*/ 1826554 h 2370204"/>
              <a:gd name="connsiteX767" fmla="*/ 2155345 w 2397257"/>
              <a:gd name="connsiteY767" fmla="*/ 1829155 h 2370204"/>
              <a:gd name="connsiteX768" fmla="*/ 2152744 w 2397257"/>
              <a:gd name="connsiteY768" fmla="*/ 1826554 h 2370204"/>
              <a:gd name="connsiteX769" fmla="*/ 2155345 w 2397257"/>
              <a:gd name="connsiteY769" fmla="*/ 1823953 h 2370204"/>
              <a:gd name="connsiteX770" fmla="*/ 1640311 w 2397257"/>
              <a:gd name="connsiteY770" fmla="*/ 1823953 h 2370204"/>
              <a:gd name="connsiteX771" fmla="*/ 1657479 w 2397257"/>
              <a:gd name="connsiteY771" fmla="*/ 1842682 h 2370204"/>
              <a:gd name="connsiteX772" fmla="*/ 1640311 w 2397257"/>
              <a:gd name="connsiteY772" fmla="*/ 1861411 h 2370204"/>
              <a:gd name="connsiteX773" fmla="*/ 1623143 w 2397257"/>
              <a:gd name="connsiteY773" fmla="*/ 1842682 h 2370204"/>
              <a:gd name="connsiteX774" fmla="*/ 1640311 w 2397257"/>
              <a:gd name="connsiteY774" fmla="*/ 1823953 h 2370204"/>
              <a:gd name="connsiteX775" fmla="*/ 1200189 w 2397257"/>
              <a:gd name="connsiteY775" fmla="*/ 1821872 h 2370204"/>
              <a:gd name="connsiteX776" fmla="*/ 1215276 w 2397257"/>
              <a:gd name="connsiteY776" fmla="*/ 1838000 h 2370204"/>
              <a:gd name="connsiteX777" fmla="*/ 1200189 w 2397257"/>
              <a:gd name="connsiteY777" fmla="*/ 1854128 h 2370204"/>
              <a:gd name="connsiteX778" fmla="*/ 1185102 w 2397257"/>
              <a:gd name="connsiteY778" fmla="*/ 1838000 h 2370204"/>
              <a:gd name="connsiteX779" fmla="*/ 1200189 w 2397257"/>
              <a:gd name="connsiteY779" fmla="*/ 1821872 h 2370204"/>
              <a:gd name="connsiteX780" fmla="*/ 1268340 w 2397257"/>
              <a:gd name="connsiteY780" fmla="*/ 1818751 h 2370204"/>
              <a:gd name="connsiteX781" fmla="*/ 1283947 w 2397257"/>
              <a:gd name="connsiteY781" fmla="*/ 1833838 h 2370204"/>
              <a:gd name="connsiteX782" fmla="*/ 1268340 w 2397257"/>
              <a:gd name="connsiteY782" fmla="*/ 1848925 h 2370204"/>
              <a:gd name="connsiteX783" fmla="*/ 1252733 w 2397257"/>
              <a:gd name="connsiteY783" fmla="*/ 1833838 h 2370204"/>
              <a:gd name="connsiteX784" fmla="*/ 1268340 w 2397257"/>
              <a:gd name="connsiteY784" fmla="*/ 1818751 h 2370204"/>
              <a:gd name="connsiteX785" fmla="*/ 1133598 w 2397257"/>
              <a:gd name="connsiteY785" fmla="*/ 1818751 h 2370204"/>
              <a:gd name="connsiteX786" fmla="*/ 1148685 w 2397257"/>
              <a:gd name="connsiteY786" fmla="*/ 1834879 h 2370204"/>
              <a:gd name="connsiteX787" fmla="*/ 1133598 w 2397257"/>
              <a:gd name="connsiteY787" fmla="*/ 1851007 h 2370204"/>
              <a:gd name="connsiteX788" fmla="*/ 1118511 w 2397257"/>
              <a:gd name="connsiteY788" fmla="*/ 1834879 h 2370204"/>
              <a:gd name="connsiteX789" fmla="*/ 1133598 w 2397257"/>
              <a:gd name="connsiteY789" fmla="*/ 1818751 h 2370204"/>
              <a:gd name="connsiteX790" fmla="*/ 2247948 w 2397257"/>
              <a:gd name="connsiteY790" fmla="*/ 1814589 h 2370204"/>
              <a:gd name="connsiteX791" fmla="*/ 2249509 w 2397257"/>
              <a:gd name="connsiteY791" fmla="*/ 1815630 h 2370204"/>
              <a:gd name="connsiteX792" fmla="*/ 2247948 w 2397257"/>
              <a:gd name="connsiteY792" fmla="*/ 1816671 h 2370204"/>
              <a:gd name="connsiteX793" fmla="*/ 2246387 w 2397257"/>
              <a:gd name="connsiteY793" fmla="*/ 1815630 h 2370204"/>
              <a:gd name="connsiteX794" fmla="*/ 2247948 w 2397257"/>
              <a:gd name="connsiteY794" fmla="*/ 1814589 h 2370204"/>
              <a:gd name="connsiteX795" fmla="*/ 878682 w 2397257"/>
              <a:gd name="connsiteY795" fmla="*/ 1814589 h 2370204"/>
              <a:gd name="connsiteX796" fmla="*/ 895850 w 2397257"/>
              <a:gd name="connsiteY796" fmla="*/ 1831757 h 2370204"/>
              <a:gd name="connsiteX797" fmla="*/ 878682 w 2397257"/>
              <a:gd name="connsiteY797" fmla="*/ 1848925 h 2370204"/>
              <a:gd name="connsiteX798" fmla="*/ 861514 w 2397257"/>
              <a:gd name="connsiteY798" fmla="*/ 1831757 h 2370204"/>
              <a:gd name="connsiteX799" fmla="*/ 878682 w 2397257"/>
              <a:gd name="connsiteY799" fmla="*/ 1814589 h 2370204"/>
              <a:gd name="connsiteX800" fmla="*/ 1523257 w 2397257"/>
              <a:gd name="connsiteY800" fmla="*/ 1811467 h 2370204"/>
              <a:gd name="connsiteX801" fmla="*/ 1541986 w 2397257"/>
              <a:gd name="connsiteY801" fmla="*/ 1830196 h 2370204"/>
              <a:gd name="connsiteX802" fmla="*/ 1523257 w 2397257"/>
              <a:gd name="connsiteY802" fmla="*/ 1848925 h 2370204"/>
              <a:gd name="connsiteX803" fmla="*/ 1504528 w 2397257"/>
              <a:gd name="connsiteY803" fmla="*/ 1830196 h 2370204"/>
              <a:gd name="connsiteX804" fmla="*/ 1523257 w 2397257"/>
              <a:gd name="connsiteY804" fmla="*/ 1811467 h 2370204"/>
              <a:gd name="connsiteX805" fmla="*/ 1068049 w 2397257"/>
              <a:gd name="connsiteY805" fmla="*/ 1807306 h 2370204"/>
              <a:gd name="connsiteX806" fmla="*/ 1084177 w 2397257"/>
              <a:gd name="connsiteY806" fmla="*/ 1822913 h 2370204"/>
              <a:gd name="connsiteX807" fmla="*/ 1068049 w 2397257"/>
              <a:gd name="connsiteY807" fmla="*/ 1838520 h 2370204"/>
              <a:gd name="connsiteX808" fmla="*/ 1051921 w 2397257"/>
              <a:gd name="connsiteY808" fmla="*/ 1822913 h 2370204"/>
              <a:gd name="connsiteX809" fmla="*/ 1068049 w 2397257"/>
              <a:gd name="connsiteY809" fmla="*/ 1807306 h 2370204"/>
              <a:gd name="connsiteX810" fmla="*/ 1333890 w 2397257"/>
              <a:gd name="connsiteY810" fmla="*/ 1807305 h 2370204"/>
              <a:gd name="connsiteX811" fmla="*/ 1351578 w 2397257"/>
              <a:gd name="connsiteY811" fmla="*/ 1822912 h 2370204"/>
              <a:gd name="connsiteX812" fmla="*/ 1333890 w 2397257"/>
              <a:gd name="connsiteY812" fmla="*/ 1838519 h 2370204"/>
              <a:gd name="connsiteX813" fmla="*/ 1316202 w 2397257"/>
              <a:gd name="connsiteY813" fmla="*/ 1822912 h 2370204"/>
              <a:gd name="connsiteX814" fmla="*/ 1333890 w 2397257"/>
              <a:gd name="connsiteY814" fmla="*/ 1807305 h 2370204"/>
              <a:gd name="connsiteX815" fmla="*/ 498909 w 2397257"/>
              <a:gd name="connsiteY815" fmla="*/ 1794821 h 2370204"/>
              <a:gd name="connsiteX816" fmla="*/ 507753 w 2397257"/>
              <a:gd name="connsiteY816" fmla="*/ 1802105 h 2370204"/>
              <a:gd name="connsiteX817" fmla="*/ 498909 w 2397257"/>
              <a:gd name="connsiteY817" fmla="*/ 1809389 h 2370204"/>
              <a:gd name="connsiteX818" fmla="*/ 490065 w 2397257"/>
              <a:gd name="connsiteY818" fmla="*/ 1802105 h 2370204"/>
              <a:gd name="connsiteX819" fmla="*/ 498909 w 2397257"/>
              <a:gd name="connsiteY819" fmla="*/ 1794821 h 2370204"/>
              <a:gd name="connsiteX820" fmla="*/ 601916 w 2397257"/>
              <a:gd name="connsiteY820" fmla="*/ 1794820 h 2370204"/>
              <a:gd name="connsiteX821" fmla="*/ 611801 w 2397257"/>
              <a:gd name="connsiteY821" fmla="*/ 1805745 h 2370204"/>
              <a:gd name="connsiteX822" fmla="*/ 601916 w 2397257"/>
              <a:gd name="connsiteY822" fmla="*/ 1816670 h 2370204"/>
              <a:gd name="connsiteX823" fmla="*/ 592031 w 2397257"/>
              <a:gd name="connsiteY823" fmla="*/ 1805745 h 2370204"/>
              <a:gd name="connsiteX824" fmla="*/ 601916 w 2397257"/>
              <a:gd name="connsiteY824" fmla="*/ 1794820 h 2370204"/>
              <a:gd name="connsiteX825" fmla="*/ 708044 w 2397257"/>
              <a:gd name="connsiteY825" fmla="*/ 1791698 h 2370204"/>
              <a:gd name="connsiteX826" fmla="*/ 720010 w 2397257"/>
              <a:gd name="connsiteY826" fmla="*/ 1804184 h 2370204"/>
              <a:gd name="connsiteX827" fmla="*/ 708044 w 2397257"/>
              <a:gd name="connsiteY827" fmla="*/ 1816670 h 2370204"/>
              <a:gd name="connsiteX828" fmla="*/ 696078 w 2397257"/>
              <a:gd name="connsiteY828" fmla="*/ 1804184 h 2370204"/>
              <a:gd name="connsiteX829" fmla="*/ 708044 w 2397257"/>
              <a:gd name="connsiteY829" fmla="*/ 1791698 h 2370204"/>
              <a:gd name="connsiteX830" fmla="*/ 400063 w 2397257"/>
              <a:gd name="connsiteY830" fmla="*/ 1789618 h 2370204"/>
              <a:gd name="connsiteX831" fmla="*/ 405786 w 2397257"/>
              <a:gd name="connsiteY831" fmla="*/ 1794300 h 2370204"/>
              <a:gd name="connsiteX832" fmla="*/ 400063 w 2397257"/>
              <a:gd name="connsiteY832" fmla="*/ 1798982 h 2370204"/>
              <a:gd name="connsiteX833" fmla="*/ 394341 w 2397257"/>
              <a:gd name="connsiteY833" fmla="*/ 1794300 h 2370204"/>
              <a:gd name="connsiteX834" fmla="*/ 400063 w 2397257"/>
              <a:gd name="connsiteY834" fmla="*/ 1789618 h 2370204"/>
              <a:gd name="connsiteX835" fmla="*/ 1800023 w 2397257"/>
              <a:gd name="connsiteY835" fmla="*/ 1787537 h 2370204"/>
              <a:gd name="connsiteX836" fmla="*/ 1813549 w 2397257"/>
              <a:gd name="connsiteY836" fmla="*/ 1802104 h 2370204"/>
              <a:gd name="connsiteX837" fmla="*/ 1800023 w 2397257"/>
              <a:gd name="connsiteY837" fmla="*/ 1816671 h 2370204"/>
              <a:gd name="connsiteX838" fmla="*/ 1786497 w 2397257"/>
              <a:gd name="connsiteY838" fmla="*/ 1802104 h 2370204"/>
              <a:gd name="connsiteX839" fmla="*/ 1800023 w 2397257"/>
              <a:gd name="connsiteY839" fmla="*/ 1787537 h 2370204"/>
              <a:gd name="connsiteX840" fmla="*/ 1002498 w 2397257"/>
              <a:gd name="connsiteY840" fmla="*/ 1787537 h 2370204"/>
              <a:gd name="connsiteX841" fmla="*/ 1019666 w 2397257"/>
              <a:gd name="connsiteY841" fmla="*/ 1804705 h 2370204"/>
              <a:gd name="connsiteX842" fmla="*/ 1002498 w 2397257"/>
              <a:gd name="connsiteY842" fmla="*/ 1821873 h 2370204"/>
              <a:gd name="connsiteX843" fmla="*/ 985330 w 2397257"/>
              <a:gd name="connsiteY843" fmla="*/ 1804705 h 2370204"/>
              <a:gd name="connsiteX844" fmla="*/ 1002498 w 2397257"/>
              <a:gd name="connsiteY844" fmla="*/ 1787537 h 2370204"/>
              <a:gd name="connsiteX845" fmla="*/ 1397880 w 2397257"/>
              <a:gd name="connsiteY845" fmla="*/ 1787536 h 2370204"/>
              <a:gd name="connsiteX846" fmla="*/ 1415048 w 2397257"/>
              <a:gd name="connsiteY846" fmla="*/ 1804704 h 2370204"/>
              <a:gd name="connsiteX847" fmla="*/ 1397880 w 2397257"/>
              <a:gd name="connsiteY847" fmla="*/ 1821872 h 2370204"/>
              <a:gd name="connsiteX848" fmla="*/ 1380712 w 2397257"/>
              <a:gd name="connsiteY848" fmla="*/ 1804704 h 2370204"/>
              <a:gd name="connsiteX849" fmla="*/ 1397880 w 2397257"/>
              <a:gd name="connsiteY849" fmla="*/ 1787536 h 2370204"/>
              <a:gd name="connsiteX850" fmla="*/ 1903031 w 2397257"/>
              <a:gd name="connsiteY850" fmla="*/ 1784416 h 2370204"/>
              <a:gd name="connsiteX851" fmla="*/ 1915517 w 2397257"/>
              <a:gd name="connsiteY851" fmla="*/ 1796902 h 2370204"/>
              <a:gd name="connsiteX852" fmla="*/ 1903031 w 2397257"/>
              <a:gd name="connsiteY852" fmla="*/ 1809388 h 2370204"/>
              <a:gd name="connsiteX853" fmla="*/ 1890545 w 2397257"/>
              <a:gd name="connsiteY853" fmla="*/ 1796902 h 2370204"/>
              <a:gd name="connsiteX854" fmla="*/ 1903031 w 2397257"/>
              <a:gd name="connsiteY854" fmla="*/ 1784416 h 2370204"/>
              <a:gd name="connsiteX855" fmla="*/ 2001877 w 2397257"/>
              <a:gd name="connsiteY855" fmla="*/ 1782335 h 2370204"/>
              <a:gd name="connsiteX856" fmla="*/ 2009161 w 2397257"/>
              <a:gd name="connsiteY856" fmla="*/ 1789619 h 2370204"/>
              <a:gd name="connsiteX857" fmla="*/ 2001877 w 2397257"/>
              <a:gd name="connsiteY857" fmla="*/ 1796903 h 2370204"/>
              <a:gd name="connsiteX858" fmla="*/ 1994593 w 2397257"/>
              <a:gd name="connsiteY858" fmla="*/ 1789619 h 2370204"/>
              <a:gd name="connsiteX859" fmla="*/ 2001877 w 2397257"/>
              <a:gd name="connsiteY859" fmla="*/ 1782335 h 2370204"/>
              <a:gd name="connsiteX860" fmla="*/ 1692334 w 2397257"/>
              <a:gd name="connsiteY860" fmla="*/ 1782334 h 2370204"/>
              <a:gd name="connsiteX861" fmla="*/ 1709502 w 2397257"/>
              <a:gd name="connsiteY861" fmla="*/ 1800543 h 2370204"/>
              <a:gd name="connsiteX862" fmla="*/ 1692334 w 2397257"/>
              <a:gd name="connsiteY862" fmla="*/ 1818752 h 2370204"/>
              <a:gd name="connsiteX863" fmla="*/ 1675166 w 2397257"/>
              <a:gd name="connsiteY863" fmla="*/ 1800543 h 2370204"/>
              <a:gd name="connsiteX864" fmla="*/ 1692334 w 2397257"/>
              <a:gd name="connsiteY864" fmla="*/ 1782334 h 2370204"/>
              <a:gd name="connsiteX865" fmla="*/ 820416 w 2397257"/>
              <a:gd name="connsiteY865" fmla="*/ 1782334 h 2370204"/>
              <a:gd name="connsiteX866" fmla="*/ 836544 w 2397257"/>
              <a:gd name="connsiteY866" fmla="*/ 1798462 h 2370204"/>
              <a:gd name="connsiteX867" fmla="*/ 820416 w 2397257"/>
              <a:gd name="connsiteY867" fmla="*/ 1814590 h 2370204"/>
              <a:gd name="connsiteX868" fmla="*/ 804288 w 2397257"/>
              <a:gd name="connsiteY868" fmla="*/ 1798462 h 2370204"/>
              <a:gd name="connsiteX869" fmla="*/ 820416 w 2397257"/>
              <a:gd name="connsiteY869" fmla="*/ 1782334 h 2370204"/>
              <a:gd name="connsiteX870" fmla="*/ 304860 w 2397257"/>
              <a:gd name="connsiteY870" fmla="*/ 1779213 h 2370204"/>
              <a:gd name="connsiteX871" fmla="*/ 310063 w 2397257"/>
              <a:gd name="connsiteY871" fmla="*/ 1785456 h 2370204"/>
              <a:gd name="connsiteX872" fmla="*/ 304860 w 2397257"/>
              <a:gd name="connsiteY872" fmla="*/ 1791699 h 2370204"/>
              <a:gd name="connsiteX873" fmla="*/ 299657 w 2397257"/>
              <a:gd name="connsiteY873" fmla="*/ 1785456 h 2370204"/>
              <a:gd name="connsiteX874" fmla="*/ 304860 w 2397257"/>
              <a:gd name="connsiteY874" fmla="*/ 1779213 h 2370204"/>
              <a:gd name="connsiteX875" fmla="*/ 1579963 w 2397257"/>
              <a:gd name="connsiteY875" fmla="*/ 1775051 h 2370204"/>
              <a:gd name="connsiteX876" fmla="*/ 1598172 w 2397257"/>
              <a:gd name="connsiteY876" fmla="*/ 1794820 h 2370204"/>
              <a:gd name="connsiteX877" fmla="*/ 1579963 w 2397257"/>
              <a:gd name="connsiteY877" fmla="*/ 1814589 h 2370204"/>
              <a:gd name="connsiteX878" fmla="*/ 1561754 w 2397257"/>
              <a:gd name="connsiteY878" fmla="*/ 1794820 h 2370204"/>
              <a:gd name="connsiteX879" fmla="*/ 1579963 w 2397257"/>
              <a:gd name="connsiteY879" fmla="*/ 1775051 h 2370204"/>
              <a:gd name="connsiteX880" fmla="*/ 2095519 w 2397257"/>
              <a:gd name="connsiteY880" fmla="*/ 1771930 h 2370204"/>
              <a:gd name="connsiteX881" fmla="*/ 2102803 w 2397257"/>
              <a:gd name="connsiteY881" fmla="*/ 1779734 h 2370204"/>
              <a:gd name="connsiteX882" fmla="*/ 2095519 w 2397257"/>
              <a:gd name="connsiteY882" fmla="*/ 1787538 h 2370204"/>
              <a:gd name="connsiteX883" fmla="*/ 2088235 w 2397257"/>
              <a:gd name="connsiteY883" fmla="*/ 1779734 h 2370204"/>
              <a:gd name="connsiteX884" fmla="*/ 2095519 w 2397257"/>
              <a:gd name="connsiteY884" fmla="*/ 1771930 h 2370204"/>
              <a:gd name="connsiteX885" fmla="*/ 211737 w 2397257"/>
              <a:gd name="connsiteY885" fmla="*/ 1771930 h 2370204"/>
              <a:gd name="connsiteX886" fmla="*/ 215379 w 2397257"/>
              <a:gd name="connsiteY886" fmla="*/ 1775572 h 2370204"/>
              <a:gd name="connsiteX887" fmla="*/ 211737 w 2397257"/>
              <a:gd name="connsiteY887" fmla="*/ 1779214 h 2370204"/>
              <a:gd name="connsiteX888" fmla="*/ 208095 w 2397257"/>
              <a:gd name="connsiteY888" fmla="*/ 1775572 h 2370204"/>
              <a:gd name="connsiteX889" fmla="*/ 211737 w 2397257"/>
              <a:gd name="connsiteY889" fmla="*/ 1771930 h 2370204"/>
              <a:gd name="connsiteX890" fmla="*/ 2188641 w 2397257"/>
              <a:gd name="connsiteY890" fmla="*/ 1764646 h 2370204"/>
              <a:gd name="connsiteX891" fmla="*/ 2192283 w 2397257"/>
              <a:gd name="connsiteY891" fmla="*/ 1768288 h 2370204"/>
              <a:gd name="connsiteX892" fmla="*/ 2188641 w 2397257"/>
              <a:gd name="connsiteY892" fmla="*/ 1771930 h 2370204"/>
              <a:gd name="connsiteX893" fmla="*/ 2184999 w 2397257"/>
              <a:gd name="connsiteY893" fmla="*/ 1768288 h 2370204"/>
              <a:gd name="connsiteX894" fmla="*/ 2188641 w 2397257"/>
              <a:gd name="connsiteY894" fmla="*/ 1764646 h 2370204"/>
              <a:gd name="connsiteX895" fmla="*/ 1461349 w 2397257"/>
              <a:gd name="connsiteY895" fmla="*/ 1764646 h 2370204"/>
              <a:gd name="connsiteX896" fmla="*/ 1475396 w 2397257"/>
              <a:gd name="connsiteY896" fmla="*/ 1778172 h 2370204"/>
              <a:gd name="connsiteX897" fmla="*/ 1461349 w 2397257"/>
              <a:gd name="connsiteY897" fmla="*/ 1791698 h 2370204"/>
              <a:gd name="connsiteX898" fmla="*/ 1447302 w 2397257"/>
              <a:gd name="connsiteY898" fmla="*/ 1778172 h 2370204"/>
              <a:gd name="connsiteX899" fmla="*/ 1461349 w 2397257"/>
              <a:gd name="connsiteY899" fmla="*/ 1764646 h 2370204"/>
              <a:gd name="connsiteX900" fmla="*/ 940590 w 2397257"/>
              <a:gd name="connsiteY900" fmla="*/ 1764646 h 2370204"/>
              <a:gd name="connsiteX901" fmla="*/ 955157 w 2397257"/>
              <a:gd name="connsiteY901" fmla="*/ 1779733 h 2370204"/>
              <a:gd name="connsiteX902" fmla="*/ 940590 w 2397257"/>
              <a:gd name="connsiteY902" fmla="*/ 1794820 h 2370204"/>
              <a:gd name="connsiteX903" fmla="*/ 926023 w 2397257"/>
              <a:gd name="connsiteY903" fmla="*/ 1779733 h 2370204"/>
              <a:gd name="connsiteX904" fmla="*/ 940590 w 2397257"/>
              <a:gd name="connsiteY904" fmla="*/ 1764646 h 2370204"/>
              <a:gd name="connsiteX905" fmla="*/ 1200189 w 2397257"/>
              <a:gd name="connsiteY905" fmla="*/ 1755282 h 2370204"/>
              <a:gd name="connsiteX906" fmla="*/ 1210074 w 2397257"/>
              <a:gd name="connsiteY906" fmla="*/ 1763606 h 2370204"/>
              <a:gd name="connsiteX907" fmla="*/ 1200189 w 2397257"/>
              <a:gd name="connsiteY907" fmla="*/ 1771930 h 2370204"/>
              <a:gd name="connsiteX908" fmla="*/ 1190304 w 2397257"/>
              <a:gd name="connsiteY908" fmla="*/ 1763606 h 2370204"/>
              <a:gd name="connsiteX909" fmla="*/ 1200189 w 2397257"/>
              <a:gd name="connsiteY909" fmla="*/ 1755282 h 2370204"/>
              <a:gd name="connsiteX910" fmla="*/ 2280203 w 2397257"/>
              <a:gd name="connsiteY910" fmla="*/ 1752160 h 2370204"/>
              <a:gd name="connsiteX911" fmla="*/ 2281764 w 2397257"/>
              <a:gd name="connsiteY911" fmla="*/ 1754762 h 2370204"/>
              <a:gd name="connsiteX912" fmla="*/ 2280203 w 2397257"/>
              <a:gd name="connsiteY912" fmla="*/ 1757364 h 2370204"/>
              <a:gd name="connsiteX913" fmla="*/ 2278642 w 2397257"/>
              <a:gd name="connsiteY913" fmla="*/ 1754762 h 2370204"/>
              <a:gd name="connsiteX914" fmla="*/ 2280203 w 2397257"/>
              <a:gd name="connsiteY914" fmla="*/ 1752160 h 2370204"/>
              <a:gd name="connsiteX915" fmla="*/ 1266780 w 2397257"/>
              <a:gd name="connsiteY915" fmla="*/ 1750079 h 2370204"/>
              <a:gd name="connsiteX916" fmla="*/ 1276665 w 2397257"/>
              <a:gd name="connsiteY916" fmla="*/ 1758923 h 2370204"/>
              <a:gd name="connsiteX917" fmla="*/ 1266780 w 2397257"/>
              <a:gd name="connsiteY917" fmla="*/ 1767767 h 2370204"/>
              <a:gd name="connsiteX918" fmla="*/ 1256895 w 2397257"/>
              <a:gd name="connsiteY918" fmla="*/ 1758923 h 2370204"/>
              <a:gd name="connsiteX919" fmla="*/ 1266780 w 2397257"/>
              <a:gd name="connsiteY919" fmla="*/ 1750079 h 2370204"/>
              <a:gd name="connsiteX920" fmla="*/ 1133599 w 2397257"/>
              <a:gd name="connsiteY920" fmla="*/ 1750079 h 2370204"/>
              <a:gd name="connsiteX921" fmla="*/ 1143484 w 2397257"/>
              <a:gd name="connsiteY921" fmla="*/ 1759964 h 2370204"/>
              <a:gd name="connsiteX922" fmla="*/ 1133599 w 2397257"/>
              <a:gd name="connsiteY922" fmla="*/ 1769849 h 2370204"/>
              <a:gd name="connsiteX923" fmla="*/ 1123714 w 2397257"/>
              <a:gd name="connsiteY923" fmla="*/ 1759964 h 2370204"/>
              <a:gd name="connsiteX924" fmla="*/ 1133599 w 2397257"/>
              <a:gd name="connsiteY924" fmla="*/ 1750079 h 2370204"/>
              <a:gd name="connsiteX925" fmla="*/ 659661 w 2397257"/>
              <a:gd name="connsiteY925" fmla="*/ 1744877 h 2370204"/>
              <a:gd name="connsiteX926" fmla="*/ 673187 w 2397257"/>
              <a:gd name="connsiteY926" fmla="*/ 1758403 h 2370204"/>
              <a:gd name="connsiteX927" fmla="*/ 659661 w 2397257"/>
              <a:gd name="connsiteY927" fmla="*/ 1771929 h 2370204"/>
              <a:gd name="connsiteX928" fmla="*/ 646135 w 2397257"/>
              <a:gd name="connsiteY928" fmla="*/ 1758403 h 2370204"/>
              <a:gd name="connsiteX929" fmla="*/ 659661 w 2397257"/>
              <a:gd name="connsiteY929" fmla="*/ 1744877 h 2370204"/>
              <a:gd name="connsiteX930" fmla="*/ 557175 w 2397257"/>
              <a:gd name="connsiteY930" fmla="*/ 1744877 h 2370204"/>
              <a:gd name="connsiteX931" fmla="*/ 567060 w 2397257"/>
              <a:gd name="connsiteY931" fmla="*/ 1754762 h 2370204"/>
              <a:gd name="connsiteX932" fmla="*/ 557175 w 2397257"/>
              <a:gd name="connsiteY932" fmla="*/ 1764647 h 2370204"/>
              <a:gd name="connsiteX933" fmla="*/ 547290 w 2397257"/>
              <a:gd name="connsiteY933" fmla="*/ 1754762 h 2370204"/>
              <a:gd name="connsiteX934" fmla="*/ 557175 w 2397257"/>
              <a:gd name="connsiteY934" fmla="*/ 1744877 h 2370204"/>
              <a:gd name="connsiteX935" fmla="*/ 457811 w 2397257"/>
              <a:gd name="connsiteY935" fmla="*/ 1739675 h 2370204"/>
              <a:gd name="connsiteX936" fmla="*/ 465095 w 2397257"/>
              <a:gd name="connsiteY936" fmla="*/ 1748519 h 2370204"/>
              <a:gd name="connsiteX937" fmla="*/ 457811 w 2397257"/>
              <a:gd name="connsiteY937" fmla="*/ 1757363 h 2370204"/>
              <a:gd name="connsiteX938" fmla="*/ 450527 w 2397257"/>
              <a:gd name="connsiteY938" fmla="*/ 1748519 h 2370204"/>
              <a:gd name="connsiteX939" fmla="*/ 457811 w 2397257"/>
              <a:gd name="connsiteY939" fmla="*/ 1739675 h 2370204"/>
              <a:gd name="connsiteX940" fmla="*/ 767351 w 2397257"/>
              <a:gd name="connsiteY940" fmla="*/ 1739674 h 2370204"/>
              <a:gd name="connsiteX941" fmla="*/ 782438 w 2397257"/>
              <a:gd name="connsiteY941" fmla="*/ 1755802 h 2370204"/>
              <a:gd name="connsiteX942" fmla="*/ 767351 w 2397257"/>
              <a:gd name="connsiteY942" fmla="*/ 1771930 h 2370204"/>
              <a:gd name="connsiteX943" fmla="*/ 752264 w 2397257"/>
              <a:gd name="connsiteY943" fmla="*/ 1755802 h 2370204"/>
              <a:gd name="connsiteX944" fmla="*/ 767351 w 2397257"/>
              <a:gd name="connsiteY944" fmla="*/ 1739674 h 2370204"/>
              <a:gd name="connsiteX945" fmla="*/ 1740717 w 2397257"/>
              <a:gd name="connsiteY945" fmla="*/ 1735513 h 2370204"/>
              <a:gd name="connsiteX946" fmla="*/ 1759446 w 2397257"/>
              <a:gd name="connsiteY946" fmla="*/ 1755282 h 2370204"/>
              <a:gd name="connsiteX947" fmla="*/ 1740717 w 2397257"/>
              <a:gd name="connsiteY947" fmla="*/ 1775051 h 2370204"/>
              <a:gd name="connsiteX948" fmla="*/ 1721988 w 2397257"/>
              <a:gd name="connsiteY948" fmla="*/ 1755282 h 2370204"/>
              <a:gd name="connsiteX949" fmla="*/ 1740717 w 2397257"/>
              <a:gd name="connsiteY949" fmla="*/ 1735513 h 2370204"/>
              <a:gd name="connsiteX950" fmla="*/ 1633547 w 2397257"/>
              <a:gd name="connsiteY950" fmla="*/ 1735513 h 2370204"/>
              <a:gd name="connsiteX951" fmla="*/ 1653316 w 2397257"/>
              <a:gd name="connsiteY951" fmla="*/ 1755282 h 2370204"/>
              <a:gd name="connsiteX952" fmla="*/ 1633547 w 2397257"/>
              <a:gd name="connsiteY952" fmla="*/ 1775051 h 2370204"/>
              <a:gd name="connsiteX953" fmla="*/ 1613778 w 2397257"/>
              <a:gd name="connsiteY953" fmla="*/ 1755282 h 2370204"/>
              <a:gd name="connsiteX954" fmla="*/ 1633547 w 2397257"/>
              <a:gd name="connsiteY954" fmla="*/ 1735513 h 2370204"/>
              <a:gd name="connsiteX955" fmla="*/ 1332849 w 2397257"/>
              <a:gd name="connsiteY955" fmla="*/ 1735513 h 2370204"/>
              <a:gd name="connsiteX956" fmla="*/ 1344294 w 2397257"/>
              <a:gd name="connsiteY956" fmla="*/ 1746438 h 2370204"/>
              <a:gd name="connsiteX957" fmla="*/ 1332849 w 2397257"/>
              <a:gd name="connsiteY957" fmla="*/ 1757363 h 2370204"/>
              <a:gd name="connsiteX958" fmla="*/ 1321404 w 2397257"/>
              <a:gd name="connsiteY958" fmla="*/ 1746438 h 2370204"/>
              <a:gd name="connsiteX959" fmla="*/ 1332849 w 2397257"/>
              <a:gd name="connsiteY959" fmla="*/ 1735513 h 2370204"/>
              <a:gd name="connsiteX960" fmla="*/ 1068048 w 2397257"/>
              <a:gd name="connsiteY960" fmla="*/ 1735513 h 2370204"/>
              <a:gd name="connsiteX961" fmla="*/ 1078973 w 2397257"/>
              <a:gd name="connsiteY961" fmla="*/ 1746438 h 2370204"/>
              <a:gd name="connsiteX962" fmla="*/ 1068048 w 2397257"/>
              <a:gd name="connsiteY962" fmla="*/ 1757363 h 2370204"/>
              <a:gd name="connsiteX963" fmla="*/ 1057123 w 2397257"/>
              <a:gd name="connsiteY963" fmla="*/ 1746438 h 2370204"/>
              <a:gd name="connsiteX964" fmla="*/ 1068048 w 2397257"/>
              <a:gd name="connsiteY964" fmla="*/ 1735513 h 2370204"/>
              <a:gd name="connsiteX965" fmla="*/ 1843203 w 2397257"/>
              <a:gd name="connsiteY965" fmla="*/ 1732392 h 2370204"/>
              <a:gd name="connsiteX966" fmla="*/ 1860371 w 2397257"/>
              <a:gd name="connsiteY966" fmla="*/ 1750080 h 2370204"/>
              <a:gd name="connsiteX967" fmla="*/ 1843203 w 2397257"/>
              <a:gd name="connsiteY967" fmla="*/ 1767768 h 2370204"/>
              <a:gd name="connsiteX968" fmla="*/ 1826035 w 2397257"/>
              <a:gd name="connsiteY968" fmla="*/ 1750080 h 2370204"/>
              <a:gd name="connsiteX969" fmla="*/ 1843203 w 2397257"/>
              <a:gd name="connsiteY969" fmla="*/ 1732392 h 2370204"/>
              <a:gd name="connsiteX970" fmla="*/ 363127 w 2397257"/>
              <a:gd name="connsiteY970" fmla="*/ 1732392 h 2370204"/>
              <a:gd name="connsiteX971" fmla="*/ 369370 w 2397257"/>
              <a:gd name="connsiteY971" fmla="*/ 1738635 h 2370204"/>
              <a:gd name="connsiteX972" fmla="*/ 363127 w 2397257"/>
              <a:gd name="connsiteY972" fmla="*/ 1744878 h 2370204"/>
              <a:gd name="connsiteX973" fmla="*/ 356884 w 2397257"/>
              <a:gd name="connsiteY973" fmla="*/ 1738635 h 2370204"/>
              <a:gd name="connsiteX974" fmla="*/ 363127 w 2397257"/>
              <a:gd name="connsiteY974" fmla="*/ 1732392 h 2370204"/>
              <a:gd name="connsiteX975" fmla="*/ 882844 w 2397257"/>
              <a:gd name="connsiteY975" fmla="*/ 1732391 h 2370204"/>
              <a:gd name="connsiteX976" fmla="*/ 898972 w 2397257"/>
              <a:gd name="connsiteY976" fmla="*/ 1747478 h 2370204"/>
              <a:gd name="connsiteX977" fmla="*/ 882844 w 2397257"/>
              <a:gd name="connsiteY977" fmla="*/ 1762565 h 2370204"/>
              <a:gd name="connsiteX978" fmla="*/ 866716 w 2397257"/>
              <a:gd name="connsiteY978" fmla="*/ 1747478 h 2370204"/>
              <a:gd name="connsiteX979" fmla="*/ 882844 w 2397257"/>
              <a:gd name="connsiteY979" fmla="*/ 1732391 h 2370204"/>
              <a:gd name="connsiteX980" fmla="*/ 1942569 w 2397257"/>
              <a:gd name="connsiteY980" fmla="*/ 1730311 h 2370204"/>
              <a:gd name="connsiteX981" fmla="*/ 1955055 w 2397257"/>
              <a:gd name="connsiteY981" fmla="*/ 1742797 h 2370204"/>
              <a:gd name="connsiteX982" fmla="*/ 1942569 w 2397257"/>
              <a:gd name="connsiteY982" fmla="*/ 1755283 h 2370204"/>
              <a:gd name="connsiteX983" fmla="*/ 1930083 w 2397257"/>
              <a:gd name="connsiteY983" fmla="*/ 1742797 h 2370204"/>
              <a:gd name="connsiteX984" fmla="*/ 1942569 w 2397257"/>
              <a:gd name="connsiteY984" fmla="*/ 1730311 h 2370204"/>
              <a:gd name="connsiteX985" fmla="*/ 1519615 w 2397257"/>
              <a:gd name="connsiteY985" fmla="*/ 1727189 h 2370204"/>
              <a:gd name="connsiteX986" fmla="*/ 1536783 w 2397257"/>
              <a:gd name="connsiteY986" fmla="*/ 1744877 h 2370204"/>
              <a:gd name="connsiteX987" fmla="*/ 1519615 w 2397257"/>
              <a:gd name="connsiteY987" fmla="*/ 1762565 h 2370204"/>
              <a:gd name="connsiteX988" fmla="*/ 1502447 w 2397257"/>
              <a:gd name="connsiteY988" fmla="*/ 1744877 h 2370204"/>
              <a:gd name="connsiteX989" fmla="*/ 1519615 w 2397257"/>
              <a:gd name="connsiteY989" fmla="*/ 1727189 h 2370204"/>
              <a:gd name="connsiteX990" fmla="*/ 2036732 w 2397257"/>
              <a:gd name="connsiteY990" fmla="*/ 1723028 h 2370204"/>
              <a:gd name="connsiteX991" fmla="*/ 2046617 w 2397257"/>
              <a:gd name="connsiteY991" fmla="*/ 1732913 h 2370204"/>
              <a:gd name="connsiteX992" fmla="*/ 2036732 w 2397257"/>
              <a:gd name="connsiteY992" fmla="*/ 1742798 h 2370204"/>
              <a:gd name="connsiteX993" fmla="*/ 2026847 w 2397257"/>
              <a:gd name="connsiteY993" fmla="*/ 1732913 h 2370204"/>
              <a:gd name="connsiteX994" fmla="*/ 2036732 w 2397257"/>
              <a:gd name="connsiteY994" fmla="*/ 1723028 h 2370204"/>
              <a:gd name="connsiteX995" fmla="*/ 271044 w 2397257"/>
              <a:gd name="connsiteY995" fmla="*/ 1723027 h 2370204"/>
              <a:gd name="connsiteX996" fmla="*/ 274686 w 2397257"/>
              <a:gd name="connsiteY996" fmla="*/ 1726669 h 2370204"/>
              <a:gd name="connsiteX997" fmla="*/ 271044 w 2397257"/>
              <a:gd name="connsiteY997" fmla="*/ 1730311 h 2370204"/>
              <a:gd name="connsiteX998" fmla="*/ 267402 w 2397257"/>
              <a:gd name="connsiteY998" fmla="*/ 1726669 h 2370204"/>
              <a:gd name="connsiteX999" fmla="*/ 271044 w 2397257"/>
              <a:gd name="connsiteY999" fmla="*/ 1723027 h 2370204"/>
              <a:gd name="connsiteX1000" fmla="*/ 2129333 w 2397257"/>
              <a:gd name="connsiteY1000" fmla="*/ 1712622 h 2370204"/>
              <a:gd name="connsiteX1001" fmla="*/ 2138177 w 2397257"/>
              <a:gd name="connsiteY1001" fmla="*/ 1719906 h 2370204"/>
              <a:gd name="connsiteX1002" fmla="*/ 2129333 w 2397257"/>
              <a:gd name="connsiteY1002" fmla="*/ 1727190 h 2370204"/>
              <a:gd name="connsiteX1003" fmla="*/ 2120489 w 2397257"/>
              <a:gd name="connsiteY1003" fmla="*/ 1719906 h 2370204"/>
              <a:gd name="connsiteX1004" fmla="*/ 2129333 w 2397257"/>
              <a:gd name="connsiteY1004" fmla="*/ 1712622 h 2370204"/>
              <a:gd name="connsiteX1005" fmla="*/ 1004059 w 2397257"/>
              <a:gd name="connsiteY1005" fmla="*/ 1712622 h 2370204"/>
              <a:gd name="connsiteX1006" fmla="*/ 1017585 w 2397257"/>
              <a:gd name="connsiteY1006" fmla="*/ 1726148 h 2370204"/>
              <a:gd name="connsiteX1007" fmla="*/ 1004059 w 2397257"/>
              <a:gd name="connsiteY1007" fmla="*/ 1739674 h 2370204"/>
              <a:gd name="connsiteX1008" fmla="*/ 990533 w 2397257"/>
              <a:gd name="connsiteY1008" fmla="*/ 1726148 h 2370204"/>
              <a:gd name="connsiteX1009" fmla="*/ 1004059 w 2397257"/>
              <a:gd name="connsiteY1009" fmla="*/ 1712622 h 2370204"/>
              <a:gd name="connsiteX1010" fmla="*/ 182084 w 2397257"/>
              <a:gd name="connsiteY1010" fmla="*/ 1712622 h 2370204"/>
              <a:gd name="connsiteX1011" fmla="*/ 183125 w 2397257"/>
              <a:gd name="connsiteY1011" fmla="*/ 1714183 h 2370204"/>
              <a:gd name="connsiteX1012" fmla="*/ 182084 w 2397257"/>
              <a:gd name="connsiteY1012" fmla="*/ 1715744 h 2370204"/>
              <a:gd name="connsiteX1013" fmla="*/ 181043 w 2397257"/>
              <a:gd name="connsiteY1013" fmla="*/ 1714183 h 2370204"/>
              <a:gd name="connsiteX1014" fmla="*/ 182084 w 2397257"/>
              <a:gd name="connsiteY1014" fmla="*/ 1712622 h 2370204"/>
              <a:gd name="connsiteX1015" fmla="*/ 1397359 w 2397257"/>
              <a:gd name="connsiteY1015" fmla="*/ 1710541 h 2370204"/>
              <a:gd name="connsiteX1016" fmla="*/ 1410885 w 2397257"/>
              <a:gd name="connsiteY1016" fmla="*/ 1724067 h 2370204"/>
              <a:gd name="connsiteX1017" fmla="*/ 1397359 w 2397257"/>
              <a:gd name="connsiteY1017" fmla="*/ 1737593 h 2370204"/>
              <a:gd name="connsiteX1018" fmla="*/ 1383833 w 2397257"/>
              <a:gd name="connsiteY1018" fmla="*/ 1724067 h 2370204"/>
              <a:gd name="connsiteX1019" fmla="*/ 1397359 w 2397257"/>
              <a:gd name="connsiteY1019" fmla="*/ 1710541 h 2370204"/>
              <a:gd name="connsiteX1020" fmla="*/ 2219855 w 2397257"/>
              <a:gd name="connsiteY1020" fmla="*/ 1705339 h 2370204"/>
              <a:gd name="connsiteX1021" fmla="*/ 2222456 w 2397257"/>
              <a:gd name="connsiteY1021" fmla="*/ 1707940 h 2370204"/>
              <a:gd name="connsiteX1022" fmla="*/ 2219855 w 2397257"/>
              <a:gd name="connsiteY1022" fmla="*/ 1710541 h 2370204"/>
              <a:gd name="connsiteX1023" fmla="*/ 2217254 w 2397257"/>
              <a:gd name="connsiteY1023" fmla="*/ 1707940 h 2370204"/>
              <a:gd name="connsiteX1024" fmla="*/ 2219855 w 2397257"/>
              <a:gd name="connsiteY1024" fmla="*/ 1705339 h 2370204"/>
              <a:gd name="connsiteX1025" fmla="*/ 826658 w 2397257"/>
              <a:gd name="connsiteY1025" fmla="*/ 1695975 h 2370204"/>
              <a:gd name="connsiteX1026" fmla="*/ 838624 w 2397257"/>
              <a:gd name="connsiteY1026" fmla="*/ 1709501 h 2370204"/>
              <a:gd name="connsiteX1027" fmla="*/ 826658 w 2397257"/>
              <a:gd name="connsiteY1027" fmla="*/ 1723027 h 2370204"/>
              <a:gd name="connsiteX1028" fmla="*/ 814692 w 2397257"/>
              <a:gd name="connsiteY1028" fmla="*/ 1709501 h 2370204"/>
              <a:gd name="connsiteX1029" fmla="*/ 826658 w 2397257"/>
              <a:gd name="connsiteY1029" fmla="*/ 1695975 h 2370204"/>
              <a:gd name="connsiteX1030" fmla="*/ 717929 w 2397257"/>
              <a:gd name="connsiteY1030" fmla="*/ 1695975 h 2370204"/>
              <a:gd name="connsiteX1031" fmla="*/ 732496 w 2397257"/>
              <a:gd name="connsiteY1031" fmla="*/ 1710542 h 2370204"/>
              <a:gd name="connsiteX1032" fmla="*/ 717929 w 2397257"/>
              <a:gd name="connsiteY1032" fmla="*/ 1725109 h 2370204"/>
              <a:gd name="connsiteX1033" fmla="*/ 703362 w 2397257"/>
              <a:gd name="connsiteY1033" fmla="*/ 1710542 h 2370204"/>
              <a:gd name="connsiteX1034" fmla="*/ 717929 w 2397257"/>
              <a:gd name="connsiteY1034" fmla="*/ 1695975 h 2370204"/>
              <a:gd name="connsiteX1035" fmla="*/ 614921 w 2397257"/>
              <a:gd name="connsiteY1035" fmla="*/ 1695975 h 2370204"/>
              <a:gd name="connsiteX1036" fmla="*/ 628447 w 2397257"/>
              <a:gd name="connsiteY1036" fmla="*/ 1709501 h 2370204"/>
              <a:gd name="connsiteX1037" fmla="*/ 614921 w 2397257"/>
              <a:gd name="connsiteY1037" fmla="*/ 1723027 h 2370204"/>
              <a:gd name="connsiteX1038" fmla="*/ 601395 w 2397257"/>
              <a:gd name="connsiteY1038" fmla="*/ 1709501 h 2370204"/>
              <a:gd name="connsiteX1039" fmla="*/ 614921 w 2397257"/>
              <a:gd name="connsiteY1039" fmla="*/ 1695975 h 2370204"/>
              <a:gd name="connsiteX1040" fmla="*/ 2307255 w 2397257"/>
              <a:gd name="connsiteY1040" fmla="*/ 1692853 h 2370204"/>
              <a:gd name="connsiteX1041" fmla="*/ 2308816 w 2397257"/>
              <a:gd name="connsiteY1041" fmla="*/ 1694414 h 2370204"/>
              <a:gd name="connsiteX1042" fmla="*/ 2307255 w 2397257"/>
              <a:gd name="connsiteY1042" fmla="*/ 1695975 h 2370204"/>
              <a:gd name="connsiteX1043" fmla="*/ 2305694 w 2397257"/>
              <a:gd name="connsiteY1043" fmla="*/ 1694414 h 2370204"/>
              <a:gd name="connsiteX1044" fmla="*/ 2307255 w 2397257"/>
              <a:gd name="connsiteY1044" fmla="*/ 1692853 h 2370204"/>
              <a:gd name="connsiteX1045" fmla="*/ 1573720 w 2397257"/>
              <a:gd name="connsiteY1045" fmla="*/ 1690772 h 2370204"/>
              <a:gd name="connsiteX1046" fmla="*/ 1588807 w 2397257"/>
              <a:gd name="connsiteY1046" fmla="*/ 1705339 h 2370204"/>
              <a:gd name="connsiteX1047" fmla="*/ 1573720 w 2397257"/>
              <a:gd name="connsiteY1047" fmla="*/ 1719906 h 2370204"/>
              <a:gd name="connsiteX1048" fmla="*/ 1558633 w 2397257"/>
              <a:gd name="connsiteY1048" fmla="*/ 1705339 h 2370204"/>
              <a:gd name="connsiteX1049" fmla="*/ 1573720 w 2397257"/>
              <a:gd name="connsiteY1049" fmla="*/ 1690772 h 2370204"/>
              <a:gd name="connsiteX1050" fmla="*/ 1682450 w 2397257"/>
              <a:gd name="connsiteY1050" fmla="*/ 1687651 h 2370204"/>
              <a:gd name="connsiteX1051" fmla="*/ 1702219 w 2397257"/>
              <a:gd name="connsiteY1051" fmla="*/ 1707420 h 2370204"/>
              <a:gd name="connsiteX1052" fmla="*/ 1682450 w 2397257"/>
              <a:gd name="connsiteY1052" fmla="*/ 1727189 h 2370204"/>
              <a:gd name="connsiteX1053" fmla="*/ 1662681 w 2397257"/>
              <a:gd name="connsiteY1053" fmla="*/ 1707420 h 2370204"/>
              <a:gd name="connsiteX1054" fmla="*/ 1682450 w 2397257"/>
              <a:gd name="connsiteY1054" fmla="*/ 1687651 h 2370204"/>
              <a:gd name="connsiteX1055" fmla="*/ 1456666 w 2397257"/>
              <a:gd name="connsiteY1055" fmla="*/ 1687651 h 2370204"/>
              <a:gd name="connsiteX1056" fmla="*/ 1462909 w 2397257"/>
              <a:gd name="connsiteY1056" fmla="*/ 1693894 h 2370204"/>
              <a:gd name="connsiteX1057" fmla="*/ 1456666 w 2397257"/>
              <a:gd name="connsiteY1057" fmla="*/ 1700137 h 2370204"/>
              <a:gd name="connsiteX1058" fmla="*/ 1450423 w 2397257"/>
              <a:gd name="connsiteY1058" fmla="*/ 1693894 h 2370204"/>
              <a:gd name="connsiteX1059" fmla="*/ 1456666 w 2397257"/>
              <a:gd name="connsiteY1059" fmla="*/ 1687651 h 2370204"/>
              <a:gd name="connsiteX1060" fmla="*/ 943192 w 2397257"/>
              <a:gd name="connsiteY1060" fmla="*/ 1687651 h 2370204"/>
              <a:gd name="connsiteX1061" fmla="*/ 953077 w 2397257"/>
              <a:gd name="connsiteY1061" fmla="*/ 1696495 h 2370204"/>
              <a:gd name="connsiteX1062" fmla="*/ 943192 w 2397257"/>
              <a:gd name="connsiteY1062" fmla="*/ 1705339 h 2370204"/>
              <a:gd name="connsiteX1063" fmla="*/ 933307 w 2397257"/>
              <a:gd name="connsiteY1063" fmla="*/ 1696495 h 2370204"/>
              <a:gd name="connsiteX1064" fmla="*/ 943192 w 2397257"/>
              <a:gd name="connsiteY1064" fmla="*/ 1687651 h 2370204"/>
              <a:gd name="connsiteX1065" fmla="*/ 517637 w 2397257"/>
              <a:gd name="connsiteY1065" fmla="*/ 1687651 h 2370204"/>
              <a:gd name="connsiteX1066" fmla="*/ 529603 w 2397257"/>
              <a:gd name="connsiteY1066" fmla="*/ 1700137 h 2370204"/>
              <a:gd name="connsiteX1067" fmla="*/ 517637 w 2397257"/>
              <a:gd name="connsiteY1067" fmla="*/ 1712623 h 2370204"/>
              <a:gd name="connsiteX1068" fmla="*/ 505671 w 2397257"/>
              <a:gd name="connsiteY1068" fmla="*/ 1700137 h 2370204"/>
              <a:gd name="connsiteX1069" fmla="*/ 517637 w 2397257"/>
              <a:gd name="connsiteY1069" fmla="*/ 1687651 h 2370204"/>
              <a:gd name="connsiteX1070" fmla="*/ 1785457 w 2397257"/>
              <a:gd name="connsiteY1070" fmla="*/ 1685570 h 2370204"/>
              <a:gd name="connsiteX1071" fmla="*/ 1804186 w 2397257"/>
              <a:gd name="connsiteY1071" fmla="*/ 1704299 h 2370204"/>
              <a:gd name="connsiteX1072" fmla="*/ 1785457 w 2397257"/>
              <a:gd name="connsiteY1072" fmla="*/ 1723028 h 2370204"/>
              <a:gd name="connsiteX1073" fmla="*/ 1766728 w 2397257"/>
              <a:gd name="connsiteY1073" fmla="*/ 1704299 h 2370204"/>
              <a:gd name="connsiteX1074" fmla="*/ 1785457 w 2397257"/>
              <a:gd name="connsiteY1074" fmla="*/ 1685570 h 2370204"/>
              <a:gd name="connsiteX1075" fmla="*/ 1200188 w 2397257"/>
              <a:gd name="connsiteY1075" fmla="*/ 1685570 h 2370204"/>
              <a:gd name="connsiteX1076" fmla="*/ 1202789 w 2397257"/>
              <a:gd name="connsiteY1076" fmla="*/ 1688171 h 2370204"/>
              <a:gd name="connsiteX1077" fmla="*/ 1200188 w 2397257"/>
              <a:gd name="connsiteY1077" fmla="*/ 1690772 h 2370204"/>
              <a:gd name="connsiteX1078" fmla="*/ 1197587 w 2397257"/>
              <a:gd name="connsiteY1078" fmla="*/ 1688171 h 2370204"/>
              <a:gd name="connsiteX1079" fmla="*/ 1200188 w 2397257"/>
              <a:gd name="connsiteY1079" fmla="*/ 1685570 h 2370204"/>
              <a:gd name="connsiteX1080" fmla="*/ 422434 w 2397257"/>
              <a:gd name="connsiteY1080" fmla="*/ 1683490 h 2370204"/>
              <a:gd name="connsiteX1081" fmla="*/ 428677 w 2397257"/>
              <a:gd name="connsiteY1081" fmla="*/ 1690774 h 2370204"/>
              <a:gd name="connsiteX1082" fmla="*/ 422434 w 2397257"/>
              <a:gd name="connsiteY1082" fmla="*/ 1698058 h 2370204"/>
              <a:gd name="connsiteX1083" fmla="*/ 416191 w 2397257"/>
              <a:gd name="connsiteY1083" fmla="*/ 1690774 h 2370204"/>
              <a:gd name="connsiteX1084" fmla="*/ 422434 w 2397257"/>
              <a:gd name="connsiteY1084" fmla="*/ 1683490 h 2370204"/>
              <a:gd name="connsiteX1085" fmla="*/ 1883262 w 2397257"/>
              <a:gd name="connsiteY1085" fmla="*/ 1680368 h 2370204"/>
              <a:gd name="connsiteX1086" fmla="*/ 1900950 w 2397257"/>
              <a:gd name="connsiteY1086" fmla="*/ 1696496 h 2370204"/>
              <a:gd name="connsiteX1087" fmla="*/ 1883262 w 2397257"/>
              <a:gd name="connsiteY1087" fmla="*/ 1712624 h 2370204"/>
              <a:gd name="connsiteX1088" fmla="*/ 1865574 w 2397257"/>
              <a:gd name="connsiteY1088" fmla="*/ 1696496 h 2370204"/>
              <a:gd name="connsiteX1089" fmla="*/ 1883262 w 2397257"/>
              <a:gd name="connsiteY1089" fmla="*/ 1680368 h 2370204"/>
              <a:gd name="connsiteX1090" fmla="*/ 1266779 w 2397257"/>
              <a:gd name="connsiteY1090" fmla="*/ 1680368 h 2370204"/>
              <a:gd name="connsiteX1091" fmla="*/ 1269380 w 2397257"/>
              <a:gd name="connsiteY1091" fmla="*/ 1682969 h 2370204"/>
              <a:gd name="connsiteX1092" fmla="*/ 1266779 w 2397257"/>
              <a:gd name="connsiteY1092" fmla="*/ 1685570 h 2370204"/>
              <a:gd name="connsiteX1093" fmla="*/ 1264178 w 2397257"/>
              <a:gd name="connsiteY1093" fmla="*/ 1682969 h 2370204"/>
              <a:gd name="connsiteX1094" fmla="*/ 1266779 w 2397257"/>
              <a:gd name="connsiteY1094" fmla="*/ 1680368 h 2370204"/>
              <a:gd name="connsiteX1095" fmla="*/ 1133598 w 2397257"/>
              <a:gd name="connsiteY1095" fmla="*/ 1680368 h 2370204"/>
              <a:gd name="connsiteX1096" fmla="*/ 1136199 w 2397257"/>
              <a:gd name="connsiteY1096" fmla="*/ 1682969 h 2370204"/>
              <a:gd name="connsiteX1097" fmla="*/ 1133598 w 2397257"/>
              <a:gd name="connsiteY1097" fmla="*/ 1685570 h 2370204"/>
              <a:gd name="connsiteX1098" fmla="*/ 1130997 w 2397257"/>
              <a:gd name="connsiteY1098" fmla="*/ 1682969 h 2370204"/>
              <a:gd name="connsiteX1099" fmla="*/ 1133598 w 2397257"/>
              <a:gd name="connsiteY1099" fmla="*/ 1680368 h 2370204"/>
              <a:gd name="connsiteX1100" fmla="*/ 330352 w 2397257"/>
              <a:gd name="connsiteY1100" fmla="*/ 1675166 h 2370204"/>
              <a:gd name="connsiteX1101" fmla="*/ 333994 w 2397257"/>
              <a:gd name="connsiteY1101" fmla="*/ 1679328 h 2370204"/>
              <a:gd name="connsiteX1102" fmla="*/ 330352 w 2397257"/>
              <a:gd name="connsiteY1102" fmla="*/ 1683490 h 2370204"/>
              <a:gd name="connsiteX1103" fmla="*/ 326710 w 2397257"/>
              <a:gd name="connsiteY1103" fmla="*/ 1679328 h 2370204"/>
              <a:gd name="connsiteX1104" fmla="*/ 330352 w 2397257"/>
              <a:gd name="connsiteY1104" fmla="*/ 1675166 h 2370204"/>
              <a:gd name="connsiteX1105" fmla="*/ 1976905 w 2397257"/>
              <a:gd name="connsiteY1105" fmla="*/ 1671004 h 2370204"/>
              <a:gd name="connsiteX1106" fmla="*/ 1991472 w 2397257"/>
              <a:gd name="connsiteY1106" fmla="*/ 1685571 h 2370204"/>
              <a:gd name="connsiteX1107" fmla="*/ 1976905 w 2397257"/>
              <a:gd name="connsiteY1107" fmla="*/ 1700138 h 2370204"/>
              <a:gd name="connsiteX1108" fmla="*/ 1962338 w 2397257"/>
              <a:gd name="connsiteY1108" fmla="*/ 1685571 h 2370204"/>
              <a:gd name="connsiteX1109" fmla="*/ 1976905 w 2397257"/>
              <a:gd name="connsiteY1109" fmla="*/ 1671004 h 2370204"/>
              <a:gd name="connsiteX1110" fmla="*/ 1068049 w 2397257"/>
              <a:gd name="connsiteY1110" fmla="*/ 1665801 h 2370204"/>
              <a:gd name="connsiteX1111" fmla="*/ 1071691 w 2397257"/>
              <a:gd name="connsiteY1111" fmla="*/ 1669443 h 2370204"/>
              <a:gd name="connsiteX1112" fmla="*/ 1068049 w 2397257"/>
              <a:gd name="connsiteY1112" fmla="*/ 1673085 h 2370204"/>
              <a:gd name="connsiteX1113" fmla="*/ 1064407 w 2397257"/>
              <a:gd name="connsiteY1113" fmla="*/ 1669443 h 2370204"/>
              <a:gd name="connsiteX1114" fmla="*/ 1068049 w 2397257"/>
              <a:gd name="connsiteY1114" fmla="*/ 1665801 h 2370204"/>
              <a:gd name="connsiteX1115" fmla="*/ 2070027 w 2397257"/>
              <a:gd name="connsiteY1115" fmla="*/ 1663721 h 2370204"/>
              <a:gd name="connsiteX1116" fmla="*/ 2080952 w 2397257"/>
              <a:gd name="connsiteY1116" fmla="*/ 1673606 h 2370204"/>
              <a:gd name="connsiteX1117" fmla="*/ 2070027 w 2397257"/>
              <a:gd name="connsiteY1117" fmla="*/ 1683491 h 2370204"/>
              <a:gd name="connsiteX1118" fmla="*/ 2059102 w 2397257"/>
              <a:gd name="connsiteY1118" fmla="*/ 1673606 h 2370204"/>
              <a:gd name="connsiteX1119" fmla="*/ 2070027 w 2397257"/>
              <a:gd name="connsiteY1119" fmla="*/ 1663721 h 2370204"/>
              <a:gd name="connsiteX1120" fmla="*/ 1332329 w 2397257"/>
              <a:gd name="connsiteY1120" fmla="*/ 1663720 h 2370204"/>
              <a:gd name="connsiteX1121" fmla="*/ 1335971 w 2397257"/>
              <a:gd name="connsiteY1121" fmla="*/ 1667362 h 2370204"/>
              <a:gd name="connsiteX1122" fmla="*/ 1332329 w 2397257"/>
              <a:gd name="connsiteY1122" fmla="*/ 1671004 h 2370204"/>
              <a:gd name="connsiteX1123" fmla="*/ 1328687 w 2397257"/>
              <a:gd name="connsiteY1123" fmla="*/ 1667362 h 2370204"/>
              <a:gd name="connsiteX1124" fmla="*/ 1332329 w 2397257"/>
              <a:gd name="connsiteY1124" fmla="*/ 1663720 h 2370204"/>
              <a:gd name="connsiteX1125" fmla="*/ 241911 w 2397257"/>
              <a:gd name="connsiteY1125" fmla="*/ 1663720 h 2370204"/>
              <a:gd name="connsiteX1126" fmla="*/ 245553 w 2397257"/>
              <a:gd name="connsiteY1126" fmla="*/ 1667362 h 2370204"/>
              <a:gd name="connsiteX1127" fmla="*/ 241911 w 2397257"/>
              <a:gd name="connsiteY1127" fmla="*/ 1671004 h 2370204"/>
              <a:gd name="connsiteX1128" fmla="*/ 238269 w 2397257"/>
              <a:gd name="connsiteY1128" fmla="*/ 1667362 h 2370204"/>
              <a:gd name="connsiteX1129" fmla="*/ 241911 w 2397257"/>
              <a:gd name="connsiteY1129" fmla="*/ 1663720 h 2370204"/>
              <a:gd name="connsiteX1130" fmla="*/ 2157947 w 2397257"/>
              <a:gd name="connsiteY1130" fmla="*/ 1653315 h 2370204"/>
              <a:gd name="connsiteX1131" fmla="*/ 2165231 w 2397257"/>
              <a:gd name="connsiteY1131" fmla="*/ 1659558 h 2370204"/>
              <a:gd name="connsiteX1132" fmla="*/ 2157947 w 2397257"/>
              <a:gd name="connsiteY1132" fmla="*/ 1665801 h 2370204"/>
              <a:gd name="connsiteX1133" fmla="*/ 2150663 w 2397257"/>
              <a:gd name="connsiteY1133" fmla="*/ 1659558 h 2370204"/>
              <a:gd name="connsiteX1134" fmla="*/ 2157947 w 2397257"/>
              <a:gd name="connsiteY1134" fmla="*/ 1653315 h 2370204"/>
              <a:gd name="connsiteX1135" fmla="*/ 885966 w 2397257"/>
              <a:gd name="connsiteY1135" fmla="*/ 1651234 h 2370204"/>
              <a:gd name="connsiteX1136" fmla="*/ 895851 w 2397257"/>
              <a:gd name="connsiteY1136" fmla="*/ 1661119 h 2370204"/>
              <a:gd name="connsiteX1137" fmla="*/ 885966 w 2397257"/>
              <a:gd name="connsiteY1137" fmla="*/ 1671004 h 2370204"/>
              <a:gd name="connsiteX1138" fmla="*/ 876081 w 2397257"/>
              <a:gd name="connsiteY1138" fmla="*/ 1661119 h 2370204"/>
              <a:gd name="connsiteX1139" fmla="*/ 885966 w 2397257"/>
              <a:gd name="connsiteY1139" fmla="*/ 1651234 h 2370204"/>
              <a:gd name="connsiteX1140" fmla="*/ 1513372 w 2397257"/>
              <a:gd name="connsiteY1140" fmla="*/ 1648113 h 2370204"/>
              <a:gd name="connsiteX1141" fmla="*/ 1524297 w 2397257"/>
              <a:gd name="connsiteY1141" fmla="*/ 1657998 h 2370204"/>
              <a:gd name="connsiteX1142" fmla="*/ 1513372 w 2397257"/>
              <a:gd name="connsiteY1142" fmla="*/ 1667883 h 2370204"/>
              <a:gd name="connsiteX1143" fmla="*/ 1502447 w 2397257"/>
              <a:gd name="connsiteY1143" fmla="*/ 1657998 h 2370204"/>
              <a:gd name="connsiteX1144" fmla="*/ 1513372 w 2397257"/>
              <a:gd name="connsiteY1144" fmla="*/ 1648113 h 2370204"/>
              <a:gd name="connsiteX1145" fmla="*/ 777236 w 2397257"/>
              <a:gd name="connsiteY1145" fmla="*/ 1648113 h 2370204"/>
              <a:gd name="connsiteX1146" fmla="*/ 791803 w 2397257"/>
              <a:gd name="connsiteY1146" fmla="*/ 1663200 h 2370204"/>
              <a:gd name="connsiteX1147" fmla="*/ 777236 w 2397257"/>
              <a:gd name="connsiteY1147" fmla="*/ 1678287 h 2370204"/>
              <a:gd name="connsiteX1148" fmla="*/ 762669 w 2397257"/>
              <a:gd name="connsiteY1148" fmla="*/ 1663200 h 2370204"/>
              <a:gd name="connsiteX1149" fmla="*/ 777236 w 2397257"/>
              <a:gd name="connsiteY1149" fmla="*/ 1648113 h 2370204"/>
              <a:gd name="connsiteX1150" fmla="*/ 673188 w 2397257"/>
              <a:gd name="connsiteY1150" fmla="*/ 1646032 h 2370204"/>
              <a:gd name="connsiteX1151" fmla="*/ 687755 w 2397257"/>
              <a:gd name="connsiteY1151" fmla="*/ 1660599 h 2370204"/>
              <a:gd name="connsiteX1152" fmla="*/ 673188 w 2397257"/>
              <a:gd name="connsiteY1152" fmla="*/ 1675166 h 2370204"/>
              <a:gd name="connsiteX1153" fmla="*/ 658621 w 2397257"/>
              <a:gd name="connsiteY1153" fmla="*/ 1660599 h 2370204"/>
              <a:gd name="connsiteX1154" fmla="*/ 673188 w 2397257"/>
              <a:gd name="connsiteY1154" fmla="*/ 1646032 h 2370204"/>
              <a:gd name="connsiteX1155" fmla="*/ 2245867 w 2397257"/>
              <a:gd name="connsiteY1155" fmla="*/ 1643951 h 2370204"/>
              <a:gd name="connsiteX1156" fmla="*/ 2249509 w 2397257"/>
              <a:gd name="connsiteY1156" fmla="*/ 1646032 h 2370204"/>
              <a:gd name="connsiteX1157" fmla="*/ 2245867 w 2397257"/>
              <a:gd name="connsiteY1157" fmla="*/ 1648113 h 2370204"/>
              <a:gd name="connsiteX1158" fmla="*/ 2242225 w 2397257"/>
              <a:gd name="connsiteY1158" fmla="*/ 1646032 h 2370204"/>
              <a:gd name="connsiteX1159" fmla="*/ 2245867 w 2397257"/>
              <a:gd name="connsiteY1159" fmla="*/ 1643951 h 2370204"/>
              <a:gd name="connsiteX1160" fmla="*/ 1623143 w 2397257"/>
              <a:gd name="connsiteY1160" fmla="*/ 1640829 h 2370204"/>
              <a:gd name="connsiteX1161" fmla="*/ 1642912 w 2397257"/>
              <a:gd name="connsiteY1161" fmla="*/ 1660598 h 2370204"/>
              <a:gd name="connsiteX1162" fmla="*/ 1623143 w 2397257"/>
              <a:gd name="connsiteY1162" fmla="*/ 1680367 h 2370204"/>
              <a:gd name="connsiteX1163" fmla="*/ 1603374 w 2397257"/>
              <a:gd name="connsiteY1163" fmla="*/ 1660598 h 2370204"/>
              <a:gd name="connsiteX1164" fmla="*/ 1623143 w 2397257"/>
              <a:gd name="connsiteY1164" fmla="*/ 1640829 h 2370204"/>
              <a:gd name="connsiteX1165" fmla="*/ 575383 w 2397257"/>
              <a:gd name="connsiteY1165" fmla="*/ 1640829 h 2370204"/>
              <a:gd name="connsiteX1166" fmla="*/ 588909 w 2397257"/>
              <a:gd name="connsiteY1166" fmla="*/ 1654355 h 2370204"/>
              <a:gd name="connsiteX1167" fmla="*/ 575383 w 2397257"/>
              <a:gd name="connsiteY1167" fmla="*/ 1667881 h 2370204"/>
              <a:gd name="connsiteX1168" fmla="*/ 561857 w 2397257"/>
              <a:gd name="connsiteY1168" fmla="*/ 1654355 h 2370204"/>
              <a:gd name="connsiteX1169" fmla="*/ 575383 w 2397257"/>
              <a:gd name="connsiteY1169" fmla="*/ 1640829 h 2370204"/>
              <a:gd name="connsiteX1170" fmla="*/ 1394758 w 2397257"/>
              <a:gd name="connsiteY1170" fmla="*/ 1638749 h 2370204"/>
              <a:gd name="connsiteX1171" fmla="*/ 1398400 w 2397257"/>
              <a:gd name="connsiteY1171" fmla="*/ 1642391 h 2370204"/>
              <a:gd name="connsiteX1172" fmla="*/ 1394758 w 2397257"/>
              <a:gd name="connsiteY1172" fmla="*/ 1646033 h 2370204"/>
              <a:gd name="connsiteX1173" fmla="*/ 1391116 w 2397257"/>
              <a:gd name="connsiteY1173" fmla="*/ 1642391 h 2370204"/>
              <a:gd name="connsiteX1174" fmla="*/ 1394758 w 2397257"/>
              <a:gd name="connsiteY1174" fmla="*/ 1638749 h 2370204"/>
              <a:gd name="connsiteX1175" fmla="*/ 1005100 w 2397257"/>
              <a:gd name="connsiteY1175" fmla="*/ 1638749 h 2370204"/>
              <a:gd name="connsiteX1176" fmla="*/ 1010303 w 2397257"/>
              <a:gd name="connsiteY1176" fmla="*/ 1644992 h 2370204"/>
              <a:gd name="connsiteX1177" fmla="*/ 1005100 w 2397257"/>
              <a:gd name="connsiteY1177" fmla="*/ 1651235 h 2370204"/>
              <a:gd name="connsiteX1178" fmla="*/ 999897 w 2397257"/>
              <a:gd name="connsiteY1178" fmla="*/ 1644992 h 2370204"/>
              <a:gd name="connsiteX1179" fmla="*/ 1005100 w 2397257"/>
              <a:gd name="connsiteY1179" fmla="*/ 1638749 h 2370204"/>
              <a:gd name="connsiteX1180" fmla="*/ 1726150 w 2397257"/>
              <a:gd name="connsiteY1180" fmla="*/ 1635627 h 2370204"/>
              <a:gd name="connsiteX1181" fmla="*/ 1746960 w 2397257"/>
              <a:gd name="connsiteY1181" fmla="*/ 1656957 h 2370204"/>
              <a:gd name="connsiteX1182" fmla="*/ 1726150 w 2397257"/>
              <a:gd name="connsiteY1182" fmla="*/ 1678287 h 2370204"/>
              <a:gd name="connsiteX1183" fmla="*/ 1705340 w 2397257"/>
              <a:gd name="connsiteY1183" fmla="*/ 1656957 h 2370204"/>
              <a:gd name="connsiteX1184" fmla="*/ 1726150 w 2397257"/>
              <a:gd name="connsiteY1184" fmla="*/ 1635627 h 2370204"/>
              <a:gd name="connsiteX1185" fmla="*/ 481740 w 2397257"/>
              <a:gd name="connsiteY1185" fmla="*/ 1633546 h 2370204"/>
              <a:gd name="connsiteX1186" fmla="*/ 490064 w 2397257"/>
              <a:gd name="connsiteY1186" fmla="*/ 1643431 h 2370204"/>
              <a:gd name="connsiteX1187" fmla="*/ 481740 w 2397257"/>
              <a:gd name="connsiteY1187" fmla="*/ 1653316 h 2370204"/>
              <a:gd name="connsiteX1188" fmla="*/ 473416 w 2397257"/>
              <a:gd name="connsiteY1188" fmla="*/ 1643431 h 2370204"/>
              <a:gd name="connsiteX1189" fmla="*/ 481740 w 2397257"/>
              <a:gd name="connsiteY1189" fmla="*/ 1633546 h 2370204"/>
              <a:gd name="connsiteX1190" fmla="*/ 1824995 w 2397257"/>
              <a:gd name="connsiteY1190" fmla="*/ 1631465 h 2370204"/>
              <a:gd name="connsiteX1191" fmla="*/ 1843724 w 2397257"/>
              <a:gd name="connsiteY1191" fmla="*/ 1649674 h 2370204"/>
              <a:gd name="connsiteX1192" fmla="*/ 1824995 w 2397257"/>
              <a:gd name="connsiteY1192" fmla="*/ 1667883 h 2370204"/>
              <a:gd name="connsiteX1193" fmla="*/ 1806266 w 2397257"/>
              <a:gd name="connsiteY1193" fmla="*/ 1649674 h 2370204"/>
              <a:gd name="connsiteX1194" fmla="*/ 1824995 w 2397257"/>
              <a:gd name="connsiteY1194" fmla="*/ 1631465 h 2370204"/>
              <a:gd name="connsiteX1195" fmla="*/ 2329626 w 2397257"/>
              <a:gd name="connsiteY1195" fmla="*/ 1628344 h 2370204"/>
              <a:gd name="connsiteX1196" fmla="*/ 2330667 w 2397257"/>
              <a:gd name="connsiteY1196" fmla="*/ 1630946 h 2370204"/>
              <a:gd name="connsiteX1197" fmla="*/ 2329626 w 2397257"/>
              <a:gd name="connsiteY1197" fmla="*/ 1633548 h 2370204"/>
              <a:gd name="connsiteX1198" fmla="*/ 2328585 w 2397257"/>
              <a:gd name="connsiteY1198" fmla="*/ 1630946 h 2370204"/>
              <a:gd name="connsiteX1199" fmla="*/ 2329626 w 2397257"/>
              <a:gd name="connsiteY1199" fmla="*/ 1628344 h 2370204"/>
              <a:gd name="connsiteX1200" fmla="*/ 391220 w 2397257"/>
              <a:gd name="connsiteY1200" fmla="*/ 1624183 h 2370204"/>
              <a:gd name="connsiteX1201" fmla="*/ 398504 w 2397257"/>
              <a:gd name="connsiteY1201" fmla="*/ 1631467 h 2370204"/>
              <a:gd name="connsiteX1202" fmla="*/ 391220 w 2397257"/>
              <a:gd name="connsiteY1202" fmla="*/ 1638751 h 2370204"/>
              <a:gd name="connsiteX1203" fmla="*/ 383936 w 2397257"/>
              <a:gd name="connsiteY1203" fmla="*/ 1631467 h 2370204"/>
              <a:gd name="connsiteX1204" fmla="*/ 391220 w 2397257"/>
              <a:gd name="connsiteY1204" fmla="*/ 1624183 h 2370204"/>
              <a:gd name="connsiteX1205" fmla="*/ 1919159 w 2397257"/>
              <a:gd name="connsiteY1205" fmla="*/ 1621061 h 2370204"/>
              <a:gd name="connsiteX1206" fmla="*/ 1935287 w 2397257"/>
              <a:gd name="connsiteY1206" fmla="*/ 1638229 h 2370204"/>
              <a:gd name="connsiteX1207" fmla="*/ 1919159 w 2397257"/>
              <a:gd name="connsiteY1207" fmla="*/ 1655397 h 2370204"/>
              <a:gd name="connsiteX1208" fmla="*/ 1903031 w 2397257"/>
              <a:gd name="connsiteY1208" fmla="*/ 1638229 h 2370204"/>
              <a:gd name="connsiteX1209" fmla="*/ 1919159 w 2397257"/>
              <a:gd name="connsiteY1209" fmla="*/ 1621061 h 2370204"/>
              <a:gd name="connsiteX1210" fmla="*/ 302259 w 2397257"/>
              <a:gd name="connsiteY1210" fmla="*/ 1613778 h 2370204"/>
              <a:gd name="connsiteX1211" fmla="*/ 306941 w 2397257"/>
              <a:gd name="connsiteY1211" fmla="*/ 1618980 h 2370204"/>
              <a:gd name="connsiteX1212" fmla="*/ 302259 w 2397257"/>
              <a:gd name="connsiteY1212" fmla="*/ 1624183 h 2370204"/>
              <a:gd name="connsiteX1213" fmla="*/ 297577 w 2397257"/>
              <a:gd name="connsiteY1213" fmla="*/ 1618980 h 2370204"/>
              <a:gd name="connsiteX1214" fmla="*/ 302259 w 2397257"/>
              <a:gd name="connsiteY1214" fmla="*/ 1613778 h 2370204"/>
              <a:gd name="connsiteX1215" fmla="*/ 2009160 w 2397257"/>
              <a:gd name="connsiteY1215" fmla="*/ 1611697 h 2370204"/>
              <a:gd name="connsiteX1216" fmla="*/ 2023727 w 2397257"/>
              <a:gd name="connsiteY1216" fmla="*/ 1626264 h 2370204"/>
              <a:gd name="connsiteX1217" fmla="*/ 2009160 w 2397257"/>
              <a:gd name="connsiteY1217" fmla="*/ 1640831 h 2370204"/>
              <a:gd name="connsiteX1218" fmla="*/ 1994593 w 2397257"/>
              <a:gd name="connsiteY1218" fmla="*/ 1626264 h 2370204"/>
              <a:gd name="connsiteX1219" fmla="*/ 2009160 w 2397257"/>
              <a:gd name="connsiteY1219" fmla="*/ 1611697 h 2370204"/>
              <a:gd name="connsiteX1220" fmla="*/ 1454065 w 2397257"/>
              <a:gd name="connsiteY1220" fmla="*/ 1608575 h 2370204"/>
              <a:gd name="connsiteX1221" fmla="*/ 1455626 w 2397257"/>
              <a:gd name="connsiteY1221" fmla="*/ 1610136 h 2370204"/>
              <a:gd name="connsiteX1222" fmla="*/ 1454065 w 2397257"/>
              <a:gd name="connsiteY1222" fmla="*/ 1611697 h 2370204"/>
              <a:gd name="connsiteX1223" fmla="*/ 1452504 w 2397257"/>
              <a:gd name="connsiteY1223" fmla="*/ 1610136 h 2370204"/>
              <a:gd name="connsiteX1224" fmla="*/ 1454065 w 2397257"/>
              <a:gd name="connsiteY1224" fmla="*/ 1608575 h 2370204"/>
              <a:gd name="connsiteX1225" fmla="*/ 835502 w 2397257"/>
              <a:gd name="connsiteY1225" fmla="*/ 1608575 h 2370204"/>
              <a:gd name="connsiteX1226" fmla="*/ 843826 w 2397257"/>
              <a:gd name="connsiteY1226" fmla="*/ 1616379 h 2370204"/>
              <a:gd name="connsiteX1227" fmla="*/ 835502 w 2397257"/>
              <a:gd name="connsiteY1227" fmla="*/ 1624183 h 2370204"/>
              <a:gd name="connsiteX1228" fmla="*/ 827178 w 2397257"/>
              <a:gd name="connsiteY1228" fmla="*/ 1616379 h 2370204"/>
              <a:gd name="connsiteX1229" fmla="*/ 835502 w 2397257"/>
              <a:gd name="connsiteY1229" fmla="*/ 1608575 h 2370204"/>
              <a:gd name="connsiteX1230" fmla="*/ 1565396 w 2397257"/>
              <a:gd name="connsiteY1230" fmla="*/ 1606494 h 2370204"/>
              <a:gd name="connsiteX1231" fmla="*/ 1574240 w 2397257"/>
              <a:gd name="connsiteY1231" fmla="*/ 1615338 h 2370204"/>
              <a:gd name="connsiteX1232" fmla="*/ 1565396 w 2397257"/>
              <a:gd name="connsiteY1232" fmla="*/ 1624182 h 2370204"/>
              <a:gd name="connsiteX1233" fmla="*/ 1556552 w 2397257"/>
              <a:gd name="connsiteY1233" fmla="*/ 1615338 h 2370204"/>
              <a:gd name="connsiteX1234" fmla="*/ 1565396 w 2397257"/>
              <a:gd name="connsiteY1234" fmla="*/ 1606494 h 2370204"/>
              <a:gd name="connsiteX1235" fmla="*/ 1267819 w 2397257"/>
              <a:gd name="connsiteY1235" fmla="*/ 1606494 h 2370204"/>
              <a:gd name="connsiteX1236" fmla="*/ 1268339 w 2397257"/>
              <a:gd name="connsiteY1236" fmla="*/ 1607014 h 2370204"/>
              <a:gd name="connsiteX1237" fmla="*/ 1267819 w 2397257"/>
              <a:gd name="connsiteY1237" fmla="*/ 1607534 h 2370204"/>
              <a:gd name="connsiteX1238" fmla="*/ 1267299 w 2397257"/>
              <a:gd name="connsiteY1238" fmla="*/ 1607014 h 2370204"/>
              <a:gd name="connsiteX1239" fmla="*/ 1267819 w 2397257"/>
              <a:gd name="connsiteY1239" fmla="*/ 1606494 h 2370204"/>
              <a:gd name="connsiteX1240" fmla="*/ 215899 w 2397257"/>
              <a:gd name="connsiteY1240" fmla="*/ 1601292 h 2370204"/>
              <a:gd name="connsiteX1241" fmla="*/ 218500 w 2397257"/>
              <a:gd name="connsiteY1241" fmla="*/ 1603893 h 2370204"/>
              <a:gd name="connsiteX1242" fmla="*/ 215899 w 2397257"/>
              <a:gd name="connsiteY1242" fmla="*/ 1606494 h 2370204"/>
              <a:gd name="connsiteX1243" fmla="*/ 213298 w 2397257"/>
              <a:gd name="connsiteY1243" fmla="*/ 1603893 h 2370204"/>
              <a:gd name="connsiteX1244" fmla="*/ 215899 w 2397257"/>
              <a:gd name="connsiteY1244" fmla="*/ 1601292 h 2370204"/>
              <a:gd name="connsiteX1245" fmla="*/ 732495 w 2397257"/>
              <a:gd name="connsiteY1245" fmla="*/ 1601291 h 2370204"/>
              <a:gd name="connsiteX1246" fmla="*/ 744981 w 2397257"/>
              <a:gd name="connsiteY1246" fmla="*/ 1613777 h 2370204"/>
              <a:gd name="connsiteX1247" fmla="*/ 732495 w 2397257"/>
              <a:gd name="connsiteY1247" fmla="*/ 1626263 h 2370204"/>
              <a:gd name="connsiteX1248" fmla="*/ 720009 w 2397257"/>
              <a:gd name="connsiteY1248" fmla="*/ 1613777 h 2370204"/>
              <a:gd name="connsiteX1249" fmla="*/ 732495 w 2397257"/>
              <a:gd name="connsiteY1249" fmla="*/ 1601291 h 2370204"/>
              <a:gd name="connsiteX1250" fmla="*/ 2097080 w 2397257"/>
              <a:gd name="connsiteY1250" fmla="*/ 1599211 h 2370204"/>
              <a:gd name="connsiteX1251" fmla="*/ 2111127 w 2397257"/>
              <a:gd name="connsiteY1251" fmla="*/ 1612737 h 2370204"/>
              <a:gd name="connsiteX1252" fmla="*/ 2097080 w 2397257"/>
              <a:gd name="connsiteY1252" fmla="*/ 1626263 h 2370204"/>
              <a:gd name="connsiteX1253" fmla="*/ 2083033 w 2397257"/>
              <a:gd name="connsiteY1253" fmla="*/ 1612737 h 2370204"/>
              <a:gd name="connsiteX1254" fmla="*/ 2097080 w 2397257"/>
              <a:gd name="connsiteY1254" fmla="*/ 1599211 h 2370204"/>
              <a:gd name="connsiteX1255" fmla="*/ 1667883 w 2397257"/>
              <a:gd name="connsiteY1255" fmla="*/ 1596089 h 2370204"/>
              <a:gd name="connsiteX1256" fmla="*/ 1682450 w 2397257"/>
              <a:gd name="connsiteY1256" fmla="*/ 1611176 h 2370204"/>
              <a:gd name="connsiteX1257" fmla="*/ 1667883 w 2397257"/>
              <a:gd name="connsiteY1257" fmla="*/ 1626263 h 2370204"/>
              <a:gd name="connsiteX1258" fmla="*/ 1653316 w 2397257"/>
              <a:gd name="connsiteY1258" fmla="*/ 1611176 h 2370204"/>
              <a:gd name="connsiteX1259" fmla="*/ 1667883 w 2397257"/>
              <a:gd name="connsiteY1259" fmla="*/ 1596089 h 2370204"/>
              <a:gd name="connsiteX1260" fmla="*/ 633650 w 2397257"/>
              <a:gd name="connsiteY1260" fmla="*/ 1591927 h 2370204"/>
              <a:gd name="connsiteX1261" fmla="*/ 648217 w 2397257"/>
              <a:gd name="connsiteY1261" fmla="*/ 1608055 h 2370204"/>
              <a:gd name="connsiteX1262" fmla="*/ 633650 w 2397257"/>
              <a:gd name="connsiteY1262" fmla="*/ 1624183 h 2370204"/>
              <a:gd name="connsiteX1263" fmla="*/ 619083 w 2397257"/>
              <a:gd name="connsiteY1263" fmla="*/ 1608055 h 2370204"/>
              <a:gd name="connsiteX1264" fmla="*/ 633650 w 2397257"/>
              <a:gd name="connsiteY1264" fmla="*/ 1591927 h 2370204"/>
              <a:gd name="connsiteX1265" fmla="*/ 1332329 w 2397257"/>
              <a:gd name="connsiteY1265" fmla="*/ 1588806 h 2370204"/>
              <a:gd name="connsiteX1266" fmla="*/ 1332849 w 2397257"/>
              <a:gd name="connsiteY1266" fmla="*/ 1589326 h 2370204"/>
              <a:gd name="connsiteX1267" fmla="*/ 1332329 w 2397257"/>
              <a:gd name="connsiteY1267" fmla="*/ 1589846 h 2370204"/>
              <a:gd name="connsiteX1268" fmla="*/ 1331809 w 2397257"/>
              <a:gd name="connsiteY1268" fmla="*/ 1589326 h 2370204"/>
              <a:gd name="connsiteX1269" fmla="*/ 1332329 w 2397257"/>
              <a:gd name="connsiteY1269" fmla="*/ 1588806 h 2370204"/>
              <a:gd name="connsiteX1270" fmla="*/ 1068049 w 2397257"/>
              <a:gd name="connsiteY1270" fmla="*/ 1588806 h 2370204"/>
              <a:gd name="connsiteX1271" fmla="*/ 1069610 w 2397257"/>
              <a:gd name="connsiteY1271" fmla="*/ 1590367 h 2370204"/>
              <a:gd name="connsiteX1272" fmla="*/ 1068049 w 2397257"/>
              <a:gd name="connsiteY1272" fmla="*/ 1591928 h 2370204"/>
              <a:gd name="connsiteX1273" fmla="*/ 1066488 w 2397257"/>
              <a:gd name="connsiteY1273" fmla="*/ 1590367 h 2370204"/>
              <a:gd name="connsiteX1274" fmla="*/ 1068049 w 2397257"/>
              <a:gd name="connsiteY1274" fmla="*/ 1588806 h 2370204"/>
              <a:gd name="connsiteX1275" fmla="*/ 132661 w 2397257"/>
              <a:gd name="connsiteY1275" fmla="*/ 1588806 h 2370204"/>
              <a:gd name="connsiteX1276" fmla="*/ 134222 w 2397257"/>
              <a:gd name="connsiteY1276" fmla="*/ 1590367 h 2370204"/>
              <a:gd name="connsiteX1277" fmla="*/ 132661 w 2397257"/>
              <a:gd name="connsiteY1277" fmla="*/ 1591928 h 2370204"/>
              <a:gd name="connsiteX1278" fmla="*/ 131100 w 2397257"/>
              <a:gd name="connsiteY1278" fmla="*/ 1590367 h 2370204"/>
              <a:gd name="connsiteX1279" fmla="*/ 132661 w 2397257"/>
              <a:gd name="connsiteY1279" fmla="*/ 1588806 h 2370204"/>
              <a:gd name="connsiteX1280" fmla="*/ 2182398 w 2397257"/>
              <a:gd name="connsiteY1280" fmla="*/ 1586725 h 2370204"/>
              <a:gd name="connsiteX1281" fmla="*/ 2192283 w 2397257"/>
              <a:gd name="connsiteY1281" fmla="*/ 1597650 h 2370204"/>
              <a:gd name="connsiteX1282" fmla="*/ 2182398 w 2397257"/>
              <a:gd name="connsiteY1282" fmla="*/ 1608575 h 2370204"/>
              <a:gd name="connsiteX1283" fmla="*/ 2172513 w 2397257"/>
              <a:gd name="connsiteY1283" fmla="*/ 1597650 h 2370204"/>
              <a:gd name="connsiteX1284" fmla="*/ 2182398 w 2397257"/>
              <a:gd name="connsiteY1284" fmla="*/ 1586725 h 2370204"/>
              <a:gd name="connsiteX1285" fmla="*/ 1765688 w 2397257"/>
              <a:gd name="connsiteY1285" fmla="*/ 1583603 h 2370204"/>
              <a:gd name="connsiteX1286" fmla="*/ 1784417 w 2397257"/>
              <a:gd name="connsiteY1286" fmla="*/ 1602332 h 2370204"/>
              <a:gd name="connsiteX1287" fmla="*/ 1765688 w 2397257"/>
              <a:gd name="connsiteY1287" fmla="*/ 1621061 h 2370204"/>
              <a:gd name="connsiteX1288" fmla="*/ 1746959 w 2397257"/>
              <a:gd name="connsiteY1288" fmla="*/ 1602332 h 2370204"/>
              <a:gd name="connsiteX1289" fmla="*/ 1765688 w 2397257"/>
              <a:gd name="connsiteY1289" fmla="*/ 1583603 h 2370204"/>
              <a:gd name="connsiteX1290" fmla="*/ 541047 w 2397257"/>
              <a:gd name="connsiteY1290" fmla="*/ 1581522 h 2370204"/>
              <a:gd name="connsiteX1291" fmla="*/ 554573 w 2397257"/>
              <a:gd name="connsiteY1291" fmla="*/ 1596609 h 2370204"/>
              <a:gd name="connsiteX1292" fmla="*/ 541047 w 2397257"/>
              <a:gd name="connsiteY1292" fmla="*/ 1611696 h 2370204"/>
              <a:gd name="connsiteX1293" fmla="*/ 527521 w 2397257"/>
              <a:gd name="connsiteY1293" fmla="*/ 1596609 h 2370204"/>
              <a:gd name="connsiteX1294" fmla="*/ 541047 w 2397257"/>
              <a:gd name="connsiteY1294" fmla="*/ 1581522 h 2370204"/>
              <a:gd name="connsiteX1295" fmla="*/ 2268237 w 2397257"/>
              <a:gd name="connsiteY1295" fmla="*/ 1576320 h 2370204"/>
              <a:gd name="connsiteX1296" fmla="*/ 2274480 w 2397257"/>
              <a:gd name="connsiteY1296" fmla="*/ 1582563 h 2370204"/>
              <a:gd name="connsiteX1297" fmla="*/ 2268237 w 2397257"/>
              <a:gd name="connsiteY1297" fmla="*/ 1588806 h 2370204"/>
              <a:gd name="connsiteX1298" fmla="*/ 2261994 w 2397257"/>
              <a:gd name="connsiteY1298" fmla="*/ 1582563 h 2370204"/>
              <a:gd name="connsiteX1299" fmla="*/ 2268237 w 2397257"/>
              <a:gd name="connsiteY1299" fmla="*/ 1576320 h 2370204"/>
              <a:gd name="connsiteX1300" fmla="*/ 451047 w 2397257"/>
              <a:gd name="connsiteY1300" fmla="*/ 1574239 h 2370204"/>
              <a:gd name="connsiteX1301" fmla="*/ 460932 w 2397257"/>
              <a:gd name="connsiteY1301" fmla="*/ 1584124 h 2370204"/>
              <a:gd name="connsiteX1302" fmla="*/ 451047 w 2397257"/>
              <a:gd name="connsiteY1302" fmla="*/ 1594009 h 2370204"/>
              <a:gd name="connsiteX1303" fmla="*/ 441162 w 2397257"/>
              <a:gd name="connsiteY1303" fmla="*/ 1584124 h 2370204"/>
              <a:gd name="connsiteX1304" fmla="*/ 451047 w 2397257"/>
              <a:gd name="connsiteY1304" fmla="*/ 1574239 h 2370204"/>
              <a:gd name="connsiteX1305" fmla="*/ 1858290 w 2397257"/>
              <a:gd name="connsiteY1305" fmla="*/ 1572158 h 2370204"/>
              <a:gd name="connsiteX1306" fmla="*/ 1878059 w 2397257"/>
              <a:gd name="connsiteY1306" fmla="*/ 1591927 h 2370204"/>
              <a:gd name="connsiteX1307" fmla="*/ 1858290 w 2397257"/>
              <a:gd name="connsiteY1307" fmla="*/ 1611696 h 2370204"/>
              <a:gd name="connsiteX1308" fmla="*/ 1838521 w 2397257"/>
              <a:gd name="connsiteY1308" fmla="*/ 1591927 h 2370204"/>
              <a:gd name="connsiteX1309" fmla="*/ 1858290 w 2397257"/>
              <a:gd name="connsiteY1309" fmla="*/ 1572158 h 2370204"/>
              <a:gd name="connsiteX1310" fmla="*/ 893248 w 2397257"/>
              <a:gd name="connsiteY1310" fmla="*/ 1566956 h 2370204"/>
              <a:gd name="connsiteX1311" fmla="*/ 895849 w 2397257"/>
              <a:gd name="connsiteY1311" fmla="*/ 1569557 h 2370204"/>
              <a:gd name="connsiteX1312" fmla="*/ 893248 w 2397257"/>
              <a:gd name="connsiteY1312" fmla="*/ 1572158 h 2370204"/>
              <a:gd name="connsiteX1313" fmla="*/ 890647 w 2397257"/>
              <a:gd name="connsiteY1313" fmla="*/ 1569557 h 2370204"/>
              <a:gd name="connsiteX1314" fmla="*/ 893248 w 2397257"/>
              <a:gd name="connsiteY1314" fmla="*/ 1566956 h 2370204"/>
              <a:gd name="connsiteX1315" fmla="*/ 2350956 w 2397257"/>
              <a:gd name="connsiteY1315" fmla="*/ 1563834 h 2370204"/>
              <a:gd name="connsiteX1316" fmla="*/ 2353558 w 2397257"/>
              <a:gd name="connsiteY1316" fmla="*/ 1566436 h 2370204"/>
              <a:gd name="connsiteX1317" fmla="*/ 2350956 w 2397257"/>
              <a:gd name="connsiteY1317" fmla="*/ 1569038 h 2370204"/>
              <a:gd name="connsiteX1318" fmla="*/ 2348354 w 2397257"/>
              <a:gd name="connsiteY1318" fmla="*/ 1566436 h 2370204"/>
              <a:gd name="connsiteX1319" fmla="*/ 2350956 w 2397257"/>
              <a:gd name="connsiteY1319" fmla="*/ 1563834 h 2370204"/>
              <a:gd name="connsiteX1320" fmla="*/ 1506089 w 2397257"/>
              <a:gd name="connsiteY1320" fmla="*/ 1563834 h 2370204"/>
              <a:gd name="connsiteX1321" fmla="*/ 1509731 w 2397257"/>
              <a:gd name="connsiteY1321" fmla="*/ 1567996 h 2370204"/>
              <a:gd name="connsiteX1322" fmla="*/ 1506089 w 2397257"/>
              <a:gd name="connsiteY1322" fmla="*/ 1572158 h 2370204"/>
              <a:gd name="connsiteX1323" fmla="*/ 1502447 w 2397257"/>
              <a:gd name="connsiteY1323" fmla="*/ 1567996 h 2370204"/>
              <a:gd name="connsiteX1324" fmla="*/ 1506089 w 2397257"/>
              <a:gd name="connsiteY1324" fmla="*/ 1563834 h 2370204"/>
              <a:gd name="connsiteX1325" fmla="*/ 1948292 w 2397257"/>
              <a:gd name="connsiteY1325" fmla="*/ 1561754 h 2370204"/>
              <a:gd name="connsiteX1326" fmla="*/ 1964420 w 2397257"/>
              <a:gd name="connsiteY1326" fmla="*/ 1578922 h 2370204"/>
              <a:gd name="connsiteX1327" fmla="*/ 1948292 w 2397257"/>
              <a:gd name="connsiteY1327" fmla="*/ 1596090 h 2370204"/>
              <a:gd name="connsiteX1328" fmla="*/ 1932164 w 2397257"/>
              <a:gd name="connsiteY1328" fmla="*/ 1578922 h 2370204"/>
              <a:gd name="connsiteX1329" fmla="*/ 1948292 w 2397257"/>
              <a:gd name="connsiteY1329" fmla="*/ 1561754 h 2370204"/>
              <a:gd name="connsiteX1330" fmla="*/ 364168 w 2397257"/>
              <a:gd name="connsiteY1330" fmla="*/ 1561754 h 2370204"/>
              <a:gd name="connsiteX1331" fmla="*/ 371452 w 2397257"/>
              <a:gd name="connsiteY1331" fmla="*/ 1570598 h 2370204"/>
              <a:gd name="connsiteX1332" fmla="*/ 364168 w 2397257"/>
              <a:gd name="connsiteY1332" fmla="*/ 1579442 h 2370204"/>
              <a:gd name="connsiteX1333" fmla="*/ 356884 w 2397257"/>
              <a:gd name="connsiteY1333" fmla="*/ 1570598 h 2370204"/>
              <a:gd name="connsiteX1334" fmla="*/ 364168 w 2397257"/>
              <a:gd name="connsiteY1334" fmla="*/ 1561754 h 2370204"/>
              <a:gd name="connsiteX1335" fmla="*/ 1007700 w 2397257"/>
              <a:gd name="connsiteY1335" fmla="*/ 1561753 h 2370204"/>
              <a:gd name="connsiteX1336" fmla="*/ 1008220 w 2397257"/>
              <a:gd name="connsiteY1336" fmla="*/ 1562273 h 2370204"/>
              <a:gd name="connsiteX1337" fmla="*/ 1007700 w 2397257"/>
              <a:gd name="connsiteY1337" fmla="*/ 1562793 h 2370204"/>
              <a:gd name="connsiteX1338" fmla="*/ 1007180 w 2397257"/>
              <a:gd name="connsiteY1338" fmla="*/ 1562273 h 2370204"/>
              <a:gd name="connsiteX1339" fmla="*/ 1007700 w 2397257"/>
              <a:gd name="connsiteY1339" fmla="*/ 1561753 h 2370204"/>
              <a:gd name="connsiteX1340" fmla="*/ 1609616 w 2397257"/>
              <a:gd name="connsiteY1340" fmla="*/ 1556551 h 2370204"/>
              <a:gd name="connsiteX1341" fmla="*/ 1617940 w 2397257"/>
              <a:gd name="connsiteY1341" fmla="*/ 1565395 h 2370204"/>
              <a:gd name="connsiteX1342" fmla="*/ 1609616 w 2397257"/>
              <a:gd name="connsiteY1342" fmla="*/ 1574239 h 2370204"/>
              <a:gd name="connsiteX1343" fmla="*/ 1601292 w 2397257"/>
              <a:gd name="connsiteY1343" fmla="*/ 1565395 h 2370204"/>
              <a:gd name="connsiteX1344" fmla="*/ 1609616 w 2397257"/>
              <a:gd name="connsiteY1344" fmla="*/ 1556551 h 2370204"/>
              <a:gd name="connsiteX1345" fmla="*/ 789721 w 2397257"/>
              <a:gd name="connsiteY1345" fmla="*/ 1554470 h 2370204"/>
              <a:gd name="connsiteX1346" fmla="*/ 802207 w 2397257"/>
              <a:gd name="connsiteY1346" fmla="*/ 1566956 h 2370204"/>
              <a:gd name="connsiteX1347" fmla="*/ 789721 w 2397257"/>
              <a:gd name="connsiteY1347" fmla="*/ 1579442 h 2370204"/>
              <a:gd name="connsiteX1348" fmla="*/ 777235 w 2397257"/>
              <a:gd name="connsiteY1348" fmla="*/ 1566956 h 2370204"/>
              <a:gd name="connsiteX1349" fmla="*/ 789721 w 2397257"/>
              <a:gd name="connsiteY1349" fmla="*/ 1554470 h 2370204"/>
              <a:gd name="connsiteX1350" fmla="*/ 277807 w 2397257"/>
              <a:gd name="connsiteY1350" fmla="*/ 1552390 h 2370204"/>
              <a:gd name="connsiteX1351" fmla="*/ 283010 w 2397257"/>
              <a:gd name="connsiteY1351" fmla="*/ 1557072 h 2370204"/>
              <a:gd name="connsiteX1352" fmla="*/ 277807 w 2397257"/>
              <a:gd name="connsiteY1352" fmla="*/ 1561754 h 2370204"/>
              <a:gd name="connsiteX1353" fmla="*/ 272605 w 2397257"/>
              <a:gd name="connsiteY1353" fmla="*/ 1557072 h 2370204"/>
              <a:gd name="connsiteX1354" fmla="*/ 277807 w 2397257"/>
              <a:gd name="connsiteY1354" fmla="*/ 1552390 h 2370204"/>
              <a:gd name="connsiteX1355" fmla="*/ 2036732 w 2397257"/>
              <a:gd name="connsiteY1355" fmla="*/ 1549268 h 2370204"/>
              <a:gd name="connsiteX1356" fmla="*/ 2051819 w 2397257"/>
              <a:gd name="connsiteY1356" fmla="*/ 1564355 h 2370204"/>
              <a:gd name="connsiteX1357" fmla="*/ 2036732 w 2397257"/>
              <a:gd name="connsiteY1357" fmla="*/ 1579442 h 2370204"/>
              <a:gd name="connsiteX1358" fmla="*/ 2021645 w 2397257"/>
              <a:gd name="connsiteY1358" fmla="*/ 1564355 h 2370204"/>
              <a:gd name="connsiteX1359" fmla="*/ 2036732 w 2397257"/>
              <a:gd name="connsiteY1359" fmla="*/ 1549268 h 2370204"/>
              <a:gd name="connsiteX1360" fmla="*/ 691916 w 2397257"/>
              <a:gd name="connsiteY1360" fmla="*/ 1544065 h 2370204"/>
              <a:gd name="connsiteX1361" fmla="*/ 707523 w 2397257"/>
              <a:gd name="connsiteY1361" fmla="*/ 1559152 h 2370204"/>
              <a:gd name="connsiteX1362" fmla="*/ 691916 w 2397257"/>
              <a:gd name="connsiteY1362" fmla="*/ 1574239 h 2370204"/>
              <a:gd name="connsiteX1363" fmla="*/ 676309 w 2397257"/>
              <a:gd name="connsiteY1363" fmla="*/ 1559152 h 2370204"/>
              <a:gd name="connsiteX1364" fmla="*/ 691916 w 2397257"/>
              <a:gd name="connsiteY1364" fmla="*/ 1544065 h 2370204"/>
              <a:gd name="connsiteX1365" fmla="*/ 194570 w 2397257"/>
              <a:gd name="connsiteY1365" fmla="*/ 1539904 h 2370204"/>
              <a:gd name="connsiteX1366" fmla="*/ 195611 w 2397257"/>
              <a:gd name="connsiteY1366" fmla="*/ 1540945 h 2370204"/>
              <a:gd name="connsiteX1367" fmla="*/ 194570 w 2397257"/>
              <a:gd name="connsiteY1367" fmla="*/ 1541986 h 2370204"/>
              <a:gd name="connsiteX1368" fmla="*/ 193529 w 2397257"/>
              <a:gd name="connsiteY1368" fmla="*/ 1540945 h 2370204"/>
              <a:gd name="connsiteX1369" fmla="*/ 194570 w 2397257"/>
              <a:gd name="connsiteY1369" fmla="*/ 1539904 h 2370204"/>
              <a:gd name="connsiteX1370" fmla="*/ 1707420 w 2397257"/>
              <a:gd name="connsiteY1370" fmla="*/ 1539903 h 2370204"/>
              <a:gd name="connsiteX1371" fmla="*/ 1725108 w 2397257"/>
              <a:gd name="connsiteY1371" fmla="*/ 1557071 h 2370204"/>
              <a:gd name="connsiteX1372" fmla="*/ 1707420 w 2397257"/>
              <a:gd name="connsiteY1372" fmla="*/ 1574239 h 2370204"/>
              <a:gd name="connsiteX1373" fmla="*/ 1689732 w 2397257"/>
              <a:gd name="connsiteY1373" fmla="*/ 1557071 h 2370204"/>
              <a:gd name="connsiteX1374" fmla="*/ 1707420 w 2397257"/>
              <a:gd name="connsiteY1374" fmla="*/ 1539903 h 2370204"/>
              <a:gd name="connsiteX1375" fmla="*/ 2120490 w 2397257"/>
              <a:gd name="connsiteY1375" fmla="*/ 1534702 h 2370204"/>
              <a:gd name="connsiteX1376" fmla="*/ 2135057 w 2397257"/>
              <a:gd name="connsiteY1376" fmla="*/ 1549269 h 2370204"/>
              <a:gd name="connsiteX1377" fmla="*/ 2120490 w 2397257"/>
              <a:gd name="connsiteY1377" fmla="*/ 1563836 h 2370204"/>
              <a:gd name="connsiteX1378" fmla="*/ 2105923 w 2397257"/>
              <a:gd name="connsiteY1378" fmla="*/ 1549269 h 2370204"/>
              <a:gd name="connsiteX1379" fmla="*/ 2120490 w 2397257"/>
              <a:gd name="connsiteY1379" fmla="*/ 1534702 h 2370204"/>
              <a:gd name="connsiteX1380" fmla="*/ 600355 w 2397257"/>
              <a:gd name="connsiteY1380" fmla="*/ 1529498 h 2370204"/>
              <a:gd name="connsiteX1381" fmla="*/ 619084 w 2397257"/>
              <a:gd name="connsiteY1381" fmla="*/ 1548227 h 2370204"/>
              <a:gd name="connsiteX1382" fmla="*/ 600355 w 2397257"/>
              <a:gd name="connsiteY1382" fmla="*/ 1566956 h 2370204"/>
              <a:gd name="connsiteX1383" fmla="*/ 581626 w 2397257"/>
              <a:gd name="connsiteY1383" fmla="*/ 1548227 h 2370204"/>
              <a:gd name="connsiteX1384" fmla="*/ 600355 w 2397257"/>
              <a:gd name="connsiteY1384" fmla="*/ 1529498 h 2370204"/>
              <a:gd name="connsiteX1385" fmla="*/ 112892 w 2397257"/>
              <a:gd name="connsiteY1385" fmla="*/ 1524296 h 2370204"/>
              <a:gd name="connsiteX1386" fmla="*/ 114453 w 2397257"/>
              <a:gd name="connsiteY1386" fmla="*/ 1525857 h 2370204"/>
              <a:gd name="connsiteX1387" fmla="*/ 112892 w 2397257"/>
              <a:gd name="connsiteY1387" fmla="*/ 1527418 h 2370204"/>
              <a:gd name="connsiteX1388" fmla="*/ 111331 w 2397257"/>
              <a:gd name="connsiteY1388" fmla="*/ 1525857 h 2370204"/>
              <a:gd name="connsiteX1389" fmla="*/ 112892 w 2397257"/>
              <a:gd name="connsiteY1389" fmla="*/ 1524296 h 2370204"/>
              <a:gd name="connsiteX1390" fmla="*/ 1798983 w 2397257"/>
              <a:gd name="connsiteY1390" fmla="*/ 1522215 h 2370204"/>
              <a:gd name="connsiteX1391" fmla="*/ 1820833 w 2397257"/>
              <a:gd name="connsiteY1391" fmla="*/ 1544585 h 2370204"/>
              <a:gd name="connsiteX1392" fmla="*/ 1798983 w 2397257"/>
              <a:gd name="connsiteY1392" fmla="*/ 1566955 h 2370204"/>
              <a:gd name="connsiteX1393" fmla="*/ 1777133 w 2397257"/>
              <a:gd name="connsiteY1393" fmla="*/ 1544585 h 2370204"/>
              <a:gd name="connsiteX1394" fmla="*/ 1798983 w 2397257"/>
              <a:gd name="connsiteY1394" fmla="*/ 1522215 h 2370204"/>
              <a:gd name="connsiteX1395" fmla="*/ 953596 w 2397257"/>
              <a:gd name="connsiteY1395" fmla="*/ 1522215 h 2370204"/>
              <a:gd name="connsiteX1396" fmla="*/ 954116 w 2397257"/>
              <a:gd name="connsiteY1396" fmla="*/ 1522735 h 2370204"/>
              <a:gd name="connsiteX1397" fmla="*/ 953596 w 2397257"/>
              <a:gd name="connsiteY1397" fmla="*/ 1523255 h 2370204"/>
              <a:gd name="connsiteX1398" fmla="*/ 953076 w 2397257"/>
              <a:gd name="connsiteY1398" fmla="*/ 1522735 h 2370204"/>
              <a:gd name="connsiteX1399" fmla="*/ 953596 w 2397257"/>
              <a:gd name="connsiteY1399" fmla="*/ 1522215 h 2370204"/>
              <a:gd name="connsiteX1400" fmla="*/ 2203727 w 2397257"/>
              <a:gd name="connsiteY1400" fmla="*/ 1520135 h 2370204"/>
              <a:gd name="connsiteX1401" fmla="*/ 2217253 w 2397257"/>
              <a:gd name="connsiteY1401" fmla="*/ 1533661 h 2370204"/>
              <a:gd name="connsiteX1402" fmla="*/ 2203727 w 2397257"/>
              <a:gd name="connsiteY1402" fmla="*/ 1547187 h 2370204"/>
              <a:gd name="connsiteX1403" fmla="*/ 2190201 w 2397257"/>
              <a:gd name="connsiteY1403" fmla="*/ 1533661 h 2370204"/>
              <a:gd name="connsiteX1404" fmla="*/ 2203727 w 2397257"/>
              <a:gd name="connsiteY1404" fmla="*/ 1520135 h 2370204"/>
              <a:gd name="connsiteX1405" fmla="*/ 1445741 w 2397257"/>
              <a:gd name="connsiteY1405" fmla="*/ 1520134 h 2370204"/>
              <a:gd name="connsiteX1406" fmla="*/ 1446261 w 2397257"/>
              <a:gd name="connsiteY1406" fmla="*/ 1520654 h 2370204"/>
              <a:gd name="connsiteX1407" fmla="*/ 1445741 w 2397257"/>
              <a:gd name="connsiteY1407" fmla="*/ 1521174 h 2370204"/>
              <a:gd name="connsiteX1408" fmla="*/ 1445221 w 2397257"/>
              <a:gd name="connsiteY1408" fmla="*/ 1520654 h 2370204"/>
              <a:gd name="connsiteX1409" fmla="*/ 1445741 w 2397257"/>
              <a:gd name="connsiteY1409" fmla="*/ 1520134 h 2370204"/>
              <a:gd name="connsiteX1410" fmla="*/ 511394 w 2397257"/>
              <a:gd name="connsiteY1410" fmla="*/ 1520134 h 2370204"/>
              <a:gd name="connsiteX1411" fmla="*/ 527522 w 2397257"/>
              <a:gd name="connsiteY1411" fmla="*/ 1536262 h 2370204"/>
              <a:gd name="connsiteX1412" fmla="*/ 511394 w 2397257"/>
              <a:gd name="connsiteY1412" fmla="*/ 1552390 h 2370204"/>
              <a:gd name="connsiteX1413" fmla="*/ 495266 w 2397257"/>
              <a:gd name="connsiteY1413" fmla="*/ 1536262 h 2370204"/>
              <a:gd name="connsiteX1414" fmla="*/ 511394 w 2397257"/>
              <a:gd name="connsiteY1414" fmla="*/ 1520134 h 2370204"/>
              <a:gd name="connsiteX1415" fmla="*/ 847468 w 2397257"/>
              <a:gd name="connsiteY1415" fmla="*/ 1517013 h 2370204"/>
              <a:gd name="connsiteX1416" fmla="*/ 851110 w 2397257"/>
              <a:gd name="connsiteY1416" fmla="*/ 1520655 h 2370204"/>
              <a:gd name="connsiteX1417" fmla="*/ 847468 w 2397257"/>
              <a:gd name="connsiteY1417" fmla="*/ 1524297 h 2370204"/>
              <a:gd name="connsiteX1418" fmla="*/ 843826 w 2397257"/>
              <a:gd name="connsiteY1418" fmla="*/ 1520655 h 2370204"/>
              <a:gd name="connsiteX1419" fmla="*/ 847468 w 2397257"/>
              <a:gd name="connsiteY1419" fmla="*/ 1517013 h 2370204"/>
              <a:gd name="connsiteX1420" fmla="*/ 1550829 w 2397257"/>
              <a:gd name="connsiteY1420" fmla="*/ 1514932 h 2370204"/>
              <a:gd name="connsiteX1421" fmla="*/ 1554471 w 2397257"/>
              <a:gd name="connsiteY1421" fmla="*/ 1518574 h 2370204"/>
              <a:gd name="connsiteX1422" fmla="*/ 1550829 w 2397257"/>
              <a:gd name="connsiteY1422" fmla="*/ 1522216 h 2370204"/>
              <a:gd name="connsiteX1423" fmla="*/ 1547187 w 2397257"/>
              <a:gd name="connsiteY1423" fmla="*/ 1518574 h 2370204"/>
              <a:gd name="connsiteX1424" fmla="*/ 1550829 w 2397257"/>
              <a:gd name="connsiteY1424" fmla="*/ 1514932 h 2370204"/>
              <a:gd name="connsiteX1425" fmla="*/ 2286446 w 2397257"/>
              <a:gd name="connsiteY1425" fmla="*/ 1509730 h 2370204"/>
              <a:gd name="connsiteX1426" fmla="*/ 2294250 w 2397257"/>
              <a:gd name="connsiteY1426" fmla="*/ 1518574 h 2370204"/>
              <a:gd name="connsiteX1427" fmla="*/ 2286446 w 2397257"/>
              <a:gd name="connsiteY1427" fmla="*/ 1527418 h 2370204"/>
              <a:gd name="connsiteX1428" fmla="*/ 2278642 w 2397257"/>
              <a:gd name="connsiteY1428" fmla="*/ 1518574 h 2370204"/>
              <a:gd name="connsiteX1429" fmla="*/ 2286446 w 2397257"/>
              <a:gd name="connsiteY1429" fmla="*/ 1509730 h 2370204"/>
              <a:gd name="connsiteX1430" fmla="*/ 1886904 w 2397257"/>
              <a:gd name="connsiteY1430" fmla="*/ 1509729 h 2370204"/>
              <a:gd name="connsiteX1431" fmla="*/ 1908234 w 2397257"/>
              <a:gd name="connsiteY1431" fmla="*/ 1531059 h 2370204"/>
              <a:gd name="connsiteX1432" fmla="*/ 1886904 w 2397257"/>
              <a:gd name="connsiteY1432" fmla="*/ 1552389 h 2370204"/>
              <a:gd name="connsiteX1433" fmla="*/ 1865574 w 2397257"/>
              <a:gd name="connsiteY1433" fmla="*/ 1531059 h 2370204"/>
              <a:gd name="connsiteX1434" fmla="*/ 1886904 w 2397257"/>
              <a:gd name="connsiteY1434" fmla="*/ 1509729 h 2370204"/>
              <a:gd name="connsiteX1435" fmla="*/ 426075 w 2397257"/>
              <a:gd name="connsiteY1435" fmla="*/ 1509729 h 2370204"/>
              <a:gd name="connsiteX1436" fmla="*/ 438041 w 2397257"/>
              <a:gd name="connsiteY1436" fmla="*/ 1522215 h 2370204"/>
              <a:gd name="connsiteX1437" fmla="*/ 426075 w 2397257"/>
              <a:gd name="connsiteY1437" fmla="*/ 1534701 h 2370204"/>
              <a:gd name="connsiteX1438" fmla="*/ 414109 w 2397257"/>
              <a:gd name="connsiteY1438" fmla="*/ 1522215 h 2370204"/>
              <a:gd name="connsiteX1439" fmla="*/ 426075 w 2397257"/>
              <a:gd name="connsiteY1439" fmla="*/ 1509729 h 2370204"/>
              <a:gd name="connsiteX1440" fmla="*/ 341797 w 2397257"/>
              <a:gd name="connsiteY1440" fmla="*/ 1502447 h 2370204"/>
              <a:gd name="connsiteX1441" fmla="*/ 346479 w 2397257"/>
              <a:gd name="connsiteY1441" fmla="*/ 1507649 h 2370204"/>
              <a:gd name="connsiteX1442" fmla="*/ 341797 w 2397257"/>
              <a:gd name="connsiteY1442" fmla="*/ 1512852 h 2370204"/>
              <a:gd name="connsiteX1443" fmla="*/ 337115 w 2397257"/>
              <a:gd name="connsiteY1443" fmla="*/ 1507649 h 2370204"/>
              <a:gd name="connsiteX1444" fmla="*/ 341797 w 2397257"/>
              <a:gd name="connsiteY1444" fmla="*/ 1502447 h 2370204"/>
              <a:gd name="connsiteX1445" fmla="*/ 751224 w 2397257"/>
              <a:gd name="connsiteY1445" fmla="*/ 1502446 h 2370204"/>
              <a:gd name="connsiteX1446" fmla="*/ 759548 w 2397257"/>
              <a:gd name="connsiteY1446" fmla="*/ 1512331 h 2370204"/>
              <a:gd name="connsiteX1447" fmla="*/ 751224 w 2397257"/>
              <a:gd name="connsiteY1447" fmla="*/ 1522216 h 2370204"/>
              <a:gd name="connsiteX1448" fmla="*/ 742900 w 2397257"/>
              <a:gd name="connsiteY1448" fmla="*/ 1512331 h 2370204"/>
              <a:gd name="connsiteX1449" fmla="*/ 751224 w 2397257"/>
              <a:gd name="connsiteY1449" fmla="*/ 1502446 h 2370204"/>
              <a:gd name="connsiteX1450" fmla="*/ 2368123 w 2397257"/>
              <a:gd name="connsiteY1450" fmla="*/ 1500365 h 2370204"/>
              <a:gd name="connsiteX1451" fmla="*/ 2370204 w 2397257"/>
              <a:gd name="connsiteY1451" fmla="*/ 1502446 h 2370204"/>
              <a:gd name="connsiteX1452" fmla="*/ 2368123 w 2397257"/>
              <a:gd name="connsiteY1452" fmla="*/ 1504527 h 2370204"/>
              <a:gd name="connsiteX1453" fmla="*/ 2366042 w 2397257"/>
              <a:gd name="connsiteY1453" fmla="*/ 1502446 h 2370204"/>
              <a:gd name="connsiteX1454" fmla="*/ 2368123 w 2397257"/>
              <a:gd name="connsiteY1454" fmla="*/ 1500365 h 2370204"/>
              <a:gd name="connsiteX1455" fmla="*/ 1973263 w 2397257"/>
              <a:gd name="connsiteY1455" fmla="*/ 1497245 h 2370204"/>
              <a:gd name="connsiteX1456" fmla="*/ 1991472 w 2397257"/>
              <a:gd name="connsiteY1456" fmla="*/ 1515974 h 2370204"/>
              <a:gd name="connsiteX1457" fmla="*/ 1973263 w 2397257"/>
              <a:gd name="connsiteY1457" fmla="*/ 1534703 h 2370204"/>
              <a:gd name="connsiteX1458" fmla="*/ 1955054 w 2397257"/>
              <a:gd name="connsiteY1458" fmla="*/ 1515974 h 2370204"/>
              <a:gd name="connsiteX1459" fmla="*/ 1973263 w 2397257"/>
              <a:gd name="connsiteY1459" fmla="*/ 1497245 h 2370204"/>
              <a:gd name="connsiteX1460" fmla="*/ 1646553 w 2397257"/>
              <a:gd name="connsiteY1460" fmla="*/ 1497244 h 2370204"/>
              <a:gd name="connsiteX1461" fmla="*/ 1657478 w 2397257"/>
              <a:gd name="connsiteY1461" fmla="*/ 1508689 h 2370204"/>
              <a:gd name="connsiteX1462" fmla="*/ 1646553 w 2397257"/>
              <a:gd name="connsiteY1462" fmla="*/ 1520134 h 2370204"/>
              <a:gd name="connsiteX1463" fmla="*/ 1635628 w 2397257"/>
              <a:gd name="connsiteY1463" fmla="*/ 1508689 h 2370204"/>
              <a:gd name="connsiteX1464" fmla="*/ 1646553 w 2397257"/>
              <a:gd name="connsiteY1464" fmla="*/ 1497244 h 2370204"/>
              <a:gd name="connsiteX1465" fmla="*/ 259079 w 2397257"/>
              <a:gd name="connsiteY1465" fmla="*/ 1489961 h 2370204"/>
              <a:gd name="connsiteX1466" fmla="*/ 263241 w 2397257"/>
              <a:gd name="connsiteY1466" fmla="*/ 1492562 h 2370204"/>
              <a:gd name="connsiteX1467" fmla="*/ 259079 w 2397257"/>
              <a:gd name="connsiteY1467" fmla="*/ 1495163 h 2370204"/>
              <a:gd name="connsiteX1468" fmla="*/ 254917 w 2397257"/>
              <a:gd name="connsiteY1468" fmla="*/ 1492562 h 2370204"/>
              <a:gd name="connsiteX1469" fmla="*/ 259079 w 2397257"/>
              <a:gd name="connsiteY1469" fmla="*/ 1489961 h 2370204"/>
              <a:gd name="connsiteX1470" fmla="*/ 2057542 w 2397257"/>
              <a:gd name="connsiteY1470" fmla="*/ 1484759 h 2370204"/>
              <a:gd name="connsiteX1471" fmla="*/ 2073670 w 2397257"/>
              <a:gd name="connsiteY1471" fmla="*/ 1500887 h 2370204"/>
              <a:gd name="connsiteX1472" fmla="*/ 2057542 w 2397257"/>
              <a:gd name="connsiteY1472" fmla="*/ 1517015 h 2370204"/>
              <a:gd name="connsiteX1473" fmla="*/ 2041414 w 2397257"/>
              <a:gd name="connsiteY1473" fmla="*/ 1500887 h 2370204"/>
              <a:gd name="connsiteX1474" fmla="*/ 2057542 w 2397257"/>
              <a:gd name="connsiteY1474" fmla="*/ 1484759 h 2370204"/>
              <a:gd name="connsiteX1475" fmla="*/ 660182 w 2397257"/>
              <a:gd name="connsiteY1475" fmla="*/ 1484758 h 2370204"/>
              <a:gd name="connsiteX1476" fmla="*/ 676310 w 2397257"/>
              <a:gd name="connsiteY1476" fmla="*/ 1500886 h 2370204"/>
              <a:gd name="connsiteX1477" fmla="*/ 660182 w 2397257"/>
              <a:gd name="connsiteY1477" fmla="*/ 1517014 h 2370204"/>
              <a:gd name="connsiteX1478" fmla="*/ 644054 w 2397257"/>
              <a:gd name="connsiteY1478" fmla="*/ 1500886 h 2370204"/>
              <a:gd name="connsiteX1479" fmla="*/ 660182 w 2397257"/>
              <a:gd name="connsiteY1479" fmla="*/ 1484758 h 2370204"/>
              <a:gd name="connsiteX1480" fmla="*/ 1739675 w 2397257"/>
              <a:gd name="connsiteY1480" fmla="*/ 1480596 h 2370204"/>
              <a:gd name="connsiteX1481" fmla="*/ 1757363 w 2397257"/>
              <a:gd name="connsiteY1481" fmla="*/ 1497764 h 2370204"/>
              <a:gd name="connsiteX1482" fmla="*/ 1739675 w 2397257"/>
              <a:gd name="connsiteY1482" fmla="*/ 1514932 h 2370204"/>
              <a:gd name="connsiteX1483" fmla="*/ 1721987 w 2397257"/>
              <a:gd name="connsiteY1483" fmla="*/ 1497764 h 2370204"/>
              <a:gd name="connsiteX1484" fmla="*/ 1739675 w 2397257"/>
              <a:gd name="connsiteY1484" fmla="*/ 1480596 h 2370204"/>
              <a:gd name="connsiteX1485" fmla="*/ 906774 w 2397257"/>
              <a:gd name="connsiteY1485" fmla="*/ 1472273 h 2370204"/>
              <a:gd name="connsiteX1486" fmla="*/ 907294 w 2397257"/>
              <a:gd name="connsiteY1486" fmla="*/ 1472793 h 2370204"/>
              <a:gd name="connsiteX1487" fmla="*/ 906774 w 2397257"/>
              <a:gd name="connsiteY1487" fmla="*/ 1473313 h 2370204"/>
              <a:gd name="connsiteX1488" fmla="*/ 906254 w 2397257"/>
              <a:gd name="connsiteY1488" fmla="*/ 1472793 h 2370204"/>
              <a:gd name="connsiteX1489" fmla="*/ 906774 w 2397257"/>
              <a:gd name="connsiteY1489" fmla="*/ 1472273 h 2370204"/>
              <a:gd name="connsiteX1490" fmla="*/ 178442 w 2397257"/>
              <a:gd name="connsiteY1490" fmla="*/ 1472273 h 2370204"/>
              <a:gd name="connsiteX1491" fmla="*/ 181043 w 2397257"/>
              <a:gd name="connsiteY1491" fmla="*/ 1474874 h 2370204"/>
              <a:gd name="connsiteX1492" fmla="*/ 178442 w 2397257"/>
              <a:gd name="connsiteY1492" fmla="*/ 1477475 h 2370204"/>
              <a:gd name="connsiteX1493" fmla="*/ 175841 w 2397257"/>
              <a:gd name="connsiteY1493" fmla="*/ 1474874 h 2370204"/>
              <a:gd name="connsiteX1494" fmla="*/ 178442 w 2397257"/>
              <a:gd name="connsiteY1494" fmla="*/ 1472273 h 2370204"/>
              <a:gd name="connsiteX1495" fmla="*/ 2140260 w 2397257"/>
              <a:gd name="connsiteY1495" fmla="*/ 1470192 h 2370204"/>
              <a:gd name="connsiteX1496" fmla="*/ 2154827 w 2397257"/>
              <a:gd name="connsiteY1496" fmla="*/ 1485279 h 2370204"/>
              <a:gd name="connsiteX1497" fmla="*/ 2140260 w 2397257"/>
              <a:gd name="connsiteY1497" fmla="*/ 1500366 h 2370204"/>
              <a:gd name="connsiteX1498" fmla="*/ 2125693 w 2397257"/>
              <a:gd name="connsiteY1498" fmla="*/ 1485279 h 2370204"/>
              <a:gd name="connsiteX1499" fmla="*/ 2140260 w 2397257"/>
              <a:gd name="connsiteY1499" fmla="*/ 1470192 h 2370204"/>
              <a:gd name="connsiteX1500" fmla="*/ 572262 w 2397257"/>
              <a:gd name="connsiteY1500" fmla="*/ 1468110 h 2370204"/>
              <a:gd name="connsiteX1501" fmla="*/ 592031 w 2397257"/>
              <a:gd name="connsiteY1501" fmla="*/ 1487879 h 2370204"/>
              <a:gd name="connsiteX1502" fmla="*/ 572262 w 2397257"/>
              <a:gd name="connsiteY1502" fmla="*/ 1507648 h 2370204"/>
              <a:gd name="connsiteX1503" fmla="*/ 552493 w 2397257"/>
              <a:gd name="connsiteY1503" fmla="*/ 1487879 h 2370204"/>
              <a:gd name="connsiteX1504" fmla="*/ 572262 w 2397257"/>
              <a:gd name="connsiteY1504" fmla="*/ 1468110 h 2370204"/>
              <a:gd name="connsiteX1505" fmla="*/ 1826035 w 2397257"/>
              <a:gd name="connsiteY1505" fmla="*/ 1462908 h 2370204"/>
              <a:gd name="connsiteX1506" fmla="*/ 1845804 w 2397257"/>
              <a:gd name="connsiteY1506" fmla="*/ 1482677 h 2370204"/>
              <a:gd name="connsiteX1507" fmla="*/ 1826035 w 2397257"/>
              <a:gd name="connsiteY1507" fmla="*/ 1502446 h 2370204"/>
              <a:gd name="connsiteX1508" fmla="*/ 1806266 w 2397257"/>
              <a:gd name="connsiteY1508" fmla="*/ 1482677 h 2370204"/>
              <a:gd name="connsiteX1509" fmla="*/ 1826035 w 2397257"/>
              <a:gd name="connsiteY1509" fmla="*/ 1462908 h 2370204"/>
              <a:gd name="connsiteX1510" fmla="*/ 809490 w 2397257"/>
              <a:gd name="connsiteY1510" fmla="*/ 1462908 h 2370204"/>
              <a:gd name="connsiteX1511" fmla="*/ 811571 w 2397257"/>
              <a:gd name="connsiteY1511" fmla="*/ 1465509 h 2370204"/>
              <a:gd name="connsiteX1512" fmla="*/ 809490 w 2397257"/>
              <a:gd name="connsiteY1512" fmla="*/ 1468110 h 2370204"/>
              <a:gd name="connsiteX1513" fmla="*/ 807409 w 2397257"/>
              <a:gd name="connsiteY1513" fmla="*/ 1465509 h 2370204"/>
              <a:gd name="connsiteX1514" fmla="*/ 809490 w 2397257"/>
              <a:gd name="connsiteY1514" fmla="*/ 1462908 h 2370204"/>
              <a:gd name="connsiteX1515" fmla="*/ 1587766 w 2397257"/>
              <a:gd name="connsiteY1515" fmla="*/ 1460827 h 2370204"/>
              <a:gd name="connsiteX1516" fmla="*/ 1588807 w 2397257"/>
              <a:gd name="connsiteY1516" fmla="*/ 1461868 h 2370204"/>
              <a:gd name="connsiteX1517" fmla="*/ 1587766 w 2397257"/>
              <a:gd name="connsiteY1517" fmla="*/ 1462909 h 2370204"/>
              <a:gd name="connsiteX1518" fmla="*/ 1586725 w 2397257"/>
              <a:gd name="connsiteY1518" fmla="*/ 1461868 h 2370204"/>
              <a:gd name="connsiteX1519" fmla="*/ 1587766 w 2397257"/>
              <a:gd name="connsiteY1519" fmla="*/ 1460827 h 2370204"/>
              <a:gd name="connsiteX1520" fmla="*/ 2220895 w 2397257"/>
              <a:gd name="connsiteY1520" fmla="*/ 1457706 h 2370204"/>
              <a:gd name="connsiteX1521" fmla="*/ 2231820 w 2397257"/>
              <a:gd name="connsiteY1521" fmla="*/ 1469151 h 2370204"/>
              <a:gd name="connsiteX1522" fmla="*/ 2220895 w 2397257"/>
              <a:gd name="connsiteY1522" fmla="*/ 1480596 h 2370204"/>
              <a:gd name="connsiteX1523" fmla="*/ 2209970 w 2397257"/>
              <a:gd name="connsiteY1523" fmla="*/ 1469151 h 2370204"/>
              <a:gd name="connsiteX1524" fmla="*/ 2220895 w 2397257"/>
              <a:gd name="connsiteY1524" fmla="*/ 1457706 h 2370204"/>
              <a:gd name="connsiteX1525" fmla="*/ 487983 w 2397257"/>
              <a:gd name="connsiteY1525" fmla="*/ 1457706 h 2370204"/>
              <a:gd name="connsiteX1526" fmla="*/ 502550 w 2397257"/>
              <a:gd name="connsiteY1526" fmla="*/ 1472793 h 2370204"/>
              <a:gd name="connsiteX1527" fmla="*/ 487983 w 2397257"/>
              <a:gd name="connsiteY1527" fmla="*/ 1487880 h 2370204"/>
              <a:gd name="connsiteX1528" fmla="*/ 473416 w 2397257"/>
              <a:gd name="connsiteY1528" fmla="*/ 1472793 h 2370204"/>
              <a:gd name="connsiteX1529" fmla="*/ 487983 w 2397257"/>
              <a:gd name="connsiteY1529" fmla="*/ 1457706 h 2370204"/>
              <a:gd name="connsiteX1530" fmla="*/ 98325 w 2397257"/>
              <a:gd name="connsiteY1530" fmla="*/ 1457706 h 2370204"/>
              <a:gd name="connsiteX1531" fmla="*/ 99886 w 2397257"/>
              <a:gd name="connsiteY1531" fmla="*/ 1460307 h 2370204"/>
              <a:gd name="connsiteX1532" fmla="*/ 98325 w 2397257"/>
              <a:gd name="connsiteY1532" fmla="*/ 1462908 h 2370204"/>
              <a:gd name="connsiteX1533" fmla="*/ 96764 w 2397257"/>
              <a:gd name="connsiteY1533" fmla="*/ 1460307 h 2370204"/>
              <a:gd name="connsiteX1534" fmla="*/ 98325 w 2397257"/>
              <a:gd name="connsiteY1534" fmla="*/ 1457706 h 2370204"/>
              <a:gd name="connsiteX1535" fmla="*/ 2299972 w 2397257"/>
              <a:gd name="connsiteY1535" fmla="*/ 1448342 h 2370204"/>
              <a:gd name="connsiteX1536" fmla="*/ 2303614 w 2397257"/>
              <a:gd name="connsiteY1536" fmla="*/ 1451984 h 2370204"/>
              <a:gd name="connsiteX1537" fmla="*/ 2299972 w 2397257"/>
              <a:gd name="connsiteY1537" fmla="*/ 1455626 h 2370204"/>
              <a:gd name="connsiteX1538" fmla="*/ 2296330 w 2397257"/>
              <a:gd name="connsiteY1538" fmla="*/ 1451984 h 2370204"/>
              <a:gd name="connsiteX1539" fmla="*/ 2299972 w 2397257"/>
              <a:gd name="connsiteY1539" fmla="*/ 1448342 h 2370204"/>
              <a:gd name="connsiteX1540" fmla="*/ 405265 w 2397257"/>
              <a:gd name="connsiteY1540" fmla="*/ 1448341 h 2370204"/>
              <a:gd name="connsiteX1541" fmla="*/ 416190 w 2397257"/>
              <a:gd name="connsiteY1541" fmla="*/ 1458226 h 2370204"/>
              <a:gd name="connsiteX1542" fmla="*/ 405265 w 2397257"/>
              <a:gd name="connsiteY1542" fmla="*/ 1468111 h 2370204"/>
              <a:gd name="connsiteX1543" fmla="*/ 394340 w 2397257"/>
              <a:gd name="connsiteY1543" fmla="*/ 1458226 h 2370204"/>
              <a:gd name="connsiteX1544" fmla="*/ 405265 w 2397257"/>
              <a:gd name="connsiteY1544" fmla="*/ 1448341 h 2370204"/>
              <a:gd name="connsiteX1545" fmla="*/ 1910314 w 2397257"/>
              <a:gd name="connsiteY1545" fmla="*/ 1445220 h 2370204"/>
              <a:gd name="connsiteX1546" fmla="*/ 1932164 w 2397257"/>
              <a:gd name="connsiteY1546" fmla="*/ 1467590 h 2370204"/>
              <a:gd name="connsiteX1547" fmla="*/ 1910314 w 2397257"/>
              <a:gd name="connsiteY1547" fmla="*/ 1489960 h 2370204"/>
              <a:gd name="connsiteX1548" fmla="*/ 1888464 w 2397257"/>
              <a:gd name="connsiteY1548" fmla="*/ 1467590 h 2370204"/>
              <a:gd name="connsiteX1549" fmla="*/ 1910314 w 2397257"/>
              <a:gd name="connsiteY1549" fmla="*/ 1445220 h 2370204"/>
              <a:gd name="connsiteX1550" fmla="*/ 1679328 w 2397257"/>
              <a:gd name="connsiteY1550" fmla="*/ 1443139 h 2370204"/>
              <a:gd name="connsiteX1551" fmla="*/ 1685571 w 2397257"/>
              <a:gd name="connsiteY1551" fmla="*/ 1449382 h 2370204"/>
              <a:gd name="connsiteX1552" fmla="*/ 1679328 w 2397257"/>
              <a:gd name="connsiteY1552" fmla="*/ 1455625 h 2370204"/>
              <a:gd name="connsiteX1553" fmla="*/ 1673085 w 2397257"/>
              <a:gd name="connsiteY1553" fmla="*/ 1449382 h 2370204"/>
              <a:gd name="connsiteX1554" fmla="*/ 1679328 w 2397257"/>
              <a:gd name="connsiteY1554" fmla="*/ 1443139 h 2370204"/>
              <a:gd name="connsiteX1555" fmla="*/ 18729 w 2397257"/>
              <a:gd name="connsiteY1555" fmla="*/ 1443139 h 2370204"/>
              <a:gd name="connsiteX1556" fmla="*/ 19770 w 2397257"/>
              <a:gd name="connsiteY1556" fmla="*/ 1444180 h 2370204"/>
              <a:gd name="connsiteX1557" fmla="*/ 18729 w 2397257"/>
              <a:gd name="connsiteY1557" fmla="*/ 1445221 h 2370204"/>
              <a:gd name="connsiteX1558" fmla="*/ 17688 w 2397257"/>
              <a:gd name="connsiteY1558" fmla="*/ 1444180 h 2370204"/>
              <a:gd name="connsiteX1559" fmla="*/ 18729 w 2397257"/>
              <a:gd name="connsiteY1559" fmla="*/ 1443139 h 2370204"/>
              <a:gd name="connsiteX1560" fmla="*/ 720530 w 2397257"/>
              <a:gd name="connsiteY1560" fmla="*/ 1437937 h 2370204"/>
              <a:gd name="connsiteX1561" fmla="*/ 735617 w 2397257"/>
              <a:gd name="connsiteY1561" fmla="*/ 1453024 h 2370204"/>
              <a:gd name="connsiteX1562" fmla="*/ 720530 w 2397257"/>
              <a:gd name="connsiteY1562" fmla="*/ 1468111 h 2370204"/>
              <a:gd name="connsiteX1563" fmla="*/ 705443 w 2397257"/>
              <a:gd name="connsiteY1563" fmla="*/ 1453024 h 2370204"/>
              <a:gd name="connsiteX1564" fmla="*/ 720530 w 2397257"/>
              <a:gd name="connsiteY1564" fmla="*/ 1437937 h 2370204"/>
              <a:gd name="connsiteX1565" fmla="*/ 323589 w 2397257"/>
              <a:gd name="connsiteY1565" fmla="*/ 1435856 h 2370204"/>
              <a:gd name="connsiteX1566" fmla="*/ 329832 w 2397257"/>
              <a:gd name="connsiteY1566" fmla="*/ 1442099 h 2370204"/>
              <a:gd name="connsiteX1567" fmla="*/ 323589 w 2397257"/>
              <a:gd name="connsiteY1567" fmla="*/ 1448342 h 2370204"/>
              <a:gd name="connsiteX1568" fmla="*/ 317346 w 2397257"/>
              <a:gd name="connsiteY1568" fmla="*/ 1442099 h 2370204"/>
              <a:gd name="connsiteX1569" fmla="*/ 323589 w 2397257"/>
              <a:gd name="connsiteY1569" fmla="*/ 1435856 h 2370204"/>
              <a:gd name="connsiteX1570" fmla="*/ 1993553 w 2397257"/>
              <a:gd name="connsiteY1570" fmla="*/ 1432735 h 2370204"/>
              <a:gd name="connsiteX1571" fmla="*/ 2012282 w 2397257"/>
              <a:gd name="connsiteY1571" fmla="*/ 1451464 h 2370204"/>
              <a:gd name="connsiteX1572" fmla="*/ 1993553 w 2397257"/>
              <a:gd name="connsiteY1572" fmla="*/ 1470193 h 2370204"/>
              <a:gd name="connsiteX1573" fmla="*/ 1974824 w 2397257"/>
              <a:gd name="connsiteY1573" fmla="*/ 1451464 h 2370204"/>
              <a:gd name="connsiteX1574" fmla="*/ 1993553 w 2397257"/>
              <a:gd name="connsiteY1574" fmla="*/ 1432735 h 2370204"/>
              <a:gd name="connsiteX1575" fmla="*/ 242951 w 2397257"/>
              <a:gd name="connsiteY1575" fmla="*/ 1421290 h 2370204"/>
              <a:gd name="connsiteX1576" fmla="*/ 247633 w 2397257"/>
              <a:gd name="connsiteY1576" fmla="*/ 1425972 h 2370204"/>
              <a:gd name="connsiteX1577" fmla="*/ 242951 w 2397257"/>
              <a:gd name="connsiteY1577" fmla="*/ 1430654 h 2370204"/>
              <a:gd name="connsiteX1578" fmla="*/ 238269 w 2397257"/>
              <a:gd name="connsiteY1578" fmla="*/ 1425972 h 2370204"/>
              <a:gd name="connsiteX1579" fmla="*/ 242951 w 2397257"/>
              <a:gd name="connsiteY1579" fmla="*/ 1421290 h 2370204"/>
              <a:gd name="connsiteX1580" fmla="*/ 1764647 w 2397257"/>
              <a:gd name="connsiteY1580" fmla="*/ 1421289 h 2370204"/>
              <a:gd name="connsiteX1581" fmla="*/ 1777133 w 2397257"/>
              <a:gd name="connsiteY1581" fmla="*/ 1434815 h 2370204"/>
              <a:gd name="connsiteX1582" fmla="*/ 1764647 w 2397257"/>
              <a:gd name="connsiteY1582" fmla="*/ 1448341 h 2370204"/>
              <a:gd name="connsiteX1583" fmla="*/ 1752161 w 2397257"/>
              <a:gd name="connsiteY1583" fmla="*/ 1434815 h 2370204"/>
              <a:gd name="connsiteX1584" fmla="*/ 1764647 w 2397257"/>
              <a:gd name="connsiteY1584" fmla="*/ 1421289 h 2370204"/>
              <a:gd name="connsiteX1585" fmla="*/ 2075230 w 2397257"/>
              <a:gd name="connsiteY1585" fmla="*/ 1418168 h 2370204"/>
              <a:gd name="connsiteX1586" fmla="*/ 2091358 w 2397257"/>
              <a:gd name="connsiteY1586" fmla="*/ 1435336 h 2370204"/>
              <a:gd name="connsiteX1587" fmla="*/ 2075230 w 2397257"/>
              <a:gd name="connsiteY1587" fmla="*/ 1452504 h 2370204"/>
              <a:gd name="connsiteX1588" fmla="*/ 2059102 w 2397257"/>
              <a:gd name="connsiteY1588" fmla="*/ 1435336 h 2370204"/>
              <a:gd name="connsiteX1589" fmla="*/ 2075230 w 2397257"/>
              <a:gd name="connsiteY1589" fmla="*/ 1418168 h 2370204"/>
              <a:gd name="connsiteX1590" fmla="*/ 633650 w 2397257"/>
              <a:gd name="connsiteY1590" fmla="*/ 1418168 h 2370204"/>
              <a:gd name="connsiteX1591" fmla="*/ 653419 w 2397257"/>
              <a:gd name="connsiteY1591" fmla="*/ 1437937 h 2370204"/>
              <a:gd name="connsiteX1592" fmla="*/ 633650 w 2397257"/>
              <a:gd name="connsiteY1592" fmla="*/ 1457706 h 2370204"/>
              <a:gd name="connsiteX1593" fmla="*/ 613881 w 2397257"/>
              <a:gd name="connsiteY1593" fmla="*/ 1437937 h 2370204"/>
              <a:gd name="connsiteX1594" fmla="*/ 633650 w 2397257"/>
              <a:gd name="connsiteY1594" fmla="*/ 1418168 h 2370204"/>
              <a:gd name="connsiteX1595" fmla="*/ 1530019 w 2397257"/>
              <a:gd name="connsiteY1595" fmla="*/ 1416087 h 2370204"/>
              <a:gd name="connsiteX1596" fmla="*/ 1530539 w 2397257"/>
              <a:gd name="connsiteY1596" fmla="*/ 1416607 h 2370204"/>
              <a:gd name="connsiteX1597" fmla="*/ 1530019 w 2397257"/>
              <a:gd name="connsiteY1597" fmla="*/ 1417127 h 2370204"/>
              <a:gd name="connsiteX1598" fmla="*/ 1529499 w 2397257"/>
              <a:gd name="connsiteY1598" fmla="*/ 1416607 h 2370204"/>
              <a:gd name="connsiteX1599" fmla="*/ 1530019 w 2397257"/>
              <a:gd name="connsiteY1599" fmla="*/ 1416087 h 2370204"/>
              <a:gd name="connsiteX1600" fmla="*/ 868797 w 2397257"/>
              <a:gd name="connsiteY1600" fmla="*/ 1416087 h 2370204"/>
              <a:gd name="connsiteX1601" fmla="*/ 870878 w 2397257"/>
              <a:gd name="connsiteY1601" fmla="*/ 1418688 h 2370204"/>
              <a:gd name="connsiteX1602" fmla="*/ 868797 w 2397257"/>
              <a:gd name="connsiteY1602" fmla="*/ 1421289 h 2370204"/>
              <a:gd name="connsiteX1603" fmla="*/ 866716 w 2397257"/>
              <a:gd name="connsiteY1603" fmla="*/ 1418688 h 2370204"/>
              <a:gd name="connsiteX1604" fmla="*/ 868797 w 2397257"/>
              <a:gd name="connsiteY1604" fmla="*/ 1416087 h 2370204"/>
              <a:gd name="connsiteX1605" fmla="*/ 550933 w 2397257"/>
              <a:gd name="connsiteY1605" fmla="*/ 1405682 h 2370204"/>
              <a:gd name="connsiteX1606" fmla="*/ 569142 w 2397257"/>
              <a:gd name="connsiteY1606" fmla="*/ 1424411 h 2370204"/>
              <a:gd name="connsiteX1607" fmla="*/ 550933 w 2397257"/>
              <a:gd name="connsiteY1607" fmla="*/ 1443140 h 2370204"/>
              <a:gd name="connsiteX1608" fmla="*/ 532724 w 2397257"/>
              <a:gd name="connsiteY1608" fmla="*/ 1424411 h 2370204"/>
              <a:gd name="connsiteX1609" fmla="*/ 550933 w 2397257"/>
              <a:gd name="connsiteY1609" fmla="*/ 1405682 h 2370204"/>
              <a:gd name="connsiteX1610" fmla="*/ 164916 w 2397257"/>
              <a:gd name="connsiteY1610" fmla="*/ 1405682 h 2370204"/>
              <a:gd name="connsiteX1611" fmla="*/ 168558 w 2397257"/>
              <a:gd name="connsiteY1611" fmla="*/ 1409324 h 2370204"/>
              <a:gd name="connsiteX1612" fmla="*/ 164916 w 2397257"/>
              <a:gd name="connsiteY1612" fmla="*/ 1412966 h 2370204"/>
              <a:gd name="connsiteX1613" fmla="*/ 161274 w 2397257"/>
              <a:gd name="connsiteY1613" fmla="*/ 1409324 h 2370204"/>
              <a:gd name="connsiteX1614" fmla="*/ 164916 w 2397257"/>
              <a:gd name="connsiteY1614" fmla="*/ 1405682 h 2370204"/>
              <a:gd name="connsiteX1615" fmla="*/ 2154306 w 2397257"/>
              <a:gd name="connsiteY1615" fmla="*/ 1403602 h 2370204"/>
              <a:gd name="connsiteX1616" fmla="*/ 2170434 w 2397257"/>
              <a:gd name="connsiteY1616" fmla="*/ 1419730 h 2370204"/>
              <a:gd name="connsiteX1617" fmla="*/ 2154306 w 2397257"/>
              <a:gd name="connsiteY1617" fmla="*/ 1435858 h 2370204"/>
              <a:gd name="connsiteX1618" fmla="*/ 2138178 w 2397257"/>
              <a:gd name="connsiteY1618" fmla="*/ 1419730 h 2370204"/>
              <a:gd name="connsiteX1619" fmla="*/ 2154306 w 2397257"/>
              <a:gd name="connsiteY1619" fmla="*/ 1403602 h 2370204"/>
              <a:gd name="connsiteX1620" fmla="*/ 1848405 w 2397257"/>
              <a:gd name="connsiteY1620" fmla="*/ 1396318 h 2370204"/>
              <a:gd name="connsiteX1621" fmla="*/ 1870775 w 2397257"/>
              <a:gd name="connsiteY1621" fmla="*/ 1418688 h 2370204"/>
              <a:gd name="connsiteX1622" fmla="*/ 1848405 w 2397257"/>
              <a:gd name="connsiteY1622" fmla="*/ 1441058 h 2370204"/>
              <a:gd name="connsiteX1623" fmla="*/ 1826035 w 2397257"/>
              <a:gd name="connsiteY1623" fmla="*/ 1418688 h 2370204"/>
              <a:gd name="connsiteX1624" fmla="*/ 1848405 w 2397257"/>
              <a:gd name="connsiteY1624" fmla="*/ 1396318 h 2370204"/>
              <a:gd name="connsiteX1625" fmla="*/ 780877 w 2397257"/>
              <a:gd name="connsiteY1625" fmla="*/ 1396318 h 2370204"/>
              <a:gd name="connsiteX1626" fmla="*/ 789721 w 2397257"/>
              <a:gd name="connsiteY1626" fmla="*/ 1404642 h 2370204"/>
              <a:gd name="connsiteX1627" fmla="*/ 780877 w 2397257"/>
              <a:gd name="connsiteY1627" fmla="*/ 1412966 h 2370204"/>
              <a:gd name="connsiteX1628" fmla="*/ 772033 w 2397257"/>
              <a:gd name="connsiteY1628" fmla="*/ 1404642 h 2370204"/>
              <a:gd name="connsiteX1629" fmla="*/ 780877 w 2397257"/>
              <a:gd name="connsiteY1629" fmla="*/ 1396318 h 2370204"/>
              <a:gd name="connsiteX1630" fmla="*/ 86880 w 2397257"/>
              <a:gd name="connsiteY1630" fmla="*/ 1391116 h 2370204"/>
              <a:gd name="connsiteX1631" fmla="*/ 89481 w 2397257"/>
              <a:gd name="connsiteY1631" fmla="*/ 1393717 h 2370204"/>
              <a:gd name="connsiteX1632" fmla="*/ 86880 w 2397257"/>
              <a:gd name="connsiteY1632" fmla="*/ 1396318 h 2370204"/>
              <a:gd name="connsiteX1633" fmla="*/ 84279 w 2397257"/>
              <a:gd name="connsiteY1633" fmla="*/ 1393717 h 2370204"/>
              <a:gd name="connsiteX1634" fmla="*/ 86880 w 2397257"/>
              <a:gd name="connsiteY1634" fmla="*/ 1391116 h 2370204"/>
              <a:gd name="connsiteX1635" fmla="*/ 469255 w 2397257"/>
              <a:gd name="connsiteY1635" fmla="*/ 1391115 h 2370204"/>
              <a:gd name="connsiteX1636" fmla="*/ 487984 w 2397257"/>
              <a:gd name="connsiteY1636" fmla="*/ 1408283 h 2370204"/>
              <a:gd name="connsiteX1637" fmla="*/ 469255 w 2397257"/>
              <a:gd name="connsiteY1637" fmla="*/ 1425451 h 2370204"/>
              <a:gd name="connsiteX1638" fmla="*/ 450526 w 2397257"/>
              <a:gd name="connsiteY1638" fmla="*/ 1408283 h 2370204"/>
              <a:gd name="connsiteX1639" fmla="*/ 469255 w 2397257"/>
              <a:gd name="connsiteY1639" fmla="*/ 1391115 h 2370204"/>
              <a:gd name="connsiteX1640" fmla="*/ 2232860 w 2397257"/>
              <a:gd name="connsiteY1640" fmla="*/ 1389035 h 2370204"/>
              <a:gd name="connsiteX1641" fmla="*/ 2246386 w 2397257"/>
              <a:gd name="connsiteY1641" fmla="*/ 1402561 h 2370204"/>
              <a:gd name="connsiteX1642" fmla="*/ 2232860 w 2397257"/>
              <a:gd name="connsiteY1642" fmla="*/ 1416087 h 2370204"/>
              <a:gd name="connsiteX1643" fmla="*/ 2219334 w 2397257"/>
              <a:gd name="connsiteY1643" fmla="*/ 1402561 h 2370204"/>
              <a:gd name="connsiteX1644" fmla="*/ 2232860 w 2397257"/>
              <a:gd name="connsiteY1644" fmla="*/ 1389035 h 2370204"/>
              <a:gd name="connsiteX1645" fmla="*/ 2310897 w 2397257"/>
              <a:gd name="connsiteY1645" fmla="*/ 1380711 h 2370204"/>
              <a:gd name="connsiteX1646" fmla="*/ 2316100 w 2397257"/>
              <a:gd name="connsiteY1646" fmla="*/ 1385914 h 2370204"/>
              <a:gd name="connsiteX1647" fmla="*/ 2310897 w 2397257"/>
              <a:gd name="connsiteY1647" fmla="*/ 1391117 h 2370204"/>
              <a:gd name="connsiteX1648" fmla="*/ 2305694 w 2397257"/>
              <a:gd name="connsiteY1648" fmla="*/ 1385914 h 2370204"/>
              <a:gd name="connsiteX1649" fmla="*/ 2310897 w 2397257"/>
              <a:gd name="connsiteY1649" fmla="*/ 1380711 h 2370204"/>
              <a:gd name="connsiteX1650" fmla="*/ 1929043 w 2397257"/>
              <a:gd name="connsiteY1650" fmla="*/ 1380711 h 2370204"/>
              <a:gd name="connsiteX1651" fmla="*/ 1949853 w 2397257"/>
              <a:gd name="connsiteY1651" fmla="*/ 1403081 h 2370204"/>
              <a:gd name="connsiteX1652" fmla="*/ 1929043 w 2397257"/>
              <a:gd name="connsiteY1652" fmla="*/ 1425451 h 2370204"/>
              <a:gd name="connsiteX1653" fmla="*/ 1908233 w 2397257"/>
              <a:gd name="connsiteY1653" fmla="*/ 1403081 h 2370204"/>
              <a:gd name="connsiteX1654" fmla="*/ 1929043 w 2397257"/>
              <a:gd name="connsiteY1654" fmla="*/ 1380711 h 2370204"/>
              <a:gd name="connsiteX1655" fmla="*/ 390178 w 2397257"/>
              <a:gd name="connsiteY1655" fmla="*/ 1378630 h 2370204"/>
              <a:gd name="connsiteX1656" fmla="*/ 403704 w 2397257"/>
              <a:gd name="connsiteY1656" fmla="*/ 1392156 h 2370204"/>
              <a:gd name="connsiteX1657" fmla="*/ 390178 w 2397257"/>
              <a:gd name="connsiteY1657" fmla="*/ 1405682 h 2370204"/>
              <a:gd name="connsiteX1658" fmla="*/ 376652 w 2397257"/>
              <a:gd name="connsiteY1658" fmla="*/ 1392156 h 2370204"/>
              <a:gd name="connsiteX1659" fmla="*/ 390178 w 2397257"/>
              <a:gd name="connsiteY1659" fmla="*/ 1378630 h 2370204"/>
              <a:gd name="connsiteX1660" fmla="*/ 1701177 w 2397257"/>
              <a:gd name="connsiteY1660" fmla="*/ 1376549 h 2370204"/>
              <a:gd name="connsiteX1661" fmla="*/ 1712622 w 2397257"/>
              <a:gd name="connsiteY1661" fmla="*/ 1386434 h 2370204"/>
              <a:gd name="connsiteX1662" fmla="*/ 1701177 w 2397257"/>
              <a:gd name="connsiteY1662" fmla="*/ 1396319 h 2370204"/>
              <a:gd name="connsiteX1663" fmla="*/ 1689732 w 2397257"/>
              <a:gd name="connsiteY1663" fmla="*/ 1386434 h 2370204"/>
              <a:gd name="connsiteX1664" fmla="*/ 1701177 w 2397257"/>
              <a:gd name="connsiteY1664" fmla="*/ 1376549 h 2370204"/>
              <a:gd name="connsiteX1665" fmla="*/ 9365 w 2397257"/>
              <a:gd name="connsiteY1665" fmla="*/ 1376549 h 2370204"/>
              <a:gd name="connsiteX1666" fmla="*/ 10406 w 2397257"/>
              <a:gd name="connsiteY1666" fmla="*/ 1377590 h 2370204"/>
              <a:gd name="connsiteX1667" fmla="*/ 9365 w 2397257"/>
              <a:gd name="connsiteY1667" fmla="*/ 1378631 h 2370204"/>
              <a:gd name="connsiteX1668" fmla="*/ 8324 w 2397257"/>
              <a:gd name="connsiteY1668" fmla="*/ 1377590 h 2370204"/>
              <a:gd name="connsiteX1669" fmla="*/ 9365 w 2397257"/>
              <a:gd name="connsiteY1669" fmla="*/ 1376549 h 2370204"/>
              <a:gd name="connsiteX1670" fmla="*/ 696599 w 2397257"/>
              <a:gd name="connsiteY1670" fmla="*/ 1373427 h 2370204"/>
              <a:gd name="connsiteX1671" fmla="*/ 712727 w 2397257"/>
              <a:gd name="connsiteY1671" fmla="*/ 1389555 h 2370204"/>
              <a:gd name="connsiteX1672" fmla="*/ 696599 w 2397257"/>
              <a:gd name="connsiteY1672" fmla="*/ 1405683 h 2370204"/>
              <a:gd name="connsiteX1673" fmla="*/ 680471 w 2397257"/>
              <a:gd name="connsiteY1673" fmla="*/ 1389555 h 2370204"/>
              <a:gd name="connsiteX1674" fmla="*/ 696599 w 2397257"/>
              <a:gd name="connsiteY1674" fmla="*/ 1373427 h 2370204"/>
              <a:gd name="connsiteX1675" fmla="*/ 2008119 w 2397257"/>
              <a:gd name="connsiteY1675" fmla="*/ 1369266 h 2370204"/>
              <a:gd name="connsiteX1676" fmla="*/ 2026848 w 2397257"/>
              <a:gd name="connsiteY1676" fmla="*/ 1387475 h 2370204"/>
              <a:gd name="connsiteX1677" fmla="*/ 2008119 w 2397257"/>
              <a:gd name="connsiteY1677" fmla="*/ 1405684 h 2370204"/>
              <a:gd name="connsiteX1678" fmla="*/ 1989390 w 2397257"/>
              <a:gd name="connsiteY1678" fmla="*/ 1387475 h 2370204"/>
              <a:gd name="connsiteX1679" fmla="*/ 2008119 w 2397257"/>
              <a:gd name="connsiteY1679" fmla="*/ 1369266 h 2370204"/>
              <a:gd name="connsiteX1680" fmla="*/ 311103 w 2397257"/>
              <a:gd name="connsiteY1680" fmla="*/ 1369266 h 2370204"/>
              <a:gd name="connsiteX1681" fmla="*/ 319427 w 2397257"/>
              <a:gd name="connsiteY1681" fmla="*/ 1377590 h 2370204"/>
              <a:gd name="connsiteX1682" fmla="*/ 311103 w 2397257"/>
              <a:gd name="connsiteY1682" fmla="*/ 1385914 h 2370204"/>
              <a:gd name="connsiteX1683" fmla="*/ 302779 w 2397257"/>
              <a:gd name="connsiteY1683" fmla="*/ 1377590 h 2370204"/>
              <a:gd name="connsiteX1684" fmla="*/ 311103 w 2397257"/>
              <a:gd name="connsiteY1684" fmla="*/ 1369266 h 2370204"/>
              <a:gd name="connsiteX1685" fmla="*/ 2388933 w 2397257"/>
              <a:gd name="connsiteY1685" fmla="*/ 1366144 h 2370204"/>
              <a:gd name="connsiteX1686" fmla="*/ 2389974 w 2397257"/>
              <a:gd name="connsiteY1686" fmla="*/ 1368746 h 2370204"/>
              <a:gd name="connsiteX1687" fmla="*/ 2388933 w 2397257"/>
              <a:gd name="connsiteY1687" fmla="*/ 1371348 h 2370204"/>
              <a:gd name="connsiteX1688" fmla="*/ 2387892 w 2397257"/>
              <a:gd name="connsiteY1688" fmla="*/ 1368746 h 2370204"/>
              <a:gd name="connsiteX1689" fmla="*/ 2388933 w 2397257"/>
              <a:gd name="connsiteY1689" fmla="*/ 1366144 h 2370204"/>
              <a:gd name="connsiteX1690" fmla="*/ 232027 w 2397257"/>
              <a:gd name="connsiteY1690" fmla="*/ 1353659 h 2370204"/>
              <a:gd name="connsiteX1691" fmla="*/ 238270 w 2397257"/>
              <a:gd name="connsiteY1691" fmla="*/ 1359902 h 2370204"/>
              <a:gd name="connsiteX1692" fmla="*/ 232027 w 2397257"/>
              <a:gd name="connsiteY1692" fmla="*/ 1366145 h 2370204"/>
              <a:gd name="connsiteX1693" fmla="*/ 225784 w 2397257"/>
              <a:gd name="connsiteY1693" fmla="*/ 1359902 h 2370204"/>
              <a:gd name="connsiteX1694" fmla="*/ 232027 w 2397257"/>
              <a:gd name="connsiteY1694" fmla="*/ 1353659 h 2370204"/>
              <a:gd name="connsiteX1695" fmla="*/ 1554991 w 2397257"/>
              <a:gd name="connsiteY1695" fmla="*/ 1353658 h 2370204"/>
              <a:gd name="connsiteX1696" fmla="*/ 1555511 w 2397257"/>
              <a:gd name="connsiteY1696" fmla="*/ 1354178 h 2370204"/>
              <a:gd name="connsiteX1697" fmla="*/ 1554991 w 2397257"/>
              <a:gd name="connsiteY1697" fmla="*/ 1354698 h 2370204"/>
              <a:gd name="connsiteX1698" fmla="*/ 1554471 w 2397257"/>
              <a:gd name="connsiteY1698" fmla="*/ 1354178 h 2370204"/>
              <a:gd name="connsiteX1699" fmla="*/ 1554991 w 2397257"/>
              <a:gd name="connsiteY1699" fmla="*/ 1353658 h 2370204"/>
              <a:gd name="connsiteX1700" fmla="*/ 842786 w 2397257"/>
              <a:gd name="connsiteY1700" fmla="*/ 1353658 h 2370204"/>
              <a:gd name="connsiteX1701" fmla="*/ 843827 w 2397257"/>
              <a:gd name="connsiteY1701" fmla="*/ 1356259 h 2370204"/>
              <a:gd name="connsiteX1702" fmla="*/ 842786 w 2397257"/>
              <a:gd name="connsiteY1702" fmla="*/ 1358860 h 2370204"/>
              <a:gd name="connsiteX1703" fmla="*/ 841745 w 2397257"/>
              <a:gd name="connsiteY1703" fmla="*/ 1356259 h 2370204"/>
              <a:gd name="connsiteX1704" fmla="*/ 842786 w 2397257"/>
              <a:gd name="connsiteY1704" fmla="*/ 1353658 h 2370204"/>
              <a:gd name="connsiteX1705" fmla="*/ 615442 w 2397257"/>
              <a:gd name="connsiteY1705" fmla="*/ 1353658 h 2370204"/>
              <a:gd name="connsiteX1706" fmla="*/ 636772 w 2397257"/>
              <a:gd name="connsiteY1706" fmla="*/ 1373427 h 2370204"/>
              <a:gd name="connsiteX1707" fmla="*/ 615442 w 2397257"/>
              <a:gd name="connsiteY1707" fmla="*/ 1393196 h 2370204"/>
              <a:gd name="connsiteX1708" fmla="*/ 594112 w 2397257"/>
              <a:gd name="connsiteY1708" fmla="*/ 1373427 h 2370204"/>
              <a:gd name="connsiteX1709" fmla="*/ 615442 w 2397257"/>
              <a:gd name="connsiteY1709" fmla="*/ 1353658 h 2370204"/>
              <a:gd name="connsiteX1710" fmla="*/ 2087195 w 2397257"/>
              <a:gd name="connsiteY1710" fmla="*/ 1351578 h 2370204"/>
              <a:gd name="connsiteX1711" fmla="*/ 2105924 w 2397257"/>
              <a:gd name="connsiteY1711" fmla="*/ 1370307 h 2370204"/>
              <a:gd name="connsiteX1712" fmla="*/ 2087195 w 2397257"/>
              <a:gd name="connsiteY1712" fmla="*/ 1389036 h 2370204"/>
              <a:gd name="connsiteX1713" fmla="*/ 2068466 w 2397257"/>
              <a:gd name="connsiteY1713" fmla="*/ 1370307 h 2370204"/>
              <a:gd name="connsiteX1714" fmla="*/ 2087195 w 2397257"/>
              <a:gd name="connsiteY1714" fmla="*/ 1351578 h 2370204"/>
              <a:gd name="connsiteX1715" fmla="*/ 1782856 w 2397257"/>
              <a:gd name="connsiteY1715" fmla="*/ 1351577 h 2370204"/>
              <a:gd name="connsiteX1716" fmla="*/ 1801065 w 2397257"/>
              <a:gd name="connsiteY1716" fmla="*/ 1370306 h 2370204"/>
              <a:gd name="connsiteX1717" fmla="*/ 1782856 w 2397257"/>
              <a:gd name="connsiteY1717" fmla="*/ 1389035 h 2370204"/>
              <a:gd name="connsiteX1718" fmla="*/ 1764647 w 2397257"/>
              <a:gd name="connsiteY1718" fmla="*/ 1370306 h 2370204"/>
              <a:gd name="connsiteX1719" fmla="*/ 1782856 w 2397257"/>
              <a:gd name="connsiteY1719" fmla="*/ 1351577 h 2370204"/>
              <a:gd name="connsiteX1720" fmla="*/ 535845 w 2397257"/>
              <a:gd name="connsiteY1720" fmla="*/ 1339092 h 2370204"/>
              <a:gd name="connsiteX1721" fmla="*/ 556655 w 2397257"/>
              <a:gd name="connsiteY1721" fmla="*/ 1358861 h 2370204"/>
              <a:gd name="connsiteX1722" fmla="*/ 535845 w 2397257"/>
              <a:gd name="connsiteY1722" fmla="*/ 1378630 h 2370204"/>
              <a:gd name="connsiteX1723" fmla="*/ 515035 w 2397257"/>
              <a:gd name="connsiteY1723" fmla="*/ 1358861 h 2370204"/>
              <a:gd name="connsiteX1724" fmla="*/ 535845 w 2397257"/>
              <a:gd name="connsiteY1724" fmla="*/ 1339092 h 2370204"/>
              <a:gd name="connsiteX1725" fmla="*/ 155552 w 2397257"/>
              <a:gd name="connsiteY1725" fmla="*/ 1339092 h 2370204"/>
              <a:gd name="connsiteX1726" fmla="*/ 159194 w 2397257"/>
              <a:gd name="connsiteY1726" fmla="*/ 1342734 h 2370204"/>
              <a:gd name="connsiteX1727" fmla="*/ 155552 w 2397257"/>
              <a:gd name="connsiteY1727" fmla="*/ 1346376 h 2370204"/>
              <a:gd name="connsiteX1728" fmla="*/ 151910 w 2397257"/>
              <a:gd name="connsiteY1728" fmla="*/ 1342734 h 2370204"/>
              <a:gd name="connsiteX1729" fmla="*/ 155552 w 2397257"/>
              <a:gd name="connsiteY1729" fmla="*/ 1339092 h 2370204"/>
              <a:gd name="connsiteX1730" fmla="*/ 2165230 w 2397257"/>
              <a:gd name="connsiteY1730" fmla="*/ 1337011 h 2370204"/>
              <a:gd name="connsiteX1731" fmla="*/ 2182918 w 2397257"/>
              <a:gd name="connsiteY1731" fmla="*/ 1353139 h 2370204"/>
              <a:gd name="connsiteX1732" fmla="*/ 2165230 w 2397257"/>
              <a:gd name="connsiteY1732" fmla="*/ 1369267 h 2370204"/>
              <a:gd name="connsiteX1733" fmla="*/ 2147542 w 2397257"/>
              <a:gd name="connsiteY1733" fmla="*/ 1353139 h 2370204"/>
              <a:gd name="connsiteX1734" fmla="*/ 2165230 w 2397257"/>
              <a:gd name="connsiteY1734" fmla="*/ 1337011 h 2370204"/>
              <a:gd name="connsiteX1735" fmla="*/ 1637189 w 2397257"/>
              <a:gd name="connsiteY1735" fmla="*/ 1333889 h 2370204"/>
              <a:gd name="connsiteX1736" fmla="*/ 1640831 w 2397257"/>
              <a:gd name="connsiteY1736" fmla="*/ 1337531 h 2370204"/>
              <a:gd name="connsiteX1737" fmla="*/ 1637189 w 2397257"/>
              <a:gd name="connsiteY1737" fmla="*/ 1341173 h 2370204"/>
              <a:gd name="connsiteX1738" fmla="*/ 1633547 w 2397257"/>
              <a:gd name="connsiteY1738" fmla="*/ 1337531 h 2370204"/>
              <a:gd name="connsiteX1739" fmla="*/ 1637189 w 2397257"/>
              <a:gd name="connsiteY1739" fmla="*/ 1333889 h 2370204"/>
              <a:gd name="connsiteX1740" fmla="*/ 761108 w 2397257"/>
              <a:gd name="connsiteY1740" fmla="*/ 1333889 h 2370204"/>
              <a:gd name="connsiteX1741" fmla="*/ 769952 w 2397257"/>
              <a:gd name="connsiteY1741" fmla="*/ 1341693 h 2370204"/>
              <a:gd name="connsiteX1742" fmla="*/ 761108 w 2397257"/>
              <a:gd name="connsiteY1742" fmla="*/ 1349497 h 2370204"/>
              <a:gd name="connsiteX1743" fmla="*/ 752264 w 2397257"/>
              <a:gd name="connsiteY1743" fmla="*/ 1341693 h 2370204"/>
              <a:gd name="connsiteX1744" fmla="*/ 761108 w 2397257"/>
              <a:gd name="connsiteY1744" fmla="*/ 1333889 h 2370204"/>
              <a:gd name="connsiteX1745" fmla="*/ 1861932 w 2397257"/>
              <a:gd name="connsiteY1745" fmla="*/ 1331808 h 2370204"/>
              <a:gd name="connsiteX1746" fmla="*/ 1885343 w 2397257"/>
              <a:gd name="connsiteY1746" fmla="*/ 1354178 h 2370204"/>
              <a:gd name="connsiteX1747" fmla="*/ 1861932 w 2397257"/>
              <a:gd name="connsiteY1747" fmla="*/ 1376548 h 2370204"/>
              <a:gd name="connsiteX1748" fmla="*/ 1838521 w 2397257"/>
              <a:gd name="connsiteY1748" fmla="*/ 1354178 h 2370204"/>
              <a:gd name="connsiteX1749" fmla="*/ 1861932 w 2397257"/>
              <a:gd name="connsiteY1749" fmla="*/ 1331808 h 2370204"/>
              <a:gd name="connsiteX1750" fmla="*/ 458330 w 2397257"/>
              <a:gd name="connsiteY1750" fmla="*/ 1324525 h 2370204"/>
              <a:gd name="connsiteX1751" fmla="*/ 475498 w 2397257"/>
              <a:gd name="connsiteY1751" fmla="*/ 1341693 h 2370204"/>
              <a:gd name="connsiteX1752" fmla="*/ 458330 w 2397257"/>
              <a:gd name="connsiteY1752" fmla="*/ 1358861 h 2370204"/>
              <a:gd name="connsiteX1753" fmla="*/ 441162 w 2397257"/>
              <a:gd name="connsiteY1753" fmla="*/ 1341693 h 2370204"/>
              <a:gd name="connsiteX1754" fmla="*/ 458330 w 2397257"/>
              <a:gd name="connsiteY1754" fmla="*/ 1324525 h 2370204"/>
              <a:gd name="connsiteX1755" fmla="*/ 79596 w 2397257"/>
              <a:gd name="connsiteY1755" fmla="*/ 1324525 h 2370204"/>
              <a:gd name="connsiteX1756" fmla="*/ 82197 w 2397257"/>
              <a:gd name="connsiteY1756" fmla="*/ 1326606 h 2370204"/>
              <a:gd name="connsiteX1757" fmla="*/ 79596 w 2397257"/>
              <a:gd name="connsiteY1757" fmla="*/ 1328687 h 2370204"/>
              <a:gd name="connsiteX1758" fmla="*/ 76995 w 2397257"/>
              <a:gd name="connsiteY1758" fmla="*/ 1326606 h 2370204"/>
              <a:gd name="connsiteX1759" fmla="*/ 79596 w 2397257"/>
              <a:gd name="connsiteY1759" fmla="*/ 1324525 h 2370204"/>
              <a:gd name="connsiteX1760" fmla="*/ 2242225 w 2397257"/>
              <a:gd name="connsiteY1760" fmla="*/ 1321404 h 2370204"/>
              <a:gd name="connsiteX1761" fmla="*/ 2254711 w 2397257"/>
              <a:gd name="connsiteY1761" fmla="*/ 1335451 h 2370204"/>
              <a:gd name="connsiteX1762" fmla="*/ 2242225 w 2397257"/>
              <a:gd name="connsiteY1762" fmla="*/ 1349498 h 2370204"/>
              <a:gd name="connsiteX1763" fmla="*/ 2229739 w 2397257"/>
              <a:gd name="connsiteY1763" fmla="*/ 1335451 h 2370204"/>
              <a:gd name="connsiteX1764" fmla="*/ 2242225 w 2397257"/>
              <a:gd name="connsiteY1764" fmla="*/ 1321404 h 2370204"/>
              <a:gd name="connsiteX1765" fmla="*/ 1939967 w 2397257"/>
              <a:gd name="connsiteY1765" fmla="*/ 1314120 h 2370204"/>
              <a:gd name="connsiteX1766" fmla="*/ 1962337 w 2397257"/>
              <a:gd name="connsiteY1766" fmla="*/ 1336490 h 2370204"/>
              <a:gd name="connsiteX1767" fmla="*/ 1939967 w 2397257"/>
              <a:gd name="connsiteY1767" fmla="*/ 1358860 h 2370204"/>
              <a:gd name="connsiteX1768" fmla="*/ 1917597 w 2397257"/>
              <a:gd name="connsiteY1768" fmla="*/ 1336490 h 2370204"/>
              <a:gd name="connsiteX1769" fmla="*/ 1939967 w 2397257"/>
              <a:gd name="connsiteY1769" fmla="*/ 1314120 h 2370204"/>
              <a:gd name="connsiteX1770" fmla="*/ 2317139 w 2397257"/>
              <a:gd name="connsiteY1770" fmla="*/ 1312039 h 2370204"/>
              <a:gd name="connsiteX1771" fmla="*/ 2323382 w 2397257"/>
              <a:gd name="connsiteY1771" fmla="*/ 1318282 h 2370204"/>
              <a:gd name="connsiteX1772" fmla="*/ 2317139 w 2397257"/>
              <a:gd name="connsiteY1772" fmla="*/ 1324525 h 2370204"/>
              <a:gd name="connsiteX1773" fmla="*/ 2310896 w 2397257"/>
              <a:gd name="connsiteY1773" fmla="*/ 1318282 h 2370204"/>
              <a:gd name="connsiteX1774" fmla="*/ 2317139 w 2397257"/>
              <a:gd name="connsiteY1774" fmla="*/ 1312039 h 2370204"/>
              <a:gd name="connsiteX1775" fmla="*/ 1716264 w 2397257"/>
              <a:gd name="connsiteY1775" fmla="*/ 1312039 h 2370204"/>
              <a:gd name="connsiteX1776" fmla="*/ 1725108 w 2397257"/>
              <a:gd name="connsiteY1776" fmla="*/ 1320363 h 2370204"/>
              <a:gd name="connsiteX1777" fmla="*/ 1716264 w 2397257"/>
              <a:gd name="connsiteY1777" fmla="*/ 1328687 h 2370204"/>
              <a:gd name="connsiteX1778" fmla="*/ 1707420 w 2397257"/>
              <a:gd name="connsiteY1778" fmla="*/ 1320363 h 2370204"/>
              <a:gd name="connsiteX1779" fmla="*/ 1716264 w 2397257"/>
              <a:gd name="connsiteY1779" fmla="*/ 1312039 h 2370204"/>
              <a:gd name="connsiteX1780" fmla="*/ 680991 w 2397257"/>
              <a:gd name="connsiteY1780" fmla="*/ 1308918 h 2370204"/>
              <a:gd name="connsiteX1781" fmla="*/ 696078 w 2397257"/>
              <a:gd name="connsiteY1781" fmla="*/ 1324005 h 2370204"/>
              <a:gd name="connsiteX1782" fmla="*/ 680991 w 2397257"/>
              <a:gd name="connsiteY1782" fmla="*/ 1339092 h 2370204"/>
              <a:gd name="connsiteX1783" fmla="*/ 665904 w 2397257"/>
              <a:gd name="connsiteY1783" fmla="*/ 1324005 h 2370204"/>
              <a:gd name="connsiteX1784" fmla="*/ 680991 w 2397257"/>
              <a:gd name="connsiteY1784" fmla="*/ 1308918 h 2370204"/>
              <a:gd name="connsiteX1785" fmla="*/ 380294 w 2397257"/>
              <a:gd name="connsiteY1785" fmla="*/ 1308918 h 2370204"/>
              <a:gd name="connsiteX1786" fmla="*/ 396422 w 2397257"/>
              <a:gd name="connsiteY1786" fmla="*/ 1325046 h 2370204"/>
              <a:gd name="connsiteX1787" fmla="*/ 380294 w 2397257"/>
              <a:gd name="connsiteY1787" fmla="*/ 1341174 h 2370204"/>
              <a:gd name="connsiteX1788" fmla="*/ 364166 w 2397257"/>
              <a:gd name="connsiteY1788" fmla="*/ 1325046 h 2370204"/>
              <a:gd name="connsiteX1789" fmla="*/ 380294 w 2397257"/>
              <a:gd name="connsiteY1789" fmla="*/ 1308918 h 2370204"/>
              <a:gd name="connsiteX1790" fmla="*/ 906774 w 2397257"/>
              <a:gd name="connsiteY1790" fmla="*/ 1306837 h 2370204"/>
              <a:gd name="connsiteX1791" fmla="*/ 907294 w 2397257"/>
              <a:gd name="connsiteY1791" fmla="*/ 1307357 h 2370204"/>
              <a:gd name="connsiteX1792" fmla="*/ 906774 w 2397257"/>
              <a:gd name="connsiteY1792" fmla="*/ 1307877 h 2370204"/>
              <a:gd name="connsiteX1793" fmla="*/ 906254 w 2397257"/>
              <a:gd name="connsiteY1793" fmla="*/ 1307357 h 2370204"/>
              <a:gd name="connsiteX1794" fmla="*/ 906774 w 2397257"/>
              <a:gd name="connsiteY1794" fmla="*/ 1306837 h 2370204"/>
              <a:gd name="connsiteX1795" fmla="*/ 2394135 w 2397257"/>
              <a:gd name="connsiteY1795" fmla="*/ 1299554 h 2370204"/>
              <a:gd name="connsiteX1796" fmla="*/ 2395176 w 2397257"/>
              <a:gd name="connsiteY1796" fmla="*/ 1302156 h 2370204"/>
              <a:gd name="connsiteX1797" fmla="*/ 2394135 w 2397257"/>
              <a:gd name="connsiteY1797" fmla="*/ 1304758 h 2370204"/>
              <a:gd name="connsiteX1798" fmla="*/ 2393094 w 2397257"/>
              <a:gd name="connsiteY1798" fmla="*/ 1302156 h 2370204"/>
              <a:gd name="connsiteX1799" fmla="*/ 2394135 w 2397257"/>
              <a:gd name="connsiteY1799" fmla="*/ 1299554 h 2370204"/>
              <a:gd name="connsiteX1800" fmla="*/ 2018004 w 2397257"/>
              <a:gd name="connsiteY1800" fmla="*/ 1299554 h 2370204"/>
              <a:gd name="connsiteX1801" fmla="*/ 2039334 w 2397257"/>
              <a:gd name="connsiteY1801" fmla="*/ 1319323 h 2370204"/>
              <a:gd name="connsiteX1802" fmla="*/ 2018004 w 2397257"/>
              <a:gd name="connsiteY1802" fmla="*/ 1339092 h 2370204"/>
              <a:gd name="connsiteX1803" fmla="*/ 1996674 w 2397257"/>
              <a:gd name="connsiteY1803" fmla="*/ 1319323 h 2370204"/>
              <a:gd name="connsiteX1804" fmla="*/ 2018004 w 2397257"/>
              <a:gd name="connsiteY1804" fmla="*/ 1299554 h 2370204"/>
              <a:gd name="connsiteX1805" fmla="*/ 303299 w 2397257"/>
              <a:gd name="connsiteY1805" fmla="*/ 1299554 h 2370204"/>
              <a:gd name="connsiteX1806" fmla="*/ 314224 w 2397257"/>
              <a:gd name="connsiteY1806" fmla="*/ 1310479 h 2370204"/>
              <a:gd name="connsiteX1807" fmla="*/ 303299 w 2397257"/>
              <a:gd name="connsiteY1807" fmla="*/ 1321404 h 2370204"/>
              <a:gd name="connsiteX1808" fmla="*/ 292374 w 2397257"/>
              <a:gd name="connsiteY1808" fmla="*/ 1310479 h 2370204"/>
              <a:gd name="connsiteX1809" fmla="*/ 303299 w 2397257"/>
              <a:gd name="connsiteY1809" fmla="*/ 1299554 h 2370204"/>
              <a:gd name="connsiteX1810" fmla="*/ 828219 w 2397257"/>
              <a:gd name="connsiteY1810" fmla="*/ 1289149 h 2370204"/>
              <a:gd name="connsiteX1811" fmla="*/ 829260 w 2397257"/>
              <a:gd name="connsiteY1811" fmla="*/ 1290710 h 2370204"/>
              <a:gd name="connsiteX1812" fmla="*/ 828219 w 2397257"/>
              <a:gd name="connsiteY1812" fmla="*/ 1292271 h 2370204"/>
              <a:gd name="connsiteX1813" fmla="*/ 827178 w 2397257"/>
              <a:gd name="connsiteY1813" fmla="*/ 1290710 h 2370204"/>
              <a:gd name="connsiteX1814" fmla="*/ 828219 w 2397257"/>
              <a:gd name="connsiteY1814" fmla="*/ 1289149 h 2370204"/>
              <a:gd name="connsiteX1815" fmla="*/ 604516 w 2397257"/>
              <a:gd name="connsiteY1815" fmla="*/ 1289149 h 2370204"/>
              <a:gd name="connsiteX1816" fmla="*/ 624285 w 2397257"/>
              <a:gd name="connsiteY1816" fmla="*/ 1307878 h 2370204"/>
              <a:gd name="connsiteX1817" fmla="*/ 604516 w 2397257"/>
              <a:gd name="connsiteY1817" fmla="*/ 1326607 h 2370204"/>
              <a:gd name="connsiteX1818" fmla="*/ 584747 w 2397257"/>
              <a:gd name="connsiteY1818" fmla="*/ 1307878 h 2370204"/>
              <a:gd name="connsiteX1819" fmla="*/ 604516 w 2397257"/>
              <a:gd name="connsiteY1819" fmla="*/ 1289149 h 2370204"/>
              <a:gd name="connsiteX1820" fmla="*/ 1794300 w 2397257"/>
              <a:gd name="connsiteY1820" fmla="*/ 1287068 h 2370204"/>
              <a:gd name="connsiteX1821" fmla="*/ 1811468 w 2397257"/>
              <a:gd name="connsiteY1821" fmla="*/ 1304236 h 2370204"/>
              <a:gd name="connsiteX1822" fmla="*/ 1794300 w 2397257"/>
              <a:gd name="connsiteY1822" fmla="*/ 1321404 h 2370204"/>
              <a:gd name="connsiteX1823" fmla="*/ 1777132 w 2397257"/>
              <a:gd name="connsiteY1823" fmla="*/ 1304236 h 2370204"/>
              <a:gd name="connsiteX1824" fmla="*/ 1794300 w 2397257"/>
              <a:gd name="connsiteY1824" fmla="*/ 1287068 h 2370204"/>
              <a:gd name="connsiteX1825" fmla="*/ 1569557 w 2397257"/>
              <a:gd name="connsiteY1825" fmla="*/ 1287068 h 2370204"/>
              <a:gd name="connsiteX1826" fmla="*/ 1570077 w 2397257"/>
              <a:gd name="connsiteY1826" fmla="*/ 1287588 h 2370204"/>
              <a:gd name="connsiteX1827" fmla="*/ 1569557 w 2397257"/>
              <a:gd name="connsiteY1827" fmla="*/ 1288108 h 2370204"/>
              <a:gd name="connsiteX1828" fmla="*/ 1569037 w 2397257"/>
              <a:gd name="connsiteY1828" fmla="*/ 1287588 h 2370204"/>
              <a:gd name="connsiteX1829" fmla="*/ 1569557 w 2397257"/>
              <a:gd name="connsiteY1829" fmla="*/ 1287068 h 2370204"/>
              <a:gd name="connsiteX1830" fmla="*/ 2094479 w 2397257"/>
              <a:gd name="connsiteY1830" fmla="*/ 1284988 h 2370204"/>
              <a:gd name="connsiteX1831" fmla="*/ 2113208 w 2397257"/>
              <a:gd name="connsiteY1831" fmla="*/ 1303197 h 2370204"/>
              <a:gd name="connsiteX1832" fmla="*/ 2094479 w 2397257"/>
              <a:gd name="connsiteY1832" fmla="*/ 1321406 h 2370204"/>
              <a:gd name="connsiteX1833" fmla="*/ 2075750 w 2397257"/>
              <a:gd name="connsiteY1833" fmla="*/ 1303197 h 2370204"/>
              <a:gd name="connsiteX1834" fmla="*/ 2094479 w 2397257"/>
              <a:gd name="connsiteY1834" fmla="*/ 1284988 h 2370204"/>
              <a:gd name="connsiteX1835" fmla="*/ 226824 w 2397257"/>
              <a:gd name="connsiteY1835" fmla="*/ 1284988 h 2370204"/>
              <a:gd name="connsiteX1836" fmla="*/ 235148 w 2397257"/>
              <a:gd name="connsiteY1836" fmla="*/ 1293312 h 2370204"/>
              <a:gd name="connsiteX1837" fmla="*/ 226824 w 2397257"/>
              <a:gd name="connsiteY1837" fmla="*/ 1301636 h 2370204"/>
              <a:gd name="connsiteX1838" fmla="*/ 218500 w 2397257"/>
              <a:gd name="connsiteY1838" fmla="*/ 1293312 h 2370204"/>
              <a:gd name="connsiteX1839" fmla="*/ 226824 w 2397257"/>
              <a:gd name="connsiteY1839" fmla="*/ 1284988 h 2370204"/>
              <a:gd name="connsiteX1840" fmla="*/ 1645512 w 2397257"/>
              <a:gd name="connsiteY1840" fmla="*/ 1269380 h 2370204"/>
              <a:gd name="connsiteX1841" fmla="*/ 1648113 w 2397257"/>
              <a:gd name="connsiteY1841" fmla="*/ 1270941 h 2370204"/>
              <a:gd name="connsiteX1842" fmla="*/ 1645512 w 2397257"/>
              <a:gd name="connsiteY1842" fmla="*/ 1272502 h 2370204"/>
              <a:gd name="connsiteX1843" fmla="*/ 1642911 w 2397257"/>
              <a:gd name="connsiteY1843" fmla="*/ 1270941 h 2370204"/>
              <a:gd name="connsiteX1844" fmla="*/ 1645512 w 2397257"/>
              <a:gd name="connsiteY1844" fmla="*/ 1269380 h 2370204"/>
              <a:gd name="connsiteX1845" fmla="*/ 526481 w 2397257"/>
              <a:gd name="connsiteY1845" fmla="*/ 1269380 h 2370204"/>
              <a:gd name="connsiteX1846" fmla="*/ 547291 w 2397257"/>
              <a:gd name="connsiteY1846" fmla="*/ 1291750 h 2370204"/>
              <a:gd name="connsiteX1847" fmla="*/ 526481 w 2397257"/>
              <a:gd name="connsiteY1847" fmla="*/ 1314120 h 2370204"/>
              <a:gd name="connsiteX1848" fmla="*/ 505671 w 2397257"/>
              <a:gd name="connsiteY1848" fmla="*/ 1291750 h 2370204"/>
              <a:gd name="connsiteX1849" fmla="*/ 526481 w 2397257"/>
              <a:gd name="connsiteY1849" fmla="*/ 1269380 h 2370204"/>
              <a:gd name="connsiteX1850" fmla="*/ 151389 w 2397257"/>
              <a:gd name="connsiteY1850" fmla="*/ 1269380 h 2370204"/>
              <a:gd name="connsiteX1851" fmla="*/ 156071 w 2397257"/>
              <a:gd name="connsiteY1851" fmla="*/ 1275623 h 2370204"/>
              <a:gd name="connsiteX1852" fmla="*/ 151389 w 2397257"/>
              <a:gd name="connsiteY1852" fmla="*/ 1281866 h 2370204"/>
              <a:gd name="connsiteX1853" fmla="*/ 146707 w 2397257"/>
              <a:gd name="connsiteY1853" fmla="*/ 1275623 h 2370204"/>
              <a:gd name="connsiteX1854" fmla="*/ 151389 w 2397257"/>
              <a:gd name="connsiteY1854" fmla="*/ 1269380 h 2370204"/>
              <a:gd name="connsiteX1855" fmla="*/ 2169913 w 2397257"/>
              <a:gd name="connsiteY1855" fmla="*/ 1267299 h 2370204"/>
              <a:gd name="connsiteX1856" fmla="*/ 2187081 w 2397257"/>
              <a:gd name="connsiteY1856" fmla="*/ 1286028 h 2370204"/>
              <a:gd name="connsiteX1857" fmla="*/ 2169913 w 2397257"/>
              <a:gd name="connsiteY1857" fmla="*/ 1304757 h 2370204"/>
              <a:gd name="connsiteX1858" fmla="*/ 2152745 w 2397257"/>
              <a:gd name="connsiteY1858" fmla="*/ 1286028 h 2370204"/>
              <a:gd name="connsiteX1859" fmla="*/ 2169913 w 2397257"/>
              <a:gd name="connsiteY1859" fmla="*/ 1267299 h 2370204"/>
              <a:gd name="connsiteX1860" fmla="*/ 750184 w 2397257"/>
              <a:gd name="connsiteY1860" fmla="*/ 1267299 h 2370204"/>
              <a:gd name="connsiteX1861" fmla="*/ 757468 w 2397257"/>
              <a:gd name="connsiteY1861" fmla="*/ 1274583 h 2370204"/>
              <a:gd name="connsiteX1862" fmla="*/ 750184 w 2397257"/>
              <a:gd name="connsiteY1862" fmla="*/ 1281867 h 2370204"/>
              <a:gd name="connsiteX1863" fmla="*/ 742900 w 2397257"/>
              <a:gd name="connsiteY1863" fmla="*/ 1274583 h 2370204"/>
              <a:gd name="connsiteX1864" fmla="*/ 750184 w 2397257"/>
              <a:gd name="connsiteY1864" fmla="*/ 1267299 h 2370204"/>
              <a:gd name="connsiteX1865" fmla="*/ 1870776 w 2397257"/>
              <a:gd name="connsiteY1865" fmla="*/ 1265218 h 2370204"/>
              <a:gd name="connsiteX1866" fmla="*/ 1892626 w 2397257"/>
              <a:gd name="connsiteY1866" fmla="*/ 1287068 h 2370204"/>
              <a:gd name="connsiteX1867" fmla="*/ 1870776 w 2397257"/>
              <a:gd name="connsiteY1867" fmla="*/ 1308918 h 2370204"/>
              <a:gd name="connsiteX1868" fmla="*/ 1848926 w 2397257"/>
              <a:gd name="connsiteY1868" fmla="*/ 1287068 h 2370204"/>
              <a:gd name="connsiteX1869" fmla="*/ 1870776 w 2397257"/>
              <a:gd name="connsiteY1869" fmla="*/ 1265218 h 2370204"/>
              <a:gd name="connsiteX1870" fmla="*/ 75955 w 2397257"/>
              <a:gd name="connsiteY1870" fmla="*/ 1257935 h 2370204"/>
              <a:gd name="connsiteX1871" fmla="*/ 80117 w 2397257"/>
              <a:gd name="connsiteY1871" fmla="*/ 1261577 h 2370204"/>
              <a:gd name="connsiteX1872" fmla="*/ 75955 w 2397257"/>
              <a:gd name="connsiteY1872" fmla="*/ 1265219 h 2370204"/>
              <a:gd name="connsiteX1873" fmla="*/ 71793 w 2397257"/>
              <a:gd name="connsiteY1873" fmla="*/ 1261577 h 2370204"/>
              <a:gd name="connsiteX1874" fmla="*/ 75955 w 2397257"/>
              <a:gd name="connsiteY1874" fmla="*/ 1257935 h 2370204"/>
              <a:gd name="connsiteX1875" fmla="*/ 2245346 w 2397257"/>
              <a:gd name="connsiteY1875" fmla="*/ 1254813 h 2370204"/>
              <a:gd name="connsiteX1876" fmla="*/ 2258872 w 2397257"/>
              <a:gd name="connsiteY1876" fmla="*/ 1268339 h 2370204"/>
              <a:gd name="connsiteX1877" fmla="*/ 2245346 w 2397257"/>
              <a:gd name="connsiteY1877" fmla="*/ 1281865 h 2370204"/>
              <a:gd name="connsiteX1878" fmla="*/ 2231820 w 2397257"/>
              <a:gd name="connsiteY1878" fmla="*/ 1268339 h 2370204"/>
              <a:gd name="connsiteX1879" fmla="*/ 2245346 w 2397257"/>
              <a:gd name="connsiteY1879" fmla="*/ 1254813 h 2370204"/>
              <a:gd name="connsiteX1880" fmla="*/ 450526 w 2397257"/>
              <a:gd name="connsiteY1880" fmla="*/ 1254813 h 2370204"/>
              <a:gd name="connsiteX1881" fmla="*/ 470295 w 2397257"/>
              <a:gd name="connsiteY1881" fmla="*/ 1274582 h 2370204"/>
              <a:gd name="connsiteX1882" fmla="*/ 450526 w 2397257"/>
              <a:gd name="connsiteY1882" fmla="*/ 1294351 h 2370204"/>
              <a:gd name="connsiteX1883" fmla="*/ 430757 w 2397257"/>
              <a:gd name="connsiteY1883" fmla="*/ 1274582 h 2370204"/>
              <a:gd name="connsiteX1884" fmla="*/ 450526 w 2397257"/>
              <a:gd name="connsiteY1884" fmla="*/ 1254813 h 2370204"/>
              <a:gd name="connsiteX1885" fmla="*/ 1946211 w 2397257"/>
              <a:gd name="connsiteY1885" fmla="*/ 1247530 h 2370204"/>
              <a:gd name="connsiteX1886" fmla="*/ 1969622 w 2397257"/>
              <a:gd name="connsiteY1886" fmla="*/ 1269900 h 2370204"/>
              <a:gd name="connsiteX1887" fmla="*/ 1946211 w 2397257"/>
              <a:gd name="connsiteY1887" fmla="*/ 1292270 h 2370204"/>
              <a:gd name="connsiteX1888" fmla="*/ 1922800 w 2397257"/>
              <a:gd name="connsiteY1888" fmla="*/ 1269900 h 2370204"/>
              <a:gd name="connsiteX1889" fmla="*/ 1946211 w 2397257"/>
              <a:gd name="connsiteY1889" fmla="*/ 1247530 h 2370204"/>
              <a:gd name="connsiteX1890" fmla="*/ 1721988 w 2397257"/>
              <a:gd name="connsiteY1890" fmla="*/ 1247530 h 2370204"/>
              <a:gd name="connsiteX1891" fmla="*/ 1729272 w 2397257"/>
              <a:gd name="connsiteY1891" fmla="*/ 1254814 h 2370204"/>
              <a:gd name="connsiteX1892" fmla="*/ 1721988 w 2397257"/>
              <a:gd name="connsiteY1892" fmla="*/ 1262098 h 2370204"/>
              <a:gd name="connsiteX1893" fmla="*/ 1714704 w 2397257"/>
              <a:gd name="connsiteY1893" fmla="*/ 1254814 h 2370204"/>
              <a:gd name="connsiteX1894" fmla="*/ 1721988 w 2397257"/>
              <a:gd name="connsiteY1894" fmla="*/ 1247530 h 2370204"/>
              <a:gd name="connsiteX1895" fmla="*/ 2320781 w 2397257"/>
              <a:gd name="connsiteY1895" fmla="*/ 1245449 h 2370204"/>
              <a:gd name="connsiteX1896" fmla="*/ 2325463 w 2397257"/>
              <a:gd name="connsiteY1896" fmla="*/ 1251692 h 2370204"/>
              <a:gd name="connsiteX1897" fmla="*/ 2320781 w 2397257"/>
              <a:gd name="connsiteY1897" fmla="*/ 1257935 h 2370204"/>
              <a:gd name="connsiteX1898" fmla="*/ 2316099 w 2397257"/>
              <a:gd name="connsiteY1898" fmla="*/ 1251692 h 2370204"/>
              <a:gd name="connsiteX1899" fmla="*/ 2320781 w 2397257"/>
              <a:gd name="connsiteY1899" fmla="*/ 1245449 h 2370204"/>
              <a:gd name="connsiteX1900" fmla="*/ 674228 w 2397257"/>
              <a:gd name="connsiteY1900" fmla="*/ 1245449 h 2370204"/>
              <a:gd name="connsiteX1901" fmla="*/ 687754 w 2397257"/>
              <a:gd name="connsiteY1901" fmla="*/ 1258975 h 2370204"/>
              <a:gd name="connsiteX1902" fmla="*/ 674228 w 2397257"/>
              <a:gd name="connsiteY1902" fmla="*/ 1272501 h 2370204"/>
              <a:gd name="connsiteX1903" fmla="*/ 660702 w 2397257"/>
              <a:gd name="connsiteY1903" fmla="*/ 1258975 h 2370204"/>
              <a:gd name="connsiteX1904" fmla="*/ 674228 w 2397257"/>
              <a:gd name="connsiteY1904" fmla="*/ 1245449 h 2370204"/>
              <a:gd name="connsiteX1905" fmla="*/ 375092 w 2397257"/>
              <a:gd name="connsiteY1905" fmla="*/ 1242327 h 2370204"/>
              <a:gd name="connsiteX1906" fmla="*/ 391220 w 2397257"/>
              <a:gd name="connsiteY1906" fmla="*/ 1258455 h 2370204"/>
              <a:gd name="connsiteX1907" fmla="*/ 375092 w 2397257"/>
              <a:gd name="connsiteY1907" fmla="*/ 1274583 h 2370204"/>
              <a:gd name="connsiteX1908" fmla="*/ 358964 w 2397257"/>
              <a:gd name="connsiteY1908" fmla="*/ 1258455 h 2370204"/>
              <a:gd name="connsiteX1909" fmla="*/ 375092 w 2397257"/>
              <a:gd name="connsiteY1909" fmla="*/ 1242327 h 2370204"/>
              <a:gd name="connsiteX1910" fmla="*/ 1561 w 2397257"/>
              <a:gd name="connsiteY1910" fmla="*/ 1242327 h 2370204"/>
              <a:gd name="connsiteX1911" fmla="*/ 3122 w 2397257"/>
              <a:gd name="connsiteY1911" fmla="*/ 1243888 h 2370204"/>
              <a:gd name="connsiteX1912" fmla="*/ 1561 w 2397257"/>
              <a:gd name="connsiteY1912" fmla="*/ 1245449 h 2370204"/>
              <a:gd name="connsiteX1913" fmla="*/ 0 w 2397257"/>
              <a:gd name="connsiteY1913" fmla="*/ 1243888 h 2370204"/>
              <a:gd name="connsiteX1914" fmla="*/ 1561 w 2397257"/>
              <a:gd name="connsiteY1914" fmla="*/ 1242327 h 2370204"/>
              <a:gd name="connsiteX1915" fmla="*/ 2396216 w 2397257"/>
              <a:gd name="connsiteY1915" fmla="*/ 1232963 h 2370204"/>
              <a:gd name="connsiteX1916" fmla="*/ 2397257 w 2397257"/>
              <a:gd name="connsiteY1916" fmla="*/ 1234004 h 2370204"/>
              <a:gd name="connsiteX1917" fmla="*/ 2396216 w 2397257"/>
              <a:gd name="connsiteY1917" fmla="*/ 1235045 h 2370204"/>
              <a:gd name="connsiteX1918" fmla="*/ 2395175 w 2397257"/>
              <a:gd name="connsiteY1918" fmla="*/ 1234004 h 2370204"/>
              <a:gd name="connsiteX1919" fmla="*/ 2396216 w 2397257"/>
              <a:gd name="connsiteY1919" fmla="*/ 1232963 h 2370204"/>
              <a:gd name="connsiteX1920" fmla="*/ 2021645 w 2397257"/>
              <a:gd name="connsiteY1920" fmla="*/ 1232963 h 2370204"/>
              <a:gd name="connsiteX1921" fmla="*/ 2041414 w 2397257"/>
              <a:gd name="connsiteY1921" fmla="*/ 1253773 h 2370204"/>
              <a:gd name="connsiteX1922" fmla="*/ 2021645 w 2397257"/>
              <a:gd name="connsiteY1922" fmla="*/ 1274583 h 2370204"/>
              <a:gd name="connsiteX1923" fmla="*/ 2001876 w 2397257"/>
              <a:gd name="connsiteY1923" fmla="*/ 1253773 h 2370204"/>
              <a:gd name="connsiteX1924" fmla="*/ 2021645 w 2397257"/>
              <a:gd name="connsiteY1924" fmla="*/ 1232963 h 2370204"/>
              <a:gd name="connsiteX1925" fmla="*/ 299658 w 2397257"/>
              <a:gd name="connsiteY1925" fmla="*/ 1229842 h 2370204"/>
              <a:gd name="connsiteX1926" fmla="*/ 312144 w 2397257"/>
              <a:gd name="connsiteY1926" fmla="*/ 1242328 h 2370204"/>
              <a:gd name="connsiteX1927" fmla="*/ 299658 w 2397257"/>
              <a:gd name="connsiteY1927" fmla="*/ 1254814 h 2370204"/>
              <a:gd name="connsiteX1928" fmla="*/ 287172 w 2397257"/>
              <a:gd name="connsiteY1928" fmla="*/ 1242328 h 2370204"/>
              <a:gd name="connsiteX1929" fmla="*/ 299658 w 2397257"/>
              <a:gd name="connsiteY1929" fmla="*/ 1229842 h 2370204"/>
              <a:gd name="connsiteX1930" fmla="*/ 825618 w 2397257"/>
              <a:gd name="connsiteY1930" fmla="*/ 1222558 h 2370204"/>
              <a:gd name="connsiteX1931" fmla="*/ 827179 w 2397257"/>
              <a:gd name="connsiteY1931" fmla="*/ 1224119 h 2370204"/>
              <a:gd name="connsiteX1932" fmla="*/ 825618 w 2397257"/>
              <a:gd name="connsiteY1932" fmla="*/ 1225680 h 2370204"/>
              <a:gd name="connsiteX1933" fmla="*/ 824057 w 2397257"/>
              <a:gd name="connsiteY1933" fmla="*/ 1224119 h 2370204"/>
              <a:gd name="connsiteX1934" fmla="*/ 825618 w 2397257"/>
              <a:gd name="connsiteY1934" fmla="*/ 1222558 h 2370204"/>
              <a:gd name="connsiteX1935" fmla="*/ 599314 w 2397257"/>
              <a:gd name="connsiteY1935" fmla="*/ 1222558 h 2370204"/>
              <a:gd name="connsiteX1936" fmla="*/ 619083 w 2397257"/>
              <a:gd name="connsiteY1936" fmla="*/ 1241287 h 2370204"/>
              <a:gd name="connsiteX1937" fmla="*/ 599314 w 2397257"/>
              <a:gd name="connsiteY1937" fmla="*/ 1260016 h 2370204"/>
              <a:gd name="connsiteX1938" fmla="*/ 579545 w 2397257"/>
              <a:gd name="connsiteY1938" fmla="*/ 1241287 h 2370204"/>
              <a:gd name="connsiteX1939" fmla="*/ 599314 w 2397257"/>
              <a:gd name="connsiteY1939" fmla="*/ 1222558 h 2370204"/>
              <a:gd name="connsiteX1940" fmla="*/ 1797422 w 2397257"/>
              <a:gd name="connsiteY1940" fmla="*/ 1220477 h 2370204"/>
              <a:gd name="connsiteX1941" fmla="*/ 1813550 w 2397257"/>
              <a:gd name="connsiteY1941" fmla="*/ 1236605 h 2370204"/>
              <a:gd name="connsiteX1942" fmla="*/ 1797422 w 2397257"/>
              <a:gd name="connsiteY1942" fmla="*/ 1252733 h 2370204"/>
              <a:gd name="connsiteX1943" fmla="*/ 1781294 w 2397257"/>
              <a:gd name="connsiteY1943" fmla="*/ 1236605 h 2370204"/>
              <a:gd name="connsiteX1944" fmla="*/ 1797422 w 2397257"/>
              <a:gd name="connsiteY1944" fmla="*/ 1220477 h 2370204"/>
              <a:gd name="connsiteX1945" fmla="*/ 2095519 w 2397257"/>
              <a:gd name="connsiteY1945" fmla="*/ 1215276 h 2370204"/>
              <a:gd name="connsiteX1946" fmla="*/ 2115288 w 2397257"/>
              <a:gd name="connsiteY1946" fmla="*/ 1235045 h 2370204"/>
              <a:gd name="connsiteX1947" fmla="*/ 2095519 w 2397257"/>
              <a:gd name="connsiteY1947" fmla="*/ 1254814 h 2370204"/>
              <a:gd name="connsiteX1948" fmla="*/ 2075750 w 2397257"/>
              <a:gd name="connsiteY1948" fmla="*/ 1235045 h 2370204"/>
              <a:gd name="connsiteX1949" fmla="*/ 2095519 w 2397257"/>
              <a:gd name="connsiteY1949" fmla="*/ 1215276 h 2370204"/>
              <a:gd name="connsiteX1950" fmla="*/ 225264 w 2397257"/>
              <a:gd name="connsiteY1950" fmla="*/ 1215276 h 2370204"/>
              <a:gd name="connsiteX1951" fmla="*/ 235149 w 2397257"/>
              <a:gd name="connsiteY1951" fmla="*/ 1225161 h 2370204"/>
              <a:gd name="connsiteX1952" fmla="*/ 225264 w 2397257"/>
              <a:gd name="connsiteY1952" fmla="*/ 1235046 h 2370204"/>
              <a:gd name="connsiteX1953" fmla="*/ 215379 w 2397257"/>
              <a:gd name="connsiteY1953" fmla="*/ 1225161 h 2370204"/>
              <a:gd name="connsiteX1954" fmla="*/ 225264 w 2397257"/>
              <a:gd name="connsiteY1954" fmla="*/ 1215276 h 2370204"/>
              <a:gd name="connsiteX1955" fmla="*/ 149829 w 2397257"/>
              <a:gd name="connsiteY1955" fmla="*/ 1202790 h 2370204"/>
              <a:gd name="connsiteX1956" fmla="*/ 156072 w 2397257"/>
              <a:gd name="connsiteY1956" fmla="*/ 1209033 h 2370204"/>
              <a:gd name="connsiteX1957" fmla="*/ 149829 w 2397257"/>
              <a:gd name="connsiteY1957" fmla="*/ 1215276 h 2370204"/>
              <a:gd name="connsiteX1958" fmla="*/ 143586 w 2397257"/>
              <a:gd name="connsiteY1958" fmla="*/ 1209033 h 2370204"/>
              <a:gd name="connsiteX1959" fmla="*/ 149829 w 2397257"/>
              <a:gd name="connsiteY1959" fmla="*/ 1202790 h 2370204"/>
              <a:gd name="connsiteX1960" fmla="*/ 1647073 w 2397257"/>
              <a:gd name="connsiteY1960" fmla="*/ 1202789 h 2370204"/>
              <a:gd name="connsiteX1961" fmla="*/ 1648114 w 2397257"/>
              <a:gd name="connsiteY1961" fmla="*/ 1204350 h 2370204"/>
              <a:gd name="connsiteX1962" fmla="*/ 1647073 w 2397257"/>
              <a:gd name="connsiteY1962" fmla="*/ 1205911 h 2370204"/>
              <a:gd name="connsiteX1963" fmla="*/ 1646032 w 2397257"/>
              <a:gd name="connsiteY1963" fmla="*/ 1204350 h 2370204"/>
              <a:gd name="connsiteX1964" fmla="*/ 1647073 w 2397257"/>
              <a:gd name="connsiteY1964" fmla="*/ 1202789 h 2370204"/>
              <a:gd name="connsiteX1965" fmla="*/ 524920 w 2397257"/>
              <a:gd name="connsiteY1965" fmla="*/ 1202789 h 2370204"/>
              <a:gd name="connsiteX1966" fmla="*/ 547290 w 2397257"/>
              <a:gd name="connsiteY1966" fmla="*/ 1224119 h 2370204"/>
              <a:gd name="connsiteX1967" fmla="*/ 524920 w 2397257"/>
              <a:gd name="connsiteY1967" fmla="*/ 1245449 h 2370204"/>
              <a:gd name="connsiteX1968" fmla="*/ 502550 w 2397257"/>
              <a:gd name="connsiteY1968" fmla="*/ 1224119 h 2370204"/>
              <a:gd name="connsiteX1969" fmla="*/ 524920 w 2397257"/>
              <a:gd name="connsiteY1969" fmla="*/ 1202789 h 2370204"/>
              <a:gd name="connsiteX1970" fmla="*/ 2171474 w 2397257"/>
              <a:gd name="connsiteY1970" fmla="*/ 1200709 h 2370204"/>
              <a:gd name="connsiteX1971" fmla="*/ 2190203 w 2397257"/>
              <a:gd name="connsiteY1971" fmla="*/ 1218918 h 2370204"/>
              <a:gd name="connsiteX1972" fmla="*/ 2171474 w 2397257"/>
              <a:gd name="connsiteY1972" fmla="*/ 1237127 h 2370204"/>
              <a:gd name="connsiteX1973" fmla="*/ 2152745 w 2397257"/>
              <a:gd name="connsiteY1973" fmla="*/ 1218918 h 2370204"/>
              <a:gd name="connsiteX1974" fmla="*/ 2171474 w 2397257"/>
              <a:gd name="connsiteY1974" fmla="*/ 1200709 h 2370204"/>
              <a:gd name="connsiteX1975" fmla="*/ 750184 w 2397257"/>
              <a:gd name="connsiteY1975" fmla="*/ 1200708 h 2370204"/>
              <a:gd name="connsiteX1976" fmla="*/ 755387 w 2397257"/>
              <a:gd name="connsiteY1976" fmla="*/ 1206951 h 2370204"/>
              <a:gd name="connsiteX1977" fmla="*/ 750184 w 2397257"/>
              <a:gd name="connsiteY1977" fmla="*/ 1213194 h 2370204"/>
              <a:gd name="connsiteX1978" fmla="*/ 744981 w 2397257"/>
              <a:gd name="connsiteY1978" fmla="*/ 1206951 h 2370204"/>
              <a:gd name="connsiteX1979" fmla="*/ 750184 w 2397257"/>
              <a:gd name="connsiteY1979" fmla="*/ 1200708 h 2370204"/>
              <a:gd name="connsiteX1980" fmla="*/ 1872337 w 2397257"/>
              <a:gd name="connsiteY1980" fmla="*/ 1197587 h 2370204"/>
              <a:gd name="connsiteX1981" fmla="*/ 1895748 w 2397257"/>
              <a:gd name="connsiteY1981" fmla="*/ 1219957 h 2370204"/>
              <a:gd name="connsiteX1982" fmla="*/ 1872337 w 2397257"/>
              <a:gd name="connsiteY1982" fmla="*/ 1242327 h 2370204"/>
              <a:gd name="connsiteX1983" fmla="*/ 1848926 w 2397257"/>
              <a:gd name="connsiteY1983" fmla="*/ 1219957 h 2370204"/>
              <a:gd name="connsiteX1984" fmla="*/ 1872337 w 2397257"/>
              <a:gd name="connsiteY1984" fmla="*/ 1197587 h 2370204"/>
              <a:gd name="connsiteX1985" fmla="*/ 2245346 w 2397257"/>
              <a:gd name="connsiteY1985" fmla="*/ 1188223 h 2370204"/>
              <a:gd name="connsiteX1986" fmla="*/ 2258872 w 2397257"/>
              <a:gd name="connsiteY1986" fmla="*/ 1201749 h 2370204"/>
              <a:gd name="connsiteX1987" fmla="*/ 2245346 w 2397257"/>
              <a:gd name="connsiteY1987" fmla="*/ 1215275 h 2370204"/>
              <a:gd name="connsiteX1988" fmla="*/ 2231820 w 2397257"/>
              <a:gd name="connsiteY1988" fmla="*/ 1201749 h 2370204"/>
              <a:gd name="connsiteX1989" fmla="*/ 2245346 w 2397257"/>
              <a:gd name="connsiteY1989" fmla="*/ 1188223 h 2370204"/>
              <a:gd name="connsiteX1990" fmla="*/ 450526 w 2397257"/>
              <a:gd name="connsiteY1990" fmla="*/ 1188223 h 2370204"/>
              <a:gd name="connsiteX1991" fmla="*/ 470295 w 2397257"/>
              <a:gd name="connsiteY1991" fmla="*/ 1207992 h 2370204"/>
              <a:gd name="connsiteX1992" fmla="*/ 450526 w 2397257"/>
              <a:gd name="connsiteY1992" fmla="*/ 1227761 h 2370204"/>
              <a:gd name="connsiteX1993" fmla="*/ 430757 w 2397257"/>
              <a:gd name="connsiteY1993" fmla="*/ 1207992 h 2370204"/>
              <a:gd name="connsiteX1994" fmla="*/ 450526 w 2397257"/>
              <a:gd name="connsiteY1994" fmla="*/ 1188223 h 2370204"/>
              <a:gd name="connsiteX1995" fmla="*/ 75955 w 2397257"/>
              <a:gd name="connsiteY1995" fmla="*/ 1188223 h 2370204"/>
              <a:gd name="connsiteX1996" fmla="*/ 80117 w 2397257"/>
              <a:gd name="connsiteY1996" fmla="*/ 1191865 h 2370204"/>
              <a:gd name="connsiteX1997" fmla="*/ 75955 w 2397257"/>
              <a:gd name="connsiteY1997" fmla="*/ 1195507 h 2370204"/>
              <a:gd name="connsiteX1998" fmla="*/ 71793 w 2397257"/>
              <a:gd name="connsiteY1998" fmla="*/ 1191865 h 2370204"/>
              <a:gd name="connsiteX1999" fmla="*/ 75955 w 2397257"/>
              <a:gd name="connsiteY1999" fmla="*/ 1188223 h 2370204"/>
              <a:gd name="connsiteX2000" fmla="*/ 1719907 w 2397257"/>
              <a:gd name="connsiteY2000" fmla="*/ 1180939 h 2370204"/>
              <a:gd name="connsiteX2001" fmla="*/ 1727191 w 2397257"/>
              <a:gd name="connsiteY2001" fmla="*/ 1187182 h 2370204"/>
              <a:gd name="connsiteX2002" fmla="*/ 1719907 w 2397257"/>
              <a:gd name="connsiteY2002" fmla="*/ 1193425 h 2370204"/>
              <a:gd name="connsiteX2003" fmla="*/ 1712623 w 2397257"/>
              <a:gd name="connsiteY2003" fmla="*/ 1187182 h 2370204"/>
              <a:gd name="connsiteX2004" fmla="*/ 1719907 w 2397257"/>
              <a:gd name="connsiteY2004" fmla="*/ 1180939 h 2370204"/>
              <a:gd name="connsiteX2005" fmla="*/ 2319741 w 2397257"/>
              <a:gd name="connsiteY2005" fmla="*/ 1177818 h 2370204"/>
              <a:gd name="connsiteX2006" fmla="*/ 2325464 w 2397257"/>
              <a:gd name="connsiteY2006" fmla="*/ 1184061 h 2370204"/>
              <a:gd name="connsiteX2007" fmla="*/ 2319741 w 2397257"/>
              <a:gd name="connsiteY2007" fmla="*/ 1190304 h 2370204"/>
              <a:gd name="connsiteX2008" fmla="*/ 2314018 w 2397257"/>
              <a:gd name="connsiteY2008" fmla="*/ 1184061 h 2370204"/>
              <a:gd name="connsiteX2009" fmla="*/ 2319741 w 2397257"/>
              <a:gd name="connsiteY2009" fmla="*/ 1177818 h 2370204"/>
              <a:gd name="connsiteX2010" fmla="*/ 1946211 w 2397257"/>
              <a:gd name="connsiteY2010" fmla="*/ 1177818 h 2370204"/>
              <a:gd name="connsiteX2011" fmla="*/ 1969622 w 2397257"/>
              <a:gd name="connsiteY2011" fmla="*/ 1202790 h 2370204"/>
              <a:gd name="connsiteX2012" fmla="*/ 1946211 w 2397257"/>
              <a:gd name="connsiteY2012" fmla="*/ 1227762 h 2370204"/>
              <a:gd name="connsiteX2013" fmla="*/ 1922800 w 2397257"/>
              <a:gd name="connsiteY2013" fmla="*/ 1202790 h 2370204"/>
              <a:gd name="connsiteX2014" fmla="*/ 1946211 w 2397257"/>
              <a:gd name="connsiteY2014" fmla="*/ 1177818 h 2370204"/>
              <a:gd name="connsiteX2015" fmla="*/ 677350 w 2397257"/>
              <a:gd name="connsiteY2015" fmla="*/ 1177818 h 2370204"/>
              <a:gd name="connsiteX2016" fmla="*/ 690876 w 2397257"/>
              <a:gd name="connsiteY2016" fmla="*/ 1190304 h 2370204"/>
              <a:gd name="connsiteX2017" fmla="*/ 677350 w 2397257"/>
              <a:gd name="connsiteY2017" fmla="*/ 1202790 h 2370204"/>
              <a:gd name="connsiteX2018" fmla="*/ 663824 w 2397257"/>
              <a:gd name="connsiteY2018" fmla="*/ 1190304 h 2370204"/>
              <a:gd name="connsiteX2019" fmla="*/ 677350 w 2397257"/>
              <a:gd name="connsiteY2019" fmla="*/ 1177818 h 2370204"/>
              <a:gd name="connsiteX2020" fmla="*/ 376652 w 2397257"/>
              <a:gd name="connsiteY2020" fmla="*/ 1175737 h 2370204"/>
              <a:gd name="connsiteX2021" fmla="*/ 394340 w 2397257"/>
              <a:gd name="connsiteY2021" fmla="*/ 1191865 h 2370204"/>
              <a:gd name="connsiteX2022" fmla="*/ 376652 w 2397257"/>
              <a:gd name="connsiteY2022" fmla="*/ 1207993 h 2370204"/>
              <a:gd name="connsiteX2023" fmla="*/ 358964 w 2397257"/>
              <a:gd name="connsiteY2023" fmla="*/ 1191865 h 2370204"/>
              <a:gd name="connsiteX2024" fmla="*/ 376652 w 2397257"/>
              <a:gd name="connsiteY2024" fmla="*/ 1175737 h 2370204"/>
              <a:gd name="connsiteX2025" fmla="*/ 1561 w 2397257"/>
              <a:gd name="connsiteY2025" fmla="*/ 1175737 h 2370204"/>
              <a:gd name="connsiteX2026" fmla="*/ 3122 w 2397257"/>
              <a:gd name="connsiteY2026" fmla="*/ 1176778 h 2370204"/>
              <a:gd name="connsiteX2027" fmla="*/ 1561 w 2397257"/>
              <a:gd name="connsiteY2027" fmla="*/ 1177819 h 2370204"/>
              <a:gd name="connsiteX2028" fmla="*/ 0 w 2397257"/>
              <a:gd name="connsiteY2028" fmla="*/ 1176778 h 2370204"/>
              <a:gd name="connsiteX2029" fmla="*/ 1561 w 2397257"/>
              <a:gd name="connsiteY2029" fmla="*/ 1175737 h 2370204"/>
              <a:gd name="connsiteX2030" fmla="*/ 2394135 w 2397257"/>
              <a:gd name="connsiteY2030" fmla="*/ 1166373 h 2370204"/>
              <a:gd name="connsiteX2031" fmla="*/ 2395176 w 2397257"/>
              <a:gd name="connsiteY2031" fmla="*/ 1167414 h 2370204"/>
              <a:gd name="connsiteX2032" fmla="*/ 2394135 w 2397257"/>
              <a:gd name="connsiteY2032" fmla="*/ 1168455 h 2370204"/>
              <a:gd name="connsiteX2033" fmla="*/ 2393094 w 2397257"/>
              <a:gd name="connsiteY2033" fmla="*/ 1167414 h 2370204"/>
              <a:gd name="connsiteX2034" fmla="*/ 2394135 w 2397257"/>
              <a:gd name="connsiteY2034" fmla="*/ 1166373 h 2370204"/>
              <a:gd name="connsiteX2035" fmla="*/ 2020605 w 2397257"/>
              <a:gd name="connsiteY2035" fmla="*/ 1166373 h 2370204"/>
              <a:gd name="connsiteX2036" fmla="*/ 2041415 w 2397257"/>
              <a:gd name="connsiteY2036" fmla="*/ 1187183 h 2370204"/>
              <a:gd name="connsiteX2037" fmla="*/ 2020605 w 2397257"/>
              <a:gd name="connsiteY2037" fmla="*/ 1207993 h 2370204"/>
              <a:gd name="connsiteX2038" fmla="*/ 1999795 w 2397257"/>
              <a:gd name="connsiteY2038" fmla="*/ 1187183 h 2370204"/>
              <a:gd name="connsiteX2039" fmla="*/ 2020605 w 2397257"/>
              <a:gd name="connsiteY2039" fmla="*/ 1166373 h 2370204"/>
              <a:gd name="connsiteX2040" fmla="*/ 302259 w 2397257"/>
              <a:gd name="connsiteY2040" fmla="*/ 1163252 h 2370204"/>
              <a:gd name="connsiteX2041" fmla="*/ 314225 w 2397257"/>
              <a:gd name="connsiteY2041" fmla="*/ 1175738 h 2370204"/>
              <a:gd name="connsiteX2042" fmla="*/ 302259 w 2397257"/>
              <a:gd name="connsiteY2042" fmla="*/ 1188224 h 2370204"/>
              <a:gd name="connsiteX2043" fmla="*/ 290293 w 2397257"/>
              <a:gd name="connsiteY2043" fmla="*/ 1175738 h 2370204"/>
              <a:gd name="connsiteX2044" fmla="*/ 302259 w 2397257"/>
              <a:gd name="connsiteY2044" fmla="*/ 1163252 h 2370204"/>
              <a:gd name="connsiteX2045" fmla="*/ 832901 w 2397257"/>
              <a:gd name="connsiteY2045" fmla="*/ 1155968 h 2370204"/>
              <a:gd name="connsiteX2046" fmla="*/ 834462 w 2397257"/>
              <a:gd name="connsiteY2046" fmla="*/ 1157009 h 2370204"/>
              <a:gd name="connsiteX2047" fmla="*/ 832901 w 2397257"/>
              <a:gd name="connsiteY2047" fmla="*/ 1158050 h 2370204"/>
              <a:gd name="connsiteX2048" fmla="*/ 831340 w 2397257"/>
              <a:gd name="connsiteY2048" fmla="*/ 1157009 h 2370204"/>
              <a:gd name="connsiteX2049" fmla="*/ 832901 w 2397257"/>
              <a:gd name="connsiteY2049" fmla="*/ 1155968 h 2370204"/>
              <a:gd name="connsiteX2050" fmla="*/ 602956 w 2397257"/>
              <a:gd name="connsiteY2050" fmla="*/ 1155968 h 2370204"/>
              <a:gd name="connsiteX2051" fmla="*/ 621165 w 2397257"/>
              <a:gd name="connsiteY2051" fmla="*/ 1174697 h 2370204"/>
              <a:gd name="connsiteX2052" fmla="*/ 602956 w 2397257"/>
              <a:gd name="connsiteY2052" fmla="*/ 1193426 h 2370204"/>
              <a:gd name="connsiteX2053" fmla="*/ 584747 w 2397257"/>
              <a:gd name="connsiteY2053" fmla="*/ 1174697 h 2370204"/>
              <a:gd name="connsiteX2054" fmla="*/ 602956 w 2397257"/>
              <a:gd name="connsiteY2054" fmla="*/ 1155968 h 2370204"/>
              <a:gd name="connsiteX2055" fmla="*/ 1794300 w 2397257"/>
              <a:gd name="connsiteY2055" fmla="*/ 1153887 h 2370204"/>
              <a:gd name="connsiteX2056" fmla="*/ 1811468 w 2397257"/>
              <a:gd name="connsiteY2056" fmla="*/ 1170015 h 2370204"/>
              <a:gd name="connsiteX2057" fmla="*/ 1794300 w 2397257"/>
              <a:gd name="connsiteY2057" fmla="*/ 1186143 h 2370204"/>
              <a:gd name="connsiteX2058" fmla="*/ 1777132 w 2397257"/>
              <a:gd name="connsiteY2058" fmla="*/ 1170015 h 2370204"/>
              <a:gd name="connsiteX2059" fmla="*/ 1794300 w 2397257"/>
              <a:gd name="connsiteY2059" fmla="*/ 1153887 h 2370204"/>
              <a:gd name="connsiteX2060" fmla="*/ 1564355 w 2397257"/>
              <a:gd name="connsiteY2060" fmla="*/ 1153887 h 2370204"/>
              <a:gd name="connsiteX2061" fmla="*/ 1564875 w 2397257"/>
              <a:gd name="connsiteY2061" fmla="*/ 1154407 h 2370204"/>
              <a:gd name="connsiteX2062" fmla="*/ 1564355 w 2397257"/>
              <a:gd name="connsiteY2062" fmla="*/ 1154927 h 2370204"/>
              <a:gd name="connsiteX2063" fmla="*/ 1563835 w 2397257"/>
              <a:gd name="connsiteY2063" fmla="*/ 1154407 h 2370204"/>
              <a:gd name="connsiteX2064" fmla="*/ 1564355 w 2397257"/>
              <a:gd name="connsiteY2064" fmla="*/ 1153887 h 2370204"/>
              <a:gd name="connsiteX2065" fmla="*/ 2093438 w 2397257"/>
              <a:gd name="connsiteY2065" fmla="*/ 1148685 h 2370204"/>
              <a:gd name="connsiteX2066" fmla="*/ 2113207 w 2397257"/>
              <a:gd name="connsiteY2066" fmla="*/ 1168454 h 2370204"/>
              <a:gd name="connsiteX2067" fmla="*/ 2093438 w 2397257"/>
              <a:gd name="connsiteY2067" fmla="*/ 1188223 h 2370204"/>
              <a:gd name="connsiteX2068" fmla="*/ 2073669 w 2397257"/>
              <a:gd name="connsiteY2068" fmla="*/ 1168454 h 2370204"/>
              <a:gd name="connsiteX2069" fmla="*/ 2093438 w 2397257"/>
              <a:gd name="connsiteY2069" fmla="*/ 1148685 h 2370204"/>
              <a:gd name="connsiteX2070" fmla="*/ 228385 w 2397257"/>
              <a:gd name="connsiteY2070" fmla="*/ 1148685 h 2370204"/>
              <a:gd name="connsiteX2071" fmla="*/ 238270 w 2397257"/>
              <a:gd name="connsiteY2071" fmla="*/ 1158570 h 2370204"/>
              <a:gd name="connsiteX2072" fmla="*/ 228385 w 2397257"/>
              <a:gd name="connsiteY2072" fmla="*/ 1168455 h 2370204"/>
              <a:gd name="connsiteX2073" fmla="*/ 218500 w 2397257"/>
              <a:gd name="connsiteY2073" fmla="*/ 1158570 h 2370204"/>
              <a:gd name="connsiteX2074" fmla="*/ 228385 w 2397257"/>
              <a:gd name="connsiteY2074" fmla="*/ 1148685 h 2370204"/>
              <a:gd name="connsiteX2075" fmla="*/ 1635628 w 2397257"/>
              <a:gd name="connsiteY2075" fmla="*/ 1136199 h 2370204"/>
              <a:gd name="connsiteX2076" fmla="*/ 1637709 w 2397257"/>
              <a:gd name="connsiteY2076" fmla="*/ 1137240 h 2370204"/>
              <a:gd name="connsiteX2077" fmla="*/ 1635628 w 2397257"/>
              <a:gd name="connsiteY2077" fmla="*/ 1138281 h 2370204"/>
              <a:gd name="connsiteX2078" fmla="*/ 1633547 w 2397257"/>
              <a:gd name="connsiteY2078" fmla="*/ 1137240 h 2370204"/>
              <a:gd name="connsiteX2079" fmla="*/ 1635628 w 2397257"/>
              <a:gd name="connsiteY2079" fmla="*/ 1136199 h 2370204"/>
              <a:gd name="connsiteX2080" fmla="*/ 760067 w 2397257"/>
              <a:gd name="connsiteY2080" fmla="*/ 1136199 h 2370204"/>
              <a:gd name="connsiteX2081" fmla="*/ 764749 w 2397257"/>
              <a:gd name="connsiteY2081" fmla="*/ 1140881 h 2370204"/>
              <a:gd name="connsiteX2082" fmla="*/ 760067 w 2397257"/>
              <a:gd name="connsiteY2082" fmla="*/ 1145563 h 2370204"/>
              <a:gd name="connsiteX2083" fmla="*/ 755385 w 2397257"/>
              <a:gd name="connsiteY2083" fmla="*/ 1140881 h 2370204"/>
              <a:gd name="connsiteX2084" fmla="*/ 760067 w 2397257"/>
              <a:gd name="connsiteY2084" fmla="*/ 1136199 h 2370204"/>
              <a:gd name="connsiteX2085" fmla="*/ 530122 w 2397257"/>
              <a:gd name="connsiteY2085" fmla="*/ 1136199 h 2370204"/>
              <a:gd name="connsiteX2086" fmla="*/ 552492 w 2397257"/>
              <a:gd name="connsiteY2086" fmla="*/ 1157009 h 2370204"/>
              <a:gd name="connsiteX2087" fmla="*/ 530122 w 2397257"/>
              <a:gd name="connsiteY2087" fmla="*/ 1177819 h 2370204"/>
              <a:gd name="connsiteX2088" fmla="*/ 507752 w 2397257"/>
              <a:gd name="connsiteY2088" fmla="*/ 1157009 h 2370204"/>
              <a:gd name="connsiteX2089" fmla="*/ 530122 w 2397257"/>
              <a:gd name="connsiteY2089" fmla="*/ 1136199 h 2370204"/>
              <a:gd name="connsiteX2090" fmla="*/ 155031 w 2397257"/>
              <a:gd name="connsiteY2090" fmla="*/ 1136199 h 2370204"/>
              <a:gd name="connsiteX2091" fmla="*/ 161274 w 2397257"/>
              <a:gd name="connsiteY2091" fmla="*/ 1142442 h 2370204"/>
              <a:gd name="connsiteX2092" fmla="*/ 155031 w 2397257"/>
              <a:gd name="connsiteY2092" fmla="*/ 1148685 h 2370204"/>
              <a:gd name="connsiteX2093" fmla="*/ 148788 w 2397257"/>
              <a:gd name="connsiteY2093" fmla="*/ 1142442 h 2370204"/>
              <a:gd name="connsiteX2094" fmla="*/ 155031 w 2397257"/>
              <a:gd name="connsiteY2094" fmla="*/ 1136199 h 2370204"/>
              <a:gd name="connsiteX2095" fmla="*/ 2167311 w 2397257"/>
              <a:gd name="connsiteY2095" fmla="*/ 1134119 h 2370204"/>
              <a:gd name="connsiteX2096" fmla="*/ 2187080 w 2397257"/>
              <a:gd name="connsiteY2096" fmla="*/ 1152328 h 2370204"/>
              <a:gd name="connsiteX2097" fmla="*/ 2167311 w 2397257"/>
              <a:gd name="connsiteY2097" fmla="*/ 1170537 h 2370204"/>
              <a:gd name="connsiteX2098" fmla="*/ 2147542 w 2397257"/>
              <a:gd name="connsiteY2098" fmla="*/ 1152328 h 2370204"/>
              <a:gd name="connsiteX2099" fmla="*/ 2167311 w 2397257"/>
              <a:gd name="connsiteY2099" fmla="*/ 1134119 h 2370204"/>
              <a:gd name="connsiteX2100" fmla="*/ 1867135 w 2397257"/>
              <a:gd name="connsiteY2100" fmla="*/ 1128916 h 2370204"/>
              <a:gd name="connsiteX2101" fmla="*/ 1890546 w 2397257"/>
              <a:gd name="connsiteY2101" fmla="*/ 1152327 h 2370204"/>
              <a:gd name="connsiteX2102" fmla="*/ 1867135 w 2397257"/>
              <a:gd name="connsiteY2102" fmla="*/ 1175738 h 2370204"/>
              <a:gd name="connsiteX2103" fmla="*/ 1843724 w 2397257"/>
              <a:gd name="connsiteY2103" fmla="*/ 1152327 h 2370204"/>
              <a:gd name="connsiteX2104" fmla="*/ 1867135 w 2397257"/>
              <a:gd name="connsiteY2104" fmla="*/ 1128916 h 2370204"/>
              <a:gd name="connsiteX2105" fmla="*/ 2240665 w 2397257"/>
              <a:gd name="connsiteY2105" fmla="*/ 1121632 h 2370204"/>
              <a:gd name="connsiteX2106" fmla="*/ 2254712 w 2397257"/>
              <a:gd name="connsiteY2106" fmla="*/ 1135158 h 2370204"/>
              <a:gd name="connsiteX2107" fmla="*/ 2240665 w 2397257"/>
              <a:gd name="connsiteY2107" fmla="*/ 1148684 h 2370204"/>
              <a:gd name="connsiteX2108" fmla="*/ 2226618 w 2397257"/>
              <a:gd name="connsiteY2108" fmla="*/ 1135158 h 2370204"/>
              <a:gd name="connsiteX2109" fmla="*/ 2240665 w 2397257"/>
              <a:gd name="connsiteY2109" fmla="*/ 1121632 h 2370204"/>
              <a:gd name="connsiteX2110" fmla="*/ 455728 w 2397257"/>
              <a:gd name="connsiteY2110" fmla="*/ 1121632 h 2370204"/>
              <a:gd name="connsiteX2111" fmla="*/ 475497 w 2397257"/>
              <a:gd name="connsiteY2111" fmla="*/ 1141401 h 2370204"/>
              <a:gd name="connsiteX2112" fmla="*/ 455728 w 2397257"/>
              <a:gd name="connsiteY2112" fmla="*/ 1161170 h 2370204"/>
              <a:gd name="connsiteX2113" fmla="*/ 435959 w 2397257"/>
              <a:gd name="connsiteY2113" fmla="*/ 1141401 h 2370204"/>
              <a:gd name="connsiteX2114" fmla="*/ 455728 w 2397257"/>
              <a:gd name="connsiteY2114" fmla="*/ 1121632 h 2370204"/>
              <a:gd name="connsiteX2115" fmla="*/ 80637 w 2397257"/>
              <a:gd name="connsiteY2115" fmla="*/ 1121632 h 2370204"/>
              <a:gd name="connsiteX2116" fmla="*/ 84279 w 2397257"/>
              <a:gd name="connsiteY2116" fmla="*/ 1125274 h 2370204"/>
              <a:gd name="connsiteX2117" fmla="*/ 80637 w 2397257"/>
              <a:gd name="connsiteY2117" fmla="*/ 1128916 h 2370204"/>
              <a:gd name="connsiteX2118" fmla="*/ 76995 w 2397257"/>
              <a:gd name="connsiteY2118" fmla="*/ 1125274 h 2370204"/>
              <a:gd name="connsiteX2119" fmla="*/ 80637 w 2397257"/>
              <a:gd name="connsiteY2119" fmla="*/ 1121632 h 2370204"/>
              <a:gd name="connsiteX2120" fmla="*/ 1708981 w 2397257"/>
              <a:gd name="connsiteY2120" fmla="*/ 1114349 h 2370204"/>
              <a:gd name="connsiteX2121" fmla="*/ 1717825 w 2397257"/>
              <a:gd name="connsiteY2121" fmla="*/ 1121633 h 2370204"/>
              <a:gd name="connsiteX2122" fmla="*/ 1708981 w 2397257"/>
              <a:gd name="connsiteY2122" fmla="*/ 1128917 h 2370204"/>
              <a:gd name="connsiteX2123" fmla="*/ 1700137 w 2397257"/>
              <a:gd name="connsiteY2123" fmla="*/ 1121633 h 2370204"/>
              <a:gd name="connsiteX2124" fmla="*/ 1708981 w 2397257"/>
              <a:gd name="connsiteY2124" fmla="*/ 1114349 h 2370204"/>
              <a:gd name="connsiteX2125" fmla="*/ 2315058 w 2397257"/>
              <a:gd name="connsiteY2125" fmla="*/ 1111228 h 2370204"/>
              <a:gd name="connsiteX2126" fmla="*/ 2321301 w 2397257"/>
              <a:gd name="connsiteY2126" fmla="*/ 1117471 h 2370204"/>
              <a:gd name="connsiteX2127" fmla="*/ 2315058 w 2397257"/>
              <a:gd name="connsiteY2127" fmla="*/ 1123714 h 2370204"/>
              <a:gd name="connsiteX2128" fmla="*/ 2308815 w 2397257"/>
              <a:gd name="connsiteY2128" fmla="*/ 1117471 h 2370204"/>
              <a:gd name="connsiteX2129" fmla="*/ 2315058 w 2397257"/>
              <a:gd name="connsiteY2129" fmla="*/ 1111228 h 2370204"/>
              <a:gd name="connsiteX2130" fmla="*/ 686714 w 2397257"/>
              <a:gd name="connsiteY2130" fmla="*/ 1111228 h 2370204"/>
              <a:gd name="connsiteX2131" fmla="*/ 700240 w 2397257"/>
              <a:gd name="connsiteY2131" fmla="*/ 1124754 h 2370204"/>
              <a:gd name="connsiteX2132" fmla="*/ 686714 w 2397257"/>
              <a:gd name="connsiteY2132" fmla="*/ 1138280 h 2370204"/>
              <a:gd name="connsiteX2133" fmla="*/ 673188 w 2397257"/>
              <a:gd name="connsiteY2133" fmla="*/ 1124754 h 2370204"/>
              <a:gd name="connsiteX2134" fmla="*/ 686714 w 2397257"/>
              <a:gd name="connsiteY2134" fmla="*/ 1111228 h 2370204"/>
              <a:gd name="connsiteX2135" fmla="*/ 1939967 w 2397257"/>
              <a:gd name="connsiteY2135" fmla="*/ 1111227 h 2370204"/>
              <a:gd name="connsiteX2136" fmla="*/ 1964418 w 2397257"/>
              <a:gd name="connsiteY2136" fmla="*/ 1136199 h 2370204"/>
              <a:gd name="connsiteX2137" fmla="*/ 1939967 w 2397257"/>
              <a:gd name="connsiteY2137" fmla="*/ 1161171 h 2370204"/>
              <a:gd name="connsiteX2138" fmla="*/ 1915516 w 2397257"/>
              <a:gd name="connsiteY2138" fmla="*/ 1136199 h 2370204"/>
              <a:gd name="connsiteX2139" fmla="*/ 1939967 w 2397257"/>
              <a:gd name="connsiteY2139" fmla="*/ 1111227 h 2370204"/>
              <a:gd name="connsiteX2140" fmla="*/ 382375 w 2397257"/>
              <a:gd name="connsiteY2140" fmla="*/ 1109147 h 2370204"/>
              <a:gd name="connsiteX2141" fmla="*/ 398503 w 2397257"/>
              <a:gd name="connsiteY2141" fmla="*/ 1125275 h 2370204"/>
              <a:gd name="connsiteX2142" fmla="*/ 382375 w 2397257"/>
              <a:gd name="connsiteY2142" fmla="*/ 1141403 h 2370204"/>
              <a:gd name="connsiteX2143" fmla="*/ 366247 w 2397257"/>
              <a:gd name="connsiteY2143" fmla="*/ 1125275 h 2370204"/>
              <a:gd name="connsiteX2144" fmla="*/ 382375 w 2397257"/>
              <a:gd name="connsiteY2144" fmla="*/ 1109147 h 2370204"/>
              <a:gd name="connsiteX2145" fmla="*/ 7805 w 2397257"/>
              <a:gd name="connsiteY2145" fmla="*/ 1109146 h 2370204"/>
              <a:gd name="connsiteX2146" fmla="*/ 10407 w 2397257"/>
              <a:gd name="connsiteY2146" fmla="*/ 1110187 h 2370204"/>
              <a:gd name="connsiteX2147" fmla="*/ 7805 w 2397257"/>
              <a:gd name="connsiteY2147" fmla="*/ 1111228 h 2370204"/>
              <a:gd name="connsiteX2148" fmla="*/ 5203 w 2397257"/>
              <a:gd name="connsiteY2148" fmla="*/ 1110187 h 2370204"/>
              <a:gd name="connsiteX2149" fmla="*/ 7805 w 2397257"/>
              <a:gd name="connsiteY2149" fmla="*/ 1109146 h 2370204"/>
              <a:gd name="connsiteX2150" fmla="*/ 2387892 w 2397257"/>
              <a:gd name="connsiteY2150" fmla="*/ 1098742 h 2370204"/>
              <a:gd name="connsiteX2151" fmla="*/ 2389973 w 2397257"/>
              <a:gd name="connsiteY2151" fmla="*/ 1100303 h 2370204"/>
              <a:gd name="connsiteX2152" fmla="*/ 2387892 w 2397257"/>
              <a:gd name="connsiteY2152" fmla="*/ 1101864 h 2370204"/>
              <a:gd name="connsiteX2153" fmla="*/ 2385811 w 2397257"/>
              <a:gd name="connsiteY2153" fmla="*/ 1100303 h 2370204"/>
              <a:gd name="connsiteX2154" fmla="*/ 2387892 w 2397257"/>
              <a:gd name="connsiteY2154" fmla="*/ 1098742 h 2370204"/>
              <a:gd name="connsiteX2155" fmla="*/ 2012801 w 2397257"/>
              <a:gd name="connsiteY2155" fmla="*/ 1096661 h 2370204"/>
              <a:gd name="connsiteX2156" fmla="*/ 2034131 w 2397257"/>
              <a:gd name="connsiteY2156" fmla="*/ 1119031 h 2370204"/>
              <a:gd name="connsiteX2157" fmla="*/ 2012801 w 2397257"/>
              <a:gd name="connsiteY2157" fmla="*/ 1141401 h 2370204"/>
              <a:gd name="connsiteX2158" fmla="*/ 1991471 w 2397257"/>
              <a:gd name="connsiteY2158" fmla="*/ 1119031 h 2370204"/>
              <a:gd name="connsiteX2159" fmla="*/ 2012801 w 2397257"/>
              <a:gd name="connsiteY2159" fmla="*/ 1096661 h 2370204"/>
              <a:gd name="connsiteX2160" fmla="*/ 310063 w 2397257"/>
              <a:gd name="connsiteY2160" fmla="*/ 1096661 h 2370204"/>
              <a:gd name="connsiteX2161" fmla="*/ 322549 w 2397257"/>
              <a:gd name="connsiteY2161" fmla="*/ 1109147 h 2370204"/>
              <a:gd name="connsiteX2162" fmla="*/ 310063 w 2397257"/>
              <a:gd name="connsiteY2162" fmla="*/ 1121633 h 2370204"/>
              <a:gd name="connsiteX2163" fmla="*/ 297577 w 2397257"/>
              <a:gd name="connsiteY2163" fmla="*/ 1109147 h 2370204"/>
              <a:gd name="connsiteX2164" fmla="*/ 310063 w 2397257"/>
              <a:gd name="connsiteY2164" fmla="*/ 1096661 h 2370204"/>
              <a:gd name="connsiteX2165" fmla="*/ 613881 w 2397257"/>
              <a:gd name="connsiteY2165" fmla="*/ 1089378 h 2370204"/>
              <a:gd name="connsiteX2166" fmla="*/ 633650 w 2397257"/>
              <a:gd name="connsiteY2166" fmla="*/ 1109147 h 2370204"/>
              <a:gd name="connsiteX2167" fmla="*/ 613881 w 2397257"/>
              <a:gd name="connsiteY2167" fmla="*/ 1128916 h 2370204"/>
              <a:gd name="connsiteX2168" fmla="*/ 594112 w 2397257"/>
              <a:gd name="connsiteY2168" fmla="*/ 1109147 h 2370204"/>
              <a:gd name="connsiteX2169" fmla="*/ 613881 w 2397257"/>
              <a:gd name="connsiteY2169" fmla="*/ 1089378 h 2370204"/>
              <a:gd name="connsiteX2170" fmla="*/ 1781815 w 2397257"/>
              <a:gd name="connsiteY2170" fmla="*/ 1086256 h 2370204"/>
              <a:gd name="connsiteX2171" fmla="*/ 1798983 w 2397257"/>
              <a:gd name="connsiteY2171" fmla="*/ 1103944 h 2370204"/>
              <a:gd name="connsiteX2172" fmla="*/ 1781815 w 2397257"/>
              <a:gd name="connsiteY2172" fmla="*/ 1121632 h 2370204"/>
              <a:gd name="connsiteX2173" fmla="*/ 1764647 w 2397257"/>
              <a:gd name="connsiteY2173" fmla="*/ 1103944 h 2370204"/>
              <a:gd name="connsiteX2174" fmla="*/ 1781815 w 2397257"/>
              <a:gd name="connsiteY2174" fmla="*/ 1086256 h 2370204"/>
              <a:gd name="connsiteX2175" fmla="*/ 2087195 w 2397257"/>
              <a:gd name="connsiteY2175" fmla="*/ 1082095 h 2370204"/>
              <a:gd name="connsiteX2176" fmla="*/ 2108005 w 2397257"/>
              <a:gd name="connsiteY2176" fmla="*/ 1102905 h 2370204"/>
              <a:gd name="connsiteX2177" fmla="*/ 2087195 w 2397257"/>
              <a:gd name="connsiteY2177" fmla="*/ 1123715 h 2370204"/>
              <a:gd name="connsiteX2178" fmla="*/ 2066385 w 2397257"/>
              <a:gd name="connsiteY2178" fmla="*/ 1102905 h 2370204"/>
              <a:gd name="connsiteX2179" fmla="*/ 2087195 w 2397257"/>
              <a:gd name="connsiteY2179" fmla="*/ 1082095 h 2370204"/>
              <a:gd name="connsiteX2180" fmla="*/ 235669 w 2397257"/>
              <a:gd name="connsiteY2180" fmla="*/ 1082095 h 2370204"/>
              <a:gd name="connsiteX2181" fmla="*/ 245554 w 2397257"/>
              <a:gd name="connsiteY2181" fmla="*/ 1091980 h 2370204"/>
              <a:gd name="connsiteX2182" fmla="*/ 235669 w 2397257"/>
              <a:gd name="connsiteY2182" fmla="*/ 1101865 h 2370204"/>
              <a:gd name="connsiteX2183" fmla="*/ 225784 w 2397257"/>
              <a:gd name="connsiteY2183" fmla="*/ 1091980 h 2370204"/>
              <a:gd name="connsiteX2184" fmla="*/ 235669 w 2397257"/>
              <a:gd name="connsiteY2184" fmla="*/ 1082095 h 2370204"/>
              <a:gd name="connsiteX2185" fmla="*/ 1616379 w 2397257"/>
              <a:gd name="connsiteY2185" fmla="*/ 1073770 h 2370204"/>
              <a:gd name="connsiteX2186" fmla="*/ 1616899 w 2397257"/>
              <a:gd name="connsiteY2186" fmla="*/ 1074290 h 2370204"/>
              <a:gd name="connsiteX2187" fmla="*/ 1616379 w 2397257"/>
              <a:gd name="connsiteY2187" fmla="*/ 1074810 h 2370204"/>
              <a:gd name="connsiteX2188" fmla="*/ 1615859 w 2397257"/>
              <a:gd name="connsiteY2188" fmla="*/ 1074290 h 2370204"/>
              <a:gd name="connsiteX2189" fmla="*/ 1616379 w 2397257"/>
              <a:gd name="connsiteY2189" fmla="*/ 1073770 h 2370204"/>
              <a:gd name="connsiteX2190" fmla="*/ 779836 w 2397257"/>
              <a:gd name="connsiteY2190" fmla="*/ 1071689 h 2370204"/>
              <a:gd name="connsiteX2191" fmla="*/ 784518 w 2397257"/>
              <a:gd name="connsiteY2191" fmla="*/ 1076891 h 2370204"/>
              <a:gd name="connsiteX2192" fmla="*/ 779836 w 2397257"/>
              <a:gd name="connsiteY2192" fmla="*/ 1082094 h 2370204"/>
              <a:gd name="connsiteX2193" fmla="*/ 775154 w 2397257"/>
              <a:gd name="connsiteY2193" fmla="*/ 1076891 h 2370204"/>
              <a:gd name="connsiteX2194" fmla="*/ 779836 w 2397257"/>
              <a:gd name="connsiteY2194" fmla="*/ 1071689 h 2370204"/>
              <a:gd name="connsiteX2195" fmla="*/ 163876 w 2397257"/>
              <a:gd name="connsiteY2195" fmla="*/ 1069609 h 2370204"/>
              <a:gd name="connsiteX2196" fmla="*/ 171680 w 2397257"/>
              <a:gd name="connsiteY2196" fmla="*/ 1075852 h 2370204"/>
              <a:gd name="connsiteX2197" fmla="*/ 163876 w 2397257"/>
              <a:gd name="connsiteY2197" fmla="*/ 1082095 h 2370204"/>
              <a:gd name="connsiteX2198" fmla="*/ 156072 w 2397257"/>
              <a:gd name="connsiteY2198" fmla="*/ 1075852 h 2370204"/>
              <a:gd name="connsiteX2199" fmla="*/ 163876 w 2397257"/>
              <a:gd name="connsiteY2199" fmla="*/ 1069609 h 2370204"/>
              <a:gd name="connsiteX2200" fmla="*/ 541048 w 2397257"/>
              <a:gd name="connsiteY2200" fmla="*/ 1069608 h 2370204"/>
              <a:gd name="connsiteX2201" fmla="*/ 561858 w 2397257"/>
              <a:gd name="connsiteY2201" fmla="*/ 1091978 h 2370204"/>
              <a:gd name="connsiteX2202" fmla="*/ 541048 w 2397257"/>
              <a:gd name="connsiteY2202" fmla="*/ 1114348 h 2370204"/>
              <a:gd name="connsiteX2203" fmla="*/ 520238 w 2397257"/>
              <a:gd name="connsiteY2203" fmla="*/ 1091978 h 2370204"/>
              <a:gd name="connsiteX2204" fmla="*/ 541048 w 2397257"/>
              <a:gd name="connsiteY2204" fmla="*/ 1069608 h 2370204"/>
              <a:gd name="connsiteX2205" fmla="*/ 2158988 w 2397257"/>
              <a:gd name="connsiteY2205" fmla="*/ 1066488 h 2370204"/>
              <a:gd name="connsiteX2206" fmla="*/ 2177717 w 2397257"/>
              <a:gd name="connsiteY2206" fmla="*/ 1085217 h 2370204"/>
              <a:gd name="connsiteX2207" fmla="*/ 2158988 w 2397257"/>
              <a:gd name="connsiteY2207" fmla="*/ 1103946 h 2370204"/>
              <a:gd name="connsiteX2208" fmla="*/ 2140259 w 2397257"/>
              <a:gd name="connsiteY2208" fmla="*/ 1085217 h 2370204"/>
              <a:gd name="connsiteX2209" fmla="*/ 2158988 w 2397257"/>
              <a:gd name="connsiteY2209" fmla="*/ 1066488 h 2370204"/>
              <a:gd name="connsiteX2210" fmla="*/ 1854649 w 2397257"/>
              <a:gd name="connsiteY2210" fmla="*/ 1062325 h 2370204"/>
              <a:gd name="connsiteX2211" fmla="*/ 1878060 w 2397257"/>
              <a:gd name="connsiteY2211" fmla="*/ 1086776 h 2370204"/>
              <a:gd name="connsiteX2212" fmla="*/ 1854649 w 2397257"/>
              <a:gd name="connsiteY2212" fmla="*/ 1111227 h 2370204"/>
              <a:gd name="connsiteX2213" fmla="*/ 1831238 w 2397257"/>
              <a:gd name="connsiteY2213" fmla="*/ 1086776 h 2370204"/>
              <a:gd name="connsiteX2214" fmla="*/ 1854649 w 2397257"/>
              <a:gd name="connsiteY2214" fmla="*/ 1062325 h 2370204"/>
              <a:gd name="connsiteX2215" fmla="*/ 2231821 w 2397257"/>
              <a:gd name="connsiteY2215" fmla="*/ 1054002 h 2370204"/>
              <a:gd name="connsiteX2216" fmla="*/ 2246388 w 2397257"/>
              <a:gd name="connsiteY2216" fmla="*/ 1068049 h 2370204"/>
              <a:gd name="connsiteX2217" fmla="*/ 2231821 w 2397257"/>
              <a:gd name="connsiteY2217" fmla="*/ 1082096 h 2370204"/>
              <a:gd name="connsiteX2218" fmla="*/ 2217254 w 2397257"/>
              <a:gd name="connsiteY2218" fmla="*/ 1068049 h 2370204"/>
              <a:gd name="connsiteX2219" fmla="*/ 2231821 w 2397257"/>
              <a:gd name="connsiteY2219" fmla="*/ 1054002 h 2370204"/>
              <a:gd name="connsiteX2220" fmla="*/ 91042 w 2397257"/>
              <a:gd name="connsiteY2220" fmla="*/ 1054002 h 2370204"/>
              <a:gd name="connsiteX2221" fmla="*/ 94684 w 2397257"/>
              <a:gd name="connsiteY2221" fmla="*/ 1059204 h 2370204"/>
              <a:gd name="connsiteX2222" fmla="*/ 91042 w 2397257"/>
              <a:gd name="connsiteY2222" fmla="*/ 1064407 h 2370204"/>
              <a:gd name="connsiteX2223" fmla="*/ 87400 w 2397257"/>
              <a:gd name="connsiteY2223" fmla="*/ 1059204 h 2370204"/>
              <a:gd name="connsiteX2224" fmla="*/ 91042 w 2397257"/>
              <a:gd name="connsiteY2224" fmla="*/ 1054002 h 2370204"/>
              <a:gd name="connsiteX2225" fmla="*/ 1690252 w 2397257"/>
              <a:gd name="connsiteY2225" fmla="*/ 1054001 h 2370204"/>
              <a:gd name="connsiteX2226" fmla="*/ 1692853 w 2397257"/>
              <a:gd name="connsiteY2226" fmla="*/ 1056602 h 2370204"/>
              <a:gd name="connsiteX2227" fmla="*/ 1690252 w 2397257"/>
              <a:gd name="connsiteY2227" fmla="*/ 1059203 h 2370204"/>
              <a:gd name="connsiteX2228" fmla="*/ 1687651 w 2397257"/>
              <a:gd name="connsiteY2228" fmla="*/ 1056602 h 2370204"/>
              <a:gd name="connsiteX2229" fmla="*/ 1690252 w 2397257"/>
              <a:gd name="connsiteY2229" fmla="*/ 1054001 h 2370204"/>
              <a:gd name="connsiteX2230" fmla="*/ 468214 w 2397257"/>
              <a:gd name="connsiteY2230" fmla="*/ 1054001 h 2370204"/>
              <a:gd name="connsiteX2231" fmla="*/ 487983 w 2397257"/>
              <a:gd name="connsiteY2231" fmla="*/ 1074291 h 2370204"/>
              <a:gd name="connsiteX2232" fmla="*/ 468214 w 2397257"/>
              <a:gd name="connsiteY2232" fmla="*/ 1094581 h 2370204"/>
              <a:gd name="connsiteX2233" fmla="*/ 448445 w 2397257"/>
              <a:gd name="connsiteY2233" fmla="*/ 1074291 h 2370204"/>
              <a:gd name="connsiteX2234" fmla="*/ 468214 w 2397257"/>
              <a:gd name="connsiteY2234" fmla="*/ 1054001 h 2370204"/>
              <a:gd name="connsiteX2235" fmla="*/ 1927482 w 2397257"/>
              <a:gd name="connsiteY2235" fmla="*/ 1046718 h 2370204"/>
              <a:gd name="connsiteX2236" fmla="*/ 1951933 w 2397257"/>
              <a:gd name="connsiteY2236" fmla="*/ 1070649 h 2370204"/>
              <a:gd name="connsiteX2237" fmla="*/ 1927482 w 2397257"/>
              <a:gd name="connsiteY2237" fmla="*/ 1094580 h 2370204"/>
              <a:gd name="connsiteX2238" fmla="*/ 1903031 w 2397257"/>
              <a:gd name="connsiteY2238" fmla="*/ 1070649 h 2370204"/>
              <a:gd name="connsiteX2239" fmla="*/ 1927482 w 2397257"/>
              <a:gd name="connsiteY2239" fmla="*/ 1046718 h 2370204"/>
              <a:gd name="connsiteX2240" fmla="*/ 706483 w 2397257"/>
              <a:gd name="connsiteY2240" fmla="*/ 1046718 h 2370204"/>
              <a:gd name="connsiteX2241" fmla="*/ 720009 w 2397257"/>
              <a:gd name="connsiteY2241" fmla="*/ 1060244 h 2370204"/>
              <a:gd name="connsiteX2242" fmla="*/ 706483 w 2397257"/>
              <a:gd name="connsiteY2242" fmla="*/ 1073770 h 2370204"/>
              <a:gd name="connsiteX2243" fmla="*/ 692957 w 2397257"/>
              <a:gd name="connsiteY2243" fmla="*/ 1060244 h 2370204"/>
              <a:gd name="connsiteX2244" fmla="*/ 706483 w 2397257"/>
              <a:gd name="connsiteY2244" fmla="*/ 1046718 h 2370204"/>
              <a:gd name="connsiteX2245" fmla="*/ 2304654 w 2397257"/>
              <a:gd name="connsiteY2245" fmla="*/ 1044637 h 2370204"/>
              <a:gd name="connsiteX2246" fmla="*/ 2310897 w 2397257"/>
              <a:gd name="connsiteY2246" fmla="*/ 1050880 h 2370204"/>
              <a:gd name="connsiteX2247" fmla="*/ 2304654 w 2397257"/>
              <a:gd name="connsiteY2247" fmla="*/ 1057123 h 2370204"/>
              <a:gd name="connsiteX2248" fmla="*/ 2298411 w 2397257"/>
              <a:gd name="connsiteY2248" fmla="*/ 1050880 h 2370204"/>
              <a:gd name="connsiteX2249" fmla="*/ 2304654 w 2397257"/>
              <a:gd name="connsiteY2249" fmla="*/ 1044637 h 2370204"/>
              <a:gd name="connsiteX2250" fmla="*/ 394861 w 2397257"/>
              <a:gd name="connsiteY2250" fmla="*/ 1042556 h 2370204"/>
              <a:gd name="connsiteX2251" fmla="*/ 410989 w 2397257"/>
              <a:gd name="connsiteY2251" fmla="*/ 1058163 h 2370204"/>
              <a:gd name="connsiteX2252" fmla="*/ 394861 w 2397257"/>
              <a:gd name="connsiteY2252" fmla="*/ 1073770 h 2370204"/>
              <a:gd name="connsiteX2253" fmla="*/ 378733 w 2397257"/>
              <a:gd name="connsiteY2253" fmla="*/ 1058163 h 2370204"/>
              <a:gd name="connsiteX2254" fmla="*/ 394861 w 2397257"/>
              <a:gd name="connsiteY2254" fmla="*/ 1042556 h 2370204"/>
              <a:gd name="connsiteX2255" fmla="*/ 16648 w 2397257"/>
              <a:gd name="connsiteY2255" fmla="*/ 1042556 h 2370204"/>
              <a:gd name="connsiteX2256" fmla="*/ 17689 w 2397257"/>
              <a:gd name="connsiteY2256" fmla="*/ 1043597 h 2370204"/>
              <a:gd name="connsiteX2257" fmla="*/ 16648 w 2397257"/>
              <a:gd name="connsiteY2257" fmla="*/ 1044638 h 2370204"/>
              <a:gd name="connsiteX2258" fmla="*/ 15607 w 2397257"/>
              <a:gd name="connsiteY2258" fmla="*/ 1043597 h 2370204"/>
              <a:gd name="connsiteX2259" fmla="*/ 16648 w 2397257"/>
              <a:gd name="connsiteY2259" fmla="*/ 1042556 h 2370204"/>
              <a:gd name="connsiteX2260" fmla="*/ 2379048 w 2397257"/>
              <a:gd name="connsiteY2260" fmla="*/ 1032151 h 2370204"/>
              <a:gd name="connsiteX2261" fmla="*/ 2380609 w 2397257"/>
              <a:gd name="connsiteY2261" fmla="*/ 1033192 h 2370204"/>
              <a:gd name="connsiteX2262" fmla="*/ 2379048 w 2397257"/>
              <a:gd name="connsiteY2262" fmla="*/ 1034233 h 2370204"/>
              <a:gd name="connsiteX2263" fmla="*/ 2377487 w 2397257"/>
              <a:gd name="connsiteY2263" fmla="*/ 1033192 h 2370204"/>
              <a:gd name="connsiteX2264" fmla="*/ 2379048 w 2397257"/>
              <a:gd name="connsiteY2264" fmla="*/ 1032151 h 2370204"/>
              <a:gd name="connsiteX2265" fmla="*/ 2000836 w 2397257"/>
              <a:gd name="connsiteY2265" fmla="*/ 1032151 h 2370204"/>
              <a:gd name="connsiteX2266" fmla="*/ 2021646 w 2397257"/>
              <a:gd name="connsiteY2266" fmla="*/ 1052961 h 2370204"/>
              <a:gd name="connsiteX2267" fmla="*/ 2000836 w 2397257"/>
              <a:gd name="connsiteY2267" fmla="*/ 1073771 h 2370204"/>
              <a:gd name="connsiteX2268" fmla="*/ 1980026 w 2397257"/>
              <a:gd name="connsiteY2268" fmla="*/ 1052961 h 2370204"/>
              <a:gd name="connsiteX2269" fmla="*/ 2000836 w 2397257"/>
              <a:gd name="connsiteY2269" fmla="*/ 1032151 h 2370204"/>
              <a:gd name="connsiteX2270" fmla="*/ 1510250 w 2397257"/>
              <a:gd name="connsiteY2270" fmla="*/ 1032151 h 2370204"/>
              <a:gd name="connsiteX2271" fmla="*/ 1510770 w 2397257"/>
              <a:gd name="connsiteY2271" fmla="*/ 1032671 h 2370204"/>
              <a:gd name="connsiteX2272" fmla="*/ 1510250 w 2397257"/>
              <a:gd name="connsiteY2272" fmla="*/ 1033191 h 2370204"/>
              <a:gd name="connsiteX2273" fmla="*/ 1509730 w 2397257"/>
              <a:gd name="connsiteY2273" fmla="*/ 1032671 h 2370204"/>
              <a:gd name="connsiteX2274" fmla="*/ 1510250 w 2397257"/>
              <a:gd name="connsiteY2274" fmla="*/ 1032151 h 2370204"/>
              <a:gd name="connsiteX2275" fmla="*/ 322028 w 2397257"/>
              <a:gd name="connsiteY2275" fmla="*/ 1030071 h 2370204"/>
              <a:gd name="connsiteX2276" fmla="*/ 333994 w 2397257"/>
              <a:gd name="connsiteY2276" fmla="*/ 1042037 h 2370204"/>
              <a:gd name="connsiteX2277" fmla="*/ 322028 w 2397257"/>
              <a:gd name="connsiteY2277" fmla="*/ 1054003 h 2370204"/>
              <a:gd name="connsiteX2278" fmla="*/ 310062 w 2397257"/>
              <a:gd name="connsiteY2278" fmla="*/ 1042037 h 2370204"/>
              <a:gd name="connsiteX2279" fmla="*/ 322028 w 2397257"/>
              <a:gd name="connsiteY2279" fmla="*/ 1030071 h 2370204"/>
              <a:gd name="connsiteX2280" fmla="*/ 1763086 w 2397257"/>
              <a:gd name="connsiteY2280" fmla="*/ 1030070 h 2370204"/>
              <a:gd name="connsiteX2281" fmla="*/ 1771930 w 2397257"/>
              <a:gd name="connsiteY2281" fmla="*/ 1039955 h 2370204"/>
              <a:gd name="connsiteX2282" fmla="*/ 1763086 w 2397257"/>
              <a:gd name="connsiteY2282" fmla="*/ 1049840 h 2370204"/>
              <a:gd name="connsiteX2283" fmla="*/ 1754242 w 2397257"/>
              <a:gd name="connsiteY2283" fmla="*/ 1039955 h 2370204"/>
              <a:gd name="connsiteX2284" fmla="*/ 1763086 w 2397257"/>
              <a:gd name="connsiteY2284" fmla="*/ 1030070 h 2370204"/>
              <a:gd name="connsiteX2285" fmla="*/ 632610 w 2397257"/>
              <a:gd name="connsiteY2285" fmla="*/ 1024868 h 2370204"/>
              <a:gd name="connsiteX2286" fmla="*/ 651339 w 2397257"/>
              <a:gd name="connsiteY2286" fmla="*/ 1043597 h 2370204"/>
              <a:gd name="connsiteX2287" fmla="*/ 632610 w 2397257"/>
              <a:gd name="connsiteY2287" fmla="*/ 1062326 h 2370204"/>
              <a:gd name="connsiteX2288" fmla="*/ 613881 w 2397257"/>
              <a:gd name="connsiteY2288" fmla="*/ 1043597 h 2370204"/>
              <a:gd name="connsiteX2289" fmla="*/ 632610 w 2397257"/>
              <a:gd name="connsiteY2289" fmla="*/ 1024868 h 2370204"/>
              <a:gd name="connsiteX2290" fmla="*/ 2072629 w 2397257"/>
              <a:gd name="connsiteY2290" fmla="*/ 1014464 h 2370204"/>
              <a:gd name="connsiteX2291" fmla="*/ 2093439 w 2397257"/>
              <a:gd name="connsiteY2291" fmla="*/ 1035794 h 2370204"/>
              <a:gd name="connsiteX2292" fmla="*/ 2072629 w 2397257"/>
              <a:gd name="connsiteY2292" fmla="*/ 1057124 h 2370204"/>
              <a:gd name="connsiteX2293" fmla="*/ 2051819 w 2397257"/>
              <a:gd name="connsiteY2293" fmla="*/ 1035794 h 2370204"/>
              <a:gd name="connsiteX2294" fmla="*/ 2072629 w 2397257"/>
              <a:gd name="connsiteY2294" fmla="*/ 1014464 h 2370204"/>
              <a:gd name="connsiteX2295" fmla="*/ 248154 w 2397257"/>
              <a:gd name="connsiteY2295" fmla="*/ 1014464 h 2370204"/>
              <a:gd name="connsiteX2296" fmla="*/ 258039 w 2397257"/>
              <a:gd name="connsiteY2296" fmla="*/ 1025909 h 2370204"/>
              <a:gd name="connsiteX2297" fmla="*/ 248154 w 2397257"/>
              <a:gd name="connsiteY2297" fmla="*/ 1037354 h 2370204"/>
              <a:gd name="connsiteX2298" fmla="*/ 238269 w 2397257"/>
              <a:gd name="connsiteY2298" fmla="*/ 1025909 h 2370204"/>
              <a:gd name="connsiteX2299" fmla="*/ 248154 w 2397257"/>
              <a:gd name="connsiteY2299" fmla="*/ 1014464 h 2370204"/>
              <a:gd name="connsiteX2300" fmla="*/ 808450 w 2397257"/>
              <a:gd name="connsiteY2300" fmla="*/ 1014463 h 2370204"/>
              <a:gd name="connsiteX2301" fmla="*/ 809491 w 2397257"/>
              <a:gd name="connsiteY2301" fmla="*/ 1016024 h 2370204"/>
              <a:gd name="connsiteX2302" fmla="*/ 808450 w 2397257"/>
              <a:gd name="connsiteY2302" fmla="*/ 1017585 h 2370204"/>
              <a:gd name="connsiteX2303" fmla="*/ 807409 w 2397257"/>
              <a:gd name="connsiteY2303" fmla="*/ 1016024 h 2370204"/>
              <a:gd name="connsiteX2304" fmla="*/ 808450 w 2397257"/>
              <a:gd name="connsiteY2304" fmla="*/ 1014463 h 2370204"/>
              <a:gd name="connsiteX2305" fmla="*/ 1587766 w 2397257"/>
              <a:gd name="connsiteY2305" fmla="*/ 1012382 h 2370204"/>
              <a:gd name="connsiteX2306" fmla="*/ 1588807 w 2397257"/>
              <a:gd name="connsiteY2306" fmla="*/ 1013423 h 2370204"/>
              <a:gd name="connsiteX2307" fmla="*/ 1587766 w 2397257"/>
              <a:gd name="connsiteY2307" fmla="*/ 1014464 h 2370204"/>
              <a:gd name="connsiteX2308" fmla="*/ 1586725 w 2397257"/>
              <a:gd name="connsiteY2308" fmla="*/ 1013423 h 2370204"/>
              <a:gd name="connsiteX2309" fmla="*/ 1587766 w 2397257"/>
              <a:gd name="connsiteY2309" fmla="*/ 1012382 h 2370204"/>
              <a:gd name="connsiteX2310" fmla="*/ 559255 w 2397257"/>
              <a:gd name="connsiteY2310" fmla="*/ 1005099 h 2370204"/>
              <a:gd name="connsiteX2311" fmla="*/ 581625 w 2397257"/>
              <a:gd name="connsiteY2311" fmla="*/ 1027469 h 2370204"/>
              <a:gd name="connsiteX2312" fmla="*/ 559255 w 2397257"/>
              <a:gd name="connsiteY2312" fmla="*/ 1049839 h 2370204"/>
              <a:gd name="connsiteX2313" fmla="*/ 536885 w 2397257"/>
              <a:gd name="connsiteY2313" fmla="*/ 1027469 h 2370204"/>
              <a:gd name="connsiteX2314" fmla="*/ 559255 w 2397257"/>
              <a:gd name="connsiteY2314" fmla="*/ 1005099 h 2370204"/>
              <a:gd name="connsiteX2315" fmla="*/ 1836440 w 2397257"/>
              <a:gd name="connsiteY2315" fmla="*/ 1003018 h 2370204"/>
              <a:gd name="connsiteX2316" fmla="*/ 1856209 w 2397257"/>
              <a:gd name="connsiteY2316" fmla="*/ 1022787 h 2370204"/>
              <a:gd name="connsiteX2317" fmla="*/ 1836440 w 2397257"/>
              <a:gd name="connsiteY2317" fmla="*/ 1042556 h 2370204"/>
              <a:gd name="connsiteX2318" fmla="*/ 1816671 w 2397257"/>
              <a:gd name="connsiteY2318" fmla="*/ 1022787 h 2370204"/>
              <a:gd name="connsiteX2319" fmla="*/ 1836440 w 2397257"/>
              <a:gd name="connsiteY2319" fmla="*/ 1003018 h 2370204"/>
              <a:gd name="connsiteX2320" fmla="*/ 175841 w 2397257"/>
              <a:gd name="connsiteY2320" fmla="*/ 1003018 h 2370204"/>
              <a:gd name="connsiteX2321" fmla="*/ 183125 w 2397257"/>
              <a:gd name="connsiteY2321" fmla="*/ 1010302 h 2370204"/>
              <a:gd name="connsiteX2322" fmla="*/ 175841 w 2397257"/>
              <a:gd name="connsiteY2322" fmla="*/ 1017586 h 2370204"/>
              <a:gd name="connsiteX2323" fmla="*/ 168557 w 2397257"/>
              <a:gd name="connsiteY2323" fmla="*/ 1010302 h 2370204"/>
              <a:gd name="connsiteX2324" fmla="*/ 175841 w 2397257"/>
              <a:gd name="connsiteY2324" fmla="*/ 1003018 h 2370204"/>
              <a:gd name="connsiteX2325" fmla="*/ 2146502 w 2397257"/>
              <a:gd name="connsiteY2325" fmla="*/ 999897 h 2370204"/>
              <a:gd name="connsiteX2326" fmla="*/ 2165231 w 2397257"/>
              <a:gd name="connsiteY2326" fmla="*/ 1018626 h 2370204"/>
              <a:gd name="connsiteX2327" fmla="*/ 2146502 w 2397257"/>
              <a:gd name="connsiteY2327" fmla="*/ 1037355 h 2370204"/>
              <a:gd name="connsiteX2328" fmla="*/ 2127773 w 2397257"/>
              <a:gd name="connsiteY2328" fmla="*/ 1018626 h 2370204"/>
              <a:gd name="connsiteX2329" fmla="*/ 2146502 w 2397257"/>
              <a:gd name="connsiteY2329" fmla="*/ 999897 h 2370204"/>
              <a:gd name="connsiteX2330" fmla="*/ 734056 w 2397257"/>
              <a:gd name="connsiteY2330" fmla="*/ 992613 h 2370204"/>
              <a:gd name="connsiteX2331" fmla="*/ 739779 w 2397257"/>
              <a:gd name="connsiteY2331" fmla="*/ 998856 h 2370204"/>
              <a:gd name="connsiteX2332" fmla="*/ 734056 w 2397257"/>
              <a:gd name="connsiteY2332" fmla="*/ 1005099 h 2370204"/>
              <a:gd name="connsiteX2333" fmla="*/ 728333 w 2397257"/>
              <a:gd name="connsiteY2333" fmla="*/ 998856 h 2370204"/>
              <a:gd name="connsiteX2334" fmla="*/ 734056 w 2397257"/>
              <a:gd name="connsiteY2334" fmla="*/ 992613 h 2370204"/>
              <a:gd name="connsiteX2335" fmla="*/ 486943 w 2397257"/>
              <a:gd name="connsiteY2335" fmla="*/ 992613 h 2370204"/>
              <a:gd name="connsiteX2336" fmla="*/ 505672 w 2397257"/>
              <a:gd name="connsiteY2336" fmla="*/ 1011342 h 2370204"/>
              <a:gd name="connsiteX2337" fmla="*/ 486943 w 2397257"/>
              <a:gd name="connsiteY2337" fmla="*/ 1030071 h 2370204"/>
              <a:gd name="connsiteX2338" fmla="*/ 468214 w 2397257"/>
              <a:gd name="connsiteY2338" fmla="*/ 1011342 h 2370204"/>
              <a:gd name="connsiteX2339" fmla="*/ 486943 w 2397257"/>
              <a:gd name="connsiteY2339" fmla="*/ 992613 h 2370204"/>
              <a:gd name="connsiteX2340" fmla="*/ 103528 w 2397257"/>
              <a:gd name="connsiteY2340" fmla="*/ 990533 h 2370204"/>
              <a:gd name="connsiteX2341" fmla="*/ 107170 w 2397257"/>
              <a:gd name="connsiteY2341" fmla="*/ 994175 h 2370204"/>
              <a:gd name="connsiteX2342" fmla="*/ 103528 w 2397257"/>
              <a:gd name="connsiteY2342" fmla="*/ 997817 h 2370204"/>
              <a:gd name="connsiteX2343" fmla="*/ 99886 w 2397257"/>
              <a:gd name="connsiteY2343" fmla="*/ 994175 h 2370204"/>
              <a:gd name="connsiteX2344" fmla="*/ 103528 w 2397257"/>
              <a:gd name="connsiteY2344" fmla="*/ 990533 h 2370204"/>
              <a:gd name="connsiteX2345" fmla="*/ 1661640 w 2397257"/>
              <a:gd name="connsiteY2345" fmla="*/ 990532 h 2370204"/>
              <a:gd name="connsiteX2346" fmla="*/ 1667883 w 2397257"/>
              <a:gd name="connsiteY2346" fmla="*/ 995214 h 2370204"/>
              <a:gd name="connsiteX2347" fmla="*/ 1661640 w 2397257"/>
              <a:gd name="connsiteY2347" fmla="*/ 999896 h 2370204"/>
              <a:gd name="connsiteX2348" fmla="*/ 1655397 w 2397257"/>
              <a:gd name="connsiteY2348" fmla="*/ 995214 h 2370204"/>
              <a:gd name="connsiteX2349" fmla="*/ 1661640 w 2397257"/>
              <a:gd name="connsiteY2349" fmla="*/ 990532 h 2370204"/>
              <a:gd name="connsiteX2350" fmla="*/ 2218294 w 2397257"/>
              <a:gd name="connsiteY2350" fmla="*/ 987411 h 2370204"/>
              <a:gd name="connsiteX2351" fmla="*/ 2231820 w 2397257"/>
              <a:gd name="connsiteY2351" fmla="*/ 1000937 h 2370204"/>
              <a:gd name="connsiteX2352" fmla="*/ 2218294 w 2397257"/>
              <a:gd name="connsiteY2352" fmla="*/ 1014463 h 2370204"/>
              <a:gd name="connsiteX2353" fmla="*/ 2204768 w 2397257"/>
              <a:gd name="connsiteY2353" fmla="*/ 1000937 h 2370204"/>
              <a:gd name="connsiteX2354" fmla="*/ 2218294 w 2397257"/>
              <a:gd name="connsiteY2354" fmla="*/ 987411 h 2370204"/>
              <a:gd name="connsiteX2355" fmla="*/ 2292168 w 2397257"/>
              <a:gd name="connsiteY2355" fmla="*/ 980128 h 2370204"/>
              <a:gd name="connsiteX2356" fmla="*/ 2298411 w 2397257"/>
              <a:gd name="connsiteY2356" fmla="*/ 985331 h 2370204"/>
              <a:gd name="connsiteX2357" fmla="*/ 2292168 w 2397257"/>
              <a:gd name="connsiteY2357" fmla="*/ 990534 h 2370204"/>
              <a:gd name="connsiteX2358" fmla="*/ 2285925 w 2397257"/>
              <a:gd name="connsiteY2358" fmla="*/ 985331 h 2370204"/>
              <a:gd name="connsiteX2359" fmla="*/ 2292168 w 2397257"/>
              <a:gd name="connsiteY2359" fmla="*/ 980128 h 2370204"/>
              <a:gd name="connsiteX2360" fmla="*/ 1908754 w 2397257"/>
              <a:gd name="connsiteY2360" fmla="*/ 980128 h 2370204"/>
              <a:gd name="connsiteX2361" fmla="*/ 1932165 w 2397257"/>
              <a:gd name="connsiteY2361" fmla="*/ 1005100 h 2370204"/>
              <a:gd name="connsiteX2362" fmla="*/ 1908754 w 2397257"/>
              <a:gd name="connsiteY2362" fmla="*/ 1030072 h 2370204"/>
              <a:gd name="connsiteX2363" fmla="*/ 1885343 w 2397257"/>
              <a:gd name="connsiteY2363" fmla="*/ 1005100 h 2370204"/>
              <a:gd name="connsiteX2364" fmla="*/ 1908754 w 2397257"/>
              <a:gd name="connsiteY2364" fmla="*/ 980128 h 2370204"/>
              <a:gd name="connsiteX2365" fmla="*/ 1467591 w 2397257"/>
              <a:gd name="connsiteY2365" fmla="*/ 980128 h 2370204"/>
              <a:gd name="connsiteX2366" fmla="*/ 1468111 w 2397257"/>
              <a:gd name="connsiteY2366" fmla="*/ 980648 h 2370204"/>
              <a:gd name="connsiteX2367" fmla="*/ 1467591 w 2397257"/>
              <a:gd name="connsiteY2367" fmla="*/ 981168 h 2370204"/>
              <a:gd name="connsiteX2368" fmla="*/ 1467071 w 2397257"/>
              <a:gd name="connsiteY2368" fmla="*/ 980648 h 2370204"/>
              <a:gd name="connsiteX2369" fmla="*/ 1467591 w 2397257"/>
              <a:gd name="connsiteY2369" fmla="*/ 980128 h 2370204"/>
              <a:gd name="connsiteX2370" fmla="*/ 412549 w 2397257"/>
              <a:gd name="connsiteY2370" fmla="*/ 978047 h 2370204"/>
              <a:gd name="connsiteX2371" fmla="*/ 428677 w 2397257"/>
              <a:gd name="connsiteY2371" fmla="*/ 994175 h 2370204"/>
              <a:gd name="connsiteX2372" fmla="*/ 412549 w 2397257"/>
              <a:gd name="connsiteY2372" fmla="*/ 1010303 h 2370204"/>
              <a:gd name="connsiteX2373" fmla="*/ 396421 w 2397257"/>
              <a:gd name="connsiteY2373" fmla="*/ 994175 h 2370204"/>
              <a:gd name="connsiteX2374" fmla="*/ 412549 w 2397257"/>
              <a:gd name="connsiteY2374" fmla="*/ 978047 h 2370204"/>
              <a:gd name="connsiteX2375" fmla="*/ 29134 w 2397257"/>
              <a:gd name="connsiteY2375" fmla="*/ 974925 h 2370204"/>
              <a:gd name="connsiteX2376" fmla="*/ 30175 w 2397257"/>
              <a:gd name="connsiteY2376" fmla="*/ 976486 h 2370204"/>
              <a:gd name="connsiteX2377" fmla="*/ 29134 w 2397257"/>
              <a:gd name="connsiteY2377" fmla="*/ 978047 h 2370204"/>
              <a:gd name="connsiteX2378" fmla="*/ 28093 w 2397257"/>
              <a:gd name="connsiteY2378" fmla="*/ 976486 h 2370204"/>
              <a:gd name="connsiteX2379" fmla="*/ 29134 w 2397257"/>
              <a:gd name="connsiteY2379" fmla="*/ 974925 h 2370204"/>
              <a:gd name="connsiteX2380" fmla="*/ 658621 w 2397257"/>
              <a:gd name="connsiteY2380" fmla="*/ 967642 h 2370204"/>
              <a:gd name="connsiteX2381" fmla="*/ 673188 w 2397257"/>
              <a:gd name="connsiteY2381" fmla="*/ 981168 h 2370204"/>
              <a:gd name="connsiteX2382" fmla="*/ 658621 w 2397257"/>
              <a:gd name="connsiteY2382" fmla="*/ 994694 h 2370204"/>
              <a:gd name="connsiteX2383" fmla="*/ 644054 w 2397257"/>
              <a:gd name="connsiteY2383" fmla="*/ 981168 h 2370204"/>
              <a:gd name="connsiteX2384" fmla="*/ 658621 w 2397257"/>
              <a:gd name="connsiteY2384" fmla="*/ 967642 h 2370204"/>
              <a:gd name="connsiteX2385" fmla="*/ 1983668 w 2397257"/>
              <a:gd name="connsiteY2385" fmla="*/ 965561 h 2370204"/>
              <a:gd name="connsiteX2386" fmla="*/ 2007079 w 2397257"/>
              <a:gd name="connsiteY2386" fmla="*/ 988972 h 2370204"/>
              <a:gd name="connsiteX2387" fmla="*/ 1983668 w 2397257"/>
              <a:gd name="connsiteY2387" fmla="*/ 1012383 h 2370204"/>
              <a:gd name="connsiteX2388" fmla="*/ 1960257 w 2397257"/>
              <a:gd name="connsiteY2388" fmla="*/ 988972 h 2370204"/>
              <a:gd name="connsiteX2389" fmla="*/ 1983668 w 2397257"/>
              <a:gd name="connsiteY2389" fmla="*/ 965561 h 2370204"/>
              <a:gd name="connsiteX2390" fmla="*/ 1737075 w 2397257"/>
              <a:gd name="connsiteY2390" fmla="*/ 965561 h 2370204"/>
              <a:gd name="connsiteX2391" fmla="*/ 1749041 w 2397257"/>
              <a:gd name="connsiteY2391" fmla="*/ 978047 h 2370204"/>
              <a:gd name="connsiteX2392" fmla="*/ 1737075 w 2397257"/>
              <a:gd name="connsiteY2392" fmla="*/ 990533 h 2370204"/>
              <a:gd name="connsiteX2393" fmla="*/ 1725109 w 2397257"/>
              <a:gd name="connsiteY2393" fmla="*/ 978047 h 2370204"/>
              <a:gd name="connsiteX2394" fmla="*/ 1737075 w 2397257"/>
              <a:gd name="connsiteY2394" fmla="*/ 965561 h 2370204"/>
              <a:gd name="connsiteX2395" fmla="*/ 339196 w 2397257"/>
              <a:gd name="connsiteY2395" fmla="*/ 965561 h 2370204"/>
              <a:gd name="connsiteX2396" fmla="*/ 351682 w 2397257"/>
              <a:gd name="connsiteY2396" fmla="*/ 978047 h 2370204"/>
              <a:gd name="connsiteX2397" fmla="*/ 339196 w 2397257"/>
              <a:gd name="connsiteY2397" fmla="*/ 990533 h 2370204"/>
              <a:gd name="connsiteX2398" fmla="*/ 326710 w 2397257"/>
              <a:gd name="connsiteY2398" fmla="*/ 978047 h 2370204"/>
              <a:gd name="connsiteX2399" fmla="*/ 339196 w 2397257"/>
              <a:gd name="connsiteY2399" fmla="*/ 965561 h 2370204"/>
              <a:gd name="connsiteX2400" fmla="*/ 2363961 w 2397257"/>
              <a:gd name="connsiteY2400" fmla="*/ 962440 h 2370204"/>
              <a:gd name="connsiteX2401" fmla="*/ 2370204 w 2397257"/>
              <a:gd name="connsiteY2401" fmla="*/ 968683 h 2370204"/>
              <a:gd name="connsiteX2402" fmla="*/ 2363961 w 2397257"/>
              <a:gd name="connsiteY2402" fmla="*/ 974926 h 2370204"/>
              <a:gd name="connsiteX2403" fmla="*/ 2357718 w 2397257"/>
              <a:gd name="connsiteY2403" fmla="*/ 968683 h 2370204"/>
              <a:gd name="connsiteX2404" fmla="*/ 2363961 w 2397257"/>
              <a:gd name="connsiteY2404" fmla="*/ 962440 h 2370204"/>
              <a:gd name="connsiteX2405" fmla="*/ 846427 w 2397257"/>
              <a:gd name="connsiteY2405" fmla="*/ 958278 h 2370204"/>
              <a:gd name="connsiteX2406" fmla="*/ 849028 w 2397257"/>
              <a:gd name="connsiteY2406" fmla="*/ 960359 h 2370204"/>
              <a:gd name="connsiteX2407" fmla="*/ 846427 w 2397257"/>
              <a:gd name="connsiteY2407" fmla="*/ 962440 h 2370204"/>
              <a:gd name="connsiteX2408" fmla="*/ 843826 w 2397257"/>
              <a:gd name="connsiteY2408" fmla="*/ 960359 h 2370204"/>
              <a:gd name="connsiteX2409" fmla="*/ 846427 w 2397257"/>
              <a:gd name="connsiteY2409" fmla="*/ 958278 h 2370204"/>
              <a:gd name="connsiteX2410" fmla="*/ 1547708 w 2397257"/>
              <a:gd name="connsiteY2410" fmla="*/ 955156 h 2370204"/>
              <a:gd name="connsiteX2411" fmla="*/ 1551350 w 2397257"/>
              <a:gd name="connsiteY2411" fmla="*/ 957757 h 2370204"/>
              <a:gd name="connsiteX2412" fmla="*/ 1547708 w 2397257"/>
              <a:gd name="connsiteY2412" fmla="*/ 960358 h 2370204"/>
              <a:gd name="connsiteX2413" fmla="*/ 1544066 w 2397257"/>
              <a:gd name="connsiteY2413" fmla="*/ 957757 h 2370204"/>
              <a:gd name="connsiteX2414" fmla="*/ 1547708 w 2397257"/>
              <a:gd name="connsiteY2414" fmla="*/ 955156 h 2370204"/>
              <a:gd name="connsiteX2415" fmla="*/ 264802 w 2397257"/>
              <a:gd name="connsiteY2415" fmla="*/ 950995 h 2370204"/>
              <a:gd name="connsiteX2416" fmla="*/ 274687 w 2397257"/>
              <a:gd name="connsiteY2416" fmla="*/ 960880 h 2370204"/>
              <a:gd name="connsiteX2417" fmla="*/ 264802 w 2397257"/>
              <a:gd name="connsiteY2417" fmla="*/ 970765 h 2370204"/>
              <a:gd name="connsiteX2418" fmla="*/ 254917 w 2397257"/>
              <a:gd name="connsiteY2418" fmla="*/ 960880 h 2370204"/>
              <a:gd name="connsiteX2419" fmla="*/ 264802 w 2397257"/>
              <a:gd name="connsiteY2419" fmla="*/ 950995 h 2370204"/>
              <a:gd name="connsiteX2420" fmla="*/ 2056501 w 2397257"/>
              <a:gd name="connsiteY2420" fmla="*/ 947873 h 2370204"/>
              <a:gd name="connsiteX2421" fmla="*/ 2078871 w 2397257"/>
              <a:gd name="connsiteY2421" fmla="*/ 970243 h 2370204"/>
              <a:gd name="connsiteX2422" fmla="*/ 2056501 w 2397257"/>
              <a:gd name="connsiteY2422" fmla="*/ 992613 h 2370204"/>
              <a:gd name="connsiteX2423" fmla="*/ 2034131 w 2397257"/>
              <a:gd name="connsiteY2423" fmla="*/ 970243 h 2370204"/>
              <a:gd name="connsiteX2424" fmla="*/ 2056501 w 2397257"/>
              <a:gd name="connsiteY2424" fmla="*/ 947873 h 2370204"/>
              <a:gd name="connsiteX2425" fmla="*/ 584227 w 2397257"/>
              <a:gd name="connsiteY2425" fmla="*/ 942671 h 2370204"/>
              <a:gd name="connsiteX2426" fmla="*/ 606597 w 2397257"/>
              <a:gd name="connsiteY2426" fmla="*/ 964001 h 2370204"/>
              <a:gd name="connsiteX2427" fmla="*/ 584227 w 2397257"/>
              <a:gd name="connsiteY2427" fmla="*/ 985331 h 2370204"/>
              <a:gd name="connsiteX2428" fmla="*/ 561857 w 2397257"/>
              <a:gd name="connsiteY2428" fmla="*/ 964001 h 2370204"/>
              <a:gd name="connsiteX2429" fmla="*/ 584227 w 2397257"/>
              <a:gd name="connsiteY2429" fmla="*/ 942671 h 2370204"/>
              <a:gd name="connsiteX2430" fmla="*/ 192488 w 2397257"/>
              <a:gd name="connsiteY2430" fmla="*/ 938509 h 2370204"/>
              <a:gd name="connsiteX2431" fmla="*/ 198731 w 2397257"/>
              <a:gd name="connsiteY2431" fmla="*/ 944752 h 2370204"/>
              <a:gd name="connsiteX2432" fmla="*/ 192488 w 2397257"/>
              <a:gd name="connsiteY2432" fmla="*/ 950995 h 2370204"/>
              <a:gd name="connsiteX2433" fmla="*/ 186245 w 2397257"/>
              <a:gd name="connsiteY2433" fmla="*/ 944752 h 2370204"/>
              <a:gd name="connsiteX2434" fmla="*/ 192488 w 2397257"/>
              <a:gd name="connsiteY2434" fmla="*/ 938509 h 2370204"/>
              <a:gd name="connsiteX2435" fmla="*/ 2127773 w 2397257"/>
              <a:gd name="connsiteY2435" fmla="*/ 935388 h 2370204"/>
              <a:gd name="connsiteX2436" fmla="*/ 2147542 w 2397257"/>
              <a:gd name="connsiteY2436" fmla="*/ 954117 h 2370204"/>
              <a:gd name="connsiteX2437" fmla="*/ 2127773 w 2397257"/>
              <a:gd name="connsiteY2437" fmla="*/ 972846 h 2370204"/>
              <a:gd name="connsiteX2438" fmla="*/ 2108004 w 2397257"/>
              <a:gd name="connsiteY2438" fmla="*/ 954117 h 2370204"/>
              <a:gd name="connsiteX2439" fmla="*/ 2127773 w 2397257"/>
              <a:gd name="connsiteY2439" fmla="*/ 935388 h 2370204"/>
              <a:gd name="connsiteX2440" fmla="*/ 1811469 w 2397257"/>
              <a:gd name="connsiteY2440" fmla="*/ 935387 h 2370204"/>
              <a:gd name="connsiteX2441" fmla="*/ 1833319 w 2397257"/>
              <a:gd name="connsiteY2441" fmla="*/ 958798 h 2370204"/>
              <a:gd name="connsiteX2442" fmla="*/ 1811469 w 2397257"/>
              <a:gd name="connsiteY2442" fmla="*/ 982209 h 2370204"/>
              <a:gd name="connsiteX2443" fmla="*/ 1789619 w 2397257"/>
              <a:gd name="connsiteY2443" fmla="*/ 958798 h 2370204"/>
              <a:gd name="connsiteX2444" fmla="*/ 1811469 w 2397257"/>
              <a:gd name="connsiteY2444" fmla="*/ 935387 h 2370204"/>
              <a:gd name="connsiteX2445" fmla="*/ 1418688 w 2397257"/>
              <a:gd name="connsiteY2445" fmla="*/ 935387 h 2370204"/>
              <a:gd name="connsiteX2446" fmla="*/ 1419208 w 2397257"/>
              <a:gd name="connsiteY2446" fmla="*/ 935907 h 2370204"/>
              <a:gd name="connsiteX2447" fmla="*/ 1418688 w 2397257"/>
              <a:gd name="connsiteY2447" fmla="*/ 936427 h 2370204"/>
              <a:gd name="connsiteX2448" fmla="*/ 1418168 w 2397257"/>
              <a:gd name="connsiteY2448" fmla="*/ 935907 h 2370204"/>
              <a:gd name="connsiteX2449" fmla="*/ 1418688 w 2397257"/>
              <a:gd name="connsiteY2449" fmla="*/ 935387 h 2370204"/>
              <a:gd name="connsiteX2450" fmla="*/ 768391 w 2397257"/>
              <a:gd name="connsiteY2450" fmla="*/ 933306 h 2370204"/>
              <a:gd name="connsiteX2451" fmla="*/ 777235 w 2397257"/>
              <a:gd name="connsiteY2451" fmla="*/ 942150 h 2370204"/>
              <a:gd name="connsiteX2452" fmla="*/ 768391 w 2397257"/>
              <a:gd name="connsiteY2452" fmla="*/ 950994 h 2370204"/>
              <a:gd name="connsiteX2453" fmla="*/ 759547 w 2397257"/>
              <a:gd name="connsiteY2453" fmla="*/ 942150 h 2370204"/>
              <a:gd name="connsiteX2454" fmla="*/ 768391 w 2397257"/>
              <a:gd name="connsiteY2454" fmla="*/ 933306 h 2370204"/>
              <a:gd name="connsiteX2455" fmla="*/ 1626784 w 2397257"/>
              <a:gd name="connsiteY2455" fmla="*/ 928104 h 2370204"/>
              <a:gd name="connsiteX2456" fmla="*/ 1637709 w 2397257"/>
              <a:gd name="connsiteY2456" fmla="*/ 937989 h 2370204"/>
              <a:gd name="connsiteX2457" fmla="*/ 1626784 w 2397257"/>
              <a:gd name="connsiteY2457" fmla="*/ 947874 h 2370204"/>
              <a:gd name="connsiteX2458" fmla="*/ 1615859 w 2397257"/>
              <a:gd name="connsiteY2458" fmla="*/ 937989 h 2370204"/>
              <a:gd name="connsiteX2459" fmla="*/ 1626784 w 2397257"/>
              <a:gd name="connsiteY2459" fmla="*/ 928104 h 2370204"/>
              <a:gd name="connsiteX2460" fmla="*/ 508793 w 2397257"/>
              <a:gd name="connsiteY2460" fmla="*/ 926023 h 2370204"/>
              <a:gd name="connsiteX2461" fmla="*/ 529603 w 2397257"/>
              <a:gd name="connsiteY2461" fmla="*/ 946833 h 2370204"/>
              <a:gd name="connsiteX2462" fmla="*/ 508793 w 2397257"/>
              <a:gd name="connsiteY2462" fmla="*/ 967643 h 2370204"/>
              <a:gd name="connsiteX2463" fmla="*/ 487983 w 2397257"/>
              <a:gd name="connsiteY2463" fmla="*/ 946833 h 2370204"/>
              <a:gd name="connsiteX2464" fmla="*/ 508793 w 2397257"/>
              <a:gd name="connsiteY2464" fmla="*/ 926023 h 2370204"/>
              <a:gd name="connsiteX2465" fmla="*/ 119134 w 2397257"/>
              <a:gd name="connsiteY2465" fmla="*/ 926023 h 2370204"/>
              <a:gd name="connsiteX2466" fmla="*/ 121735 w 2397257"/>
              <a:gd name="connsiteY2466" fmla="*/ 928624 h 2370204"/>
              <a:gd name="connsiteX2467" fmla="*/ 119134 w 2397257"/>
              <a:gd name="connsiteY2467" fmla="*/ 931225 h 2370204"/>
              <a:gd name="connsiteX2468" fmla="*/ 116533 w 2397257"/>
              <a:gd name="connsiteY2468" fmla="*/ 928624 h 2370204"/>
              <a:gd name="connsiteX2469" fmla="*/ 119134 w 2397257"/>
              <a:gd name="connsiteY2469" fmla="*/ 926023 h 2370204"/>
              <a:gd name="connsiteX2470" fmla="*/ 2202167 w 2397257"/>
              <a:gd name="connsiteY2470" fmla="*/ 920821 h 2370204"/>
              <a:gd name="connsiteX2471" fmla="*/ 2217254 w 2397257"/>
              <a:gd name="connsiteY2471" fmla="*/ 936949 h 2370204"/>
              <a:gd name="connsiteX2472" fmla="*/ 2202167 w 2397257"/>
              <a:gd name="connsiteY2472" fmla="*/ 953077 h 2370204"/>
              <a:gd name="connsiteX2473" fmla="*/ 2187080 w 2397257"/>
              <a:gd name="connsiteY2473" fmla="*/ 936949 h 2370204"/>
              <a:gd name="connsiteX2474" fmla="*/ 2202167 w 2397257"/>
              <a:gd name="connsiteY2474" fmla="*/ 920821 h 2370204"/>
              <a:gd name="connsiteX2475" fmla="*/ 1885343 w 2397257"/>
              <a:gd name="connsiteY2475" fmla="*/ 915618 h 2370204"/>
              <a:gd name="connsiteX2476" fmla="*/ 1910315 w 2397257"/>
              <a:gd name="connsiteY2476" fmla="*/ 941630 h 2370204"/>
              <a:gd name="connsiteX2477" fmla="*/ 1885343 w 2397257"/>
              <a:gd name="connsiteY2477" fmla="*/ 967642 h 2370204"/>
              <a:gd name="connsiteX2478" fmla="*/ 1860371 w 2397257"/>
              <a:gd name="connsiteY2478" fmla="*/ 941630 h 2370204"/>
              <a:gd name="connsiteX2479" fmla="*/ 1885343 w 2397257"/>
              <a:gd name="connsiteY2479" fmla="*/ 915618 h 2370204"/>
              <a:gd name="connsiteX2480" fmla="*/ 434919 w 2397257"/>
              <a:gd name="connsiteY2480" fmla="*/ 913537 h 2370204"/>
              <a:gd name="connsiteX2481" fmla="*/ 453648 w 2397257"/>
              <a:gd name="connsiteY2481" fmla="*/ 930705 h 2370204"/>
              <a:gd name="connsiteX2482" fmla="*/ 434919 w 2397257"/>
              <a:gd name="connsiteY2482" fmla="*/ 947873 h 2370204"/>
              <a:gd name="connsiteX2483" fmla="*/ 416190 w 2397257"/>
              <a:gd name="connsiteY2483" fmla="*/ 930705 h 2370204"/>
              <a:gd name="connsiteX2484" fmla="*/ 434919 w 2397257"/>
              <a:gd name="connsiteY2484" fmla="*/ 913537 h 2370204"/>
              <a:gd name="connsiteX2485" fmla="*/ 2275000 w 2397257"/>
              <a:gd name="connsiteY2485" fmla="*/ 911456 h 2370204"/>
              <a:gd name="connsiteX2486" fmla="*/ 2285925 w 2397257"/>
              <a:gd name="connsiteY2486" fmla="*/ 921341 h 2370204"/>
              <a:gd name="connsiteX2487" fmla="*/ 2275000 w 2397257"/>
              <a:gd name="connsiteY2487" fmla="*/ 931226 h 2370204"/>
              <a:gd name="connsiteX2488" fmla="*/ 2264075 w 2397257"/>
              <a:gd name="connsiteY2488" fmla="*/ 921341 h 2370204"/>
              <a:gd name="connsiteX2489" fmla="*/ 2275000 w 2397257"/>
              <a:gd name="connsiteY2489" fmla="*/ 911456 h 2370204"/>
              <a:gd name="connsiteX2490" fmla="*/ 891167 w 2397257"/>
              <a:gd name="connsiteY2490" fmla="*/ 911456 h 2370204"/>
              <a:gd name="connsiteX2491" fmla="*/ 891687 w 2397257"/>
              <a:gd name="connsiteY2491" fmla="*/ 911976 h 2370204"/>
              <a:gd name="connsiteX2492" fmla="*/ 891167 w 2397257"/>
              <a:gd name="connsiteY2492" fmla="*/ 912496 h 2370204"/>
              <a:gd name="connsiteX2493" fmla="*/ 890647 w 2397257"/>
              <a:gd name="connsiteY2493" fmla="*/ 911976 h 2370204"/>
              <a:gd name="connsiteX2494" fmla="*/ 891167 w 2397257"/>
              <a:gd name="connsiteY2494" fmla="*/ 911456 h 2370204"/>
              <a:gd name="connsiteX2495" fmla="*/ 46302 w 2397257"/>
              <a:gd name="connsiteY2495" fmla="*/ 908335 h 2370204"/>
              <a:gd name="connsiteX2496" fmla="*/ 49944 w 2397257"/>
              <a:gd name="connsiteY2496" fmla="*/ 911977 h 2370204"/>
              <a:gd name="connsiteX2497" fmla="*/ 46302 w 2397257"/>
              <a:gd name="connsiteY2497" fmla="*/ 915619 h 2370204"/>
              <a:gd name="connsiteX2498" fmla="*/ 42660 w 2397257"/>
              <a:gd name="connsiteY2498" fmla="*/ 911977 h 2370204"/>
              <a:gd name="connsiteX2499" fmla="*/ 46302 w 2397257"/>
              <a:gd name="connsiteY2499" fmla="*/ 908335 h 2370204"/>
              <a:gd name="connsiteX2500" fmla="*/ 690356 w 2397257"/>
              <a:gd name="connsiteY2500" fmla="*/ 906254 h 2370204"/>
              <a:gd name="connsiteX2501" fmla="*/ 707524 w 2397257"/>
              <a:gd name="connsiteY2501" fmla="*/ 922382 h 2370204"/>
              <a:gd name="connsiteX2502" fmla="*/ 690356 w 2397257"/>
              <a:gd name="connsiteY2502" fmla="*/ 938510 h 2370204"/>
              <a:gd name="connsiteX2503" fmla="*/ 673188 w 2397257"/>
              <a:gd name="connsiteY2503" fmla="*/ 922382 h 2370204"/>
              <a:gd name="connsiteX2504" fmla="*/ 690356 w 2397257"/>
              <a:gd name="connsiteY2504" fmla="*/ 906254 h 2370204"/>
              <a:gd name="connsiteX2505" fmla="*/ 1959736 w 2397257"/>
              <a:gd name="connsiteY2505" fmla="*/ 901052 h 2370204"/>
              <a:gd name="connsiteX2506" fmla="*/ 1984187 w 2397257"/>
              <a:gd name="connsiteY2506" fmla="*/ 926024 h 2370204"/>
              <a:gd name="connsiteX2507" fmla="*/ 1959736 w 2397257"/>
              <a:gd name="connsiteY2507" fmla="*/ 950996 h 2370204"/>
              <a:gd name="connsiteX2508" fmla="*/ 1935285 w 2397257"/>
              <a:gd name="connsiteY2508" fmla="*/ 926024 h 2370204"/>
              <a:gd name="connsiteX2509" fmla="*/ 1959736 w 2397257"/>
              <a:gd name="connsiteY2509" fmla="*/ 901052 h 2370204"/>
              <a:gd name="connsiteX2510" fmla="*/ 1703779 w 2397257"/>
              <a:gd name="connsiteY2510" fmla="*/ 901052 h 2370204"/>
              <a:gd name="connsiteX2511" fmla="*/ 1719907 w 2397257"/>
              <a:gd name="connsiteY2511" fmla="*/ 918220 h 2370204"/>
              <a:gd name="connsiteX2512" fmla="*/ 1703779 w 2397257"/>
              <a:gd name="connsiteY2512" fmla="*/ 935388 h 2370204"/>
              <a:gd name="connsiteX2513" fmla="*/ 1687651 w 2397257"/>
              <a:gd name="connsiteY2513" fmla="*/ 918220 h 2370204"/>
              <a:gd name="connsiteX2514" fmla="*/ 1703779 w 2397257"/>
              <a:gd name="connsiteY2514" fmla="*/ 901052 h 2370204"/>
              <a:gd name="connsiteX2515" fmla="*/ 361566 w 2397257"/>
              <a:gd name="connsiteY2515" fmla="*/ 898971 h 2370204"/>
              <a:gd name="connsiteX2516" fmla="*/ 376653 w 2397257"/>
              <a:gd name="connsiteY2516" fmla="*/ 913538 h 2370204"/>
              <a:gd name="connsiteX2517" fmla="*/ 361566 w 2397257"/>
              <a:gd name="connsiteY2517" fmla="*/ 928105 h 2370204"/>
              <a:gd name="connsiteX2518" fmla="*/ 346479 w 2397257"/>
              <a:gd name="connsiteY2518" fmla="*/ 913538 h 2370204"/>
              <a:gd name="connsiteX2519" fmla="*/ 361566 w 2397257"/>
              <a:gd name="connsiteY2519" fmla="*/ 898971 h 2370204"/>
              <a:gd name="connsiteX2520" fmla="*/ 2348353 w 2397257"/>
              <a:gd name="connsiteY2520" fmla="*/ 898970 h 2370204"/>
              <a:gd name="connsiteX2521" fmla="*/ 2353556 w 2397257"/>
              <a:gd name="connsiteY2521" fmla="*/ 903653 h 2370204"/>
              <a:gd name="connsiteX2522" fmla="*/ 2348353 w 2397257"/>
              <a:gd name="connsiteY2522" fmla="*/ 908337 h 2370204"/>
              <a:gd name="connsiteX2523" fmla="*/ 2343151 w 2397257"/>
              <a:gd name="connsiteY2523" fmla="*/ 903653 h 2370204"/>
              <a:gd name="connsiteX2524" fmla="*/ 2348353 w 2397257"/>
              <a:gd name="connsiteY2524" fmla="*/ 898970 h 2370204"/>
              <a:gd name="connsiteX2525" fmla="*/ 2034131 w 2397257"/>
              <a:gd name="connsiteY2525" fmla="*/ 886485 h 2370204"/>
              <a:gd name="connsiteX2526" fmla="*/ 2055981 w 2397257"/>
              <a:gd name="connsiteY2526" fmla="*/ 908855 h 2370204"/>
              <a:gd name="connsiteX2527" fmla="*/ 2034131 w 2397257"/>
              <a:gd name="connsiteY2527" fmla="*/ 931225 h 2370204"/>
              <a:gd name="connsiteX2528" fmla="*/ 2012281 w 2397257"/>
              <a:gd name="connsiteY2528" fmla="*/ 908855 h 2370204"/>
              <a:gd name="connsiteX2529" fmla="*/ 2034131 w 2397257"/>
              <a:gd name="connsiteY2529" fmla="*/ 886485 h 2370204"/>
              <a:gd name="connsiteX2530" fmla="*/ 287172 w 2397257"/>
              <a:gd name="connsiteY2530" fmla="*/ 886485 h 2370204"/>
              <a:gd name="connsiteX2531" fmla="*/ 299658 w 2397257"/>
              <a:gd name="connsiteY2531" fmla="*/ 897410 h 2370204"/>
              <a:gd name="connsiteX2532" fmla="*/ 287172 w 2397257"/>
              <a:gd name="connsiteY2532" fmla="*/ 908335 h 2370204"/>
              <a:gd name="connsiteX2533" fmla="*/ 274686 w 2397257"/>
              <a:gd name="connsiteY2533" fmla="*/ 897410 h 2370204"/>
              <a:gd name="connsiteX2534" fmla="*/ 287172 w 2397257"/>
              <a:gd name="connsiteY2534" fmla="*/ 886485 h 2370204"/>
              <a:gd name="connsiteX2535" fmla="*/ 809491 w 2397257"/>
              <a:gd name="connsiteY2535" fmla="*/ 881282 h 2370204"/>
              <a:gd name="connsiteX2536" fmla="*/ 816775 w 2397257"/>
              <a:gd name="connsiteY2536" fmla="*/ 888566 h 2370204"/>
              <a:gd name="connsiteX2537" fmla="*/ 809491 w 2397257"/>
              <a:gd name="connsiteY2537" fmla="*/ 895850 h 2370204"/>
              <a:gd name="connsiteX2538" fmla="*/ 802207 w 2397257"/>
              <a:gd name="connsiteY2538" fmla="*/ 888566 h 2370204"/>
              <a:gd name="connsiteX2539" fmla="*/ 809491 w 2397257"/>
              <a:gd name="connsiteY2539" fmla="*/ 881282 h 2370204"/>
              <a:gd name="connsiteX2540" fmla="*/ 614401 w 2397257"/>
              <a:gd name="connsiteY2540" fmla="*/ 881282 h 2370204"/>
              <a:gd name="connsiteX2541" fmla="*/ 636771 w 2397257"/>
              <a:gd name="connsiteY2541" fmla="*/ 903652 h 2370204"/>
              <a:gd name="connsiteX2542" fmla="*/ 614401 w 2397257"/>
              <a:gd name="connsiteY2542" fmla="*/ 926022 h 2370204"/>
              <a:gd name="connsiteX2543" fmla="*/ 592031 w 2397257"/>
              <a:gd name="connsiteY2543" fmla="*/ 903652 h 2370204"/>
              <a:gd name="connsiteX2544" fmla="*/ 614401 w 2397257"/>
              <a:gd name="connsiteY2544" fmla="*/ 881282 h 2370204"/>
              <a:gd name="connsiteX2545" fmla="*/ 1780775 w 2397257"/>
              <a:gd name="connsiteY2545" fmla="*/ 876080 h 2370204"/>
              <a:gd name="connsiteX2546" fmla="*/ 1804186 w 2397257"/>
              <a:gd name="connsiteY2546" fmla="*/ 899491 h 2370204"/>
              <a:gd name="connsiteX2547" fmla="*/ 1780775 w 2397257"/>
              <a:gd name="connsiteY2547" fmla="*/ 922902 h 2370204"/>
              <a:gd name="connsiteX2548" fmla="*/ 1757364 w 2397257"/>
              <a:gd name="connsiteY2548" fmla="*/ 899491 h 2370204"/>
              <a:gd name="connsiteX2549" fmla="*/ 1780775 w 2397257"/>
              <a:gd name="connsiteY2549" fmla="*/ 876080 h 2370204"/>
              <a:gd name="connsiteX2550" fmla="*/ 1585165 w 2397257"/>
              <a:gd name="connsiteY2550" fmla="*/ 876080 h 2370204"/>
              <a:gd name="connsiteX2551" fmla="*/ 1594009 w 2397257"/>
              <a:gd name="connsiteY2551" fmla="*/ 884924 h 2370204"/>
              <a:gd name="connsiteX2552" fmla="*/ 1585165 w 2397257"/>
              <a:gd name="connsiteY2552" fmla="*/ 893768 h 2370204"/>
              <a:gd name="connsiteX2553" fmla="*/ 1576321 w 2397257"/>
              <a:gd name="connsiteY2553" fmla="*/ 884924 h 2370204"/>
              <a:gd name="connsiteX2554" fmla="*/ 1585165 w 2397257"/>
              <a:gd name="connsiteY2554" fmla="*/ 876080 h 2370204"/>
              <a:gd name="connsiteX2555" fmla="*/ 2106964 w 2397257"/>
              <a:gd name="connsiteY2555" fmla="*/ 870878 h 2370204"/>
              <a:gd name="connsiteX2556" fmla="*/ 2125693 w 2397257"/>
              <a:gd name="connsiteY2556" fmla="*/ 891168 h 2370204"/>
              <a:gd name="connsiteX2557" fmla="*/ 2106964 w 2397257"/>
              <a:gd name="connsiteY2557" fmla="*/ 911458 h 2370204"/>
              <a:gd name="connsiteX2558" fmla="*/ 2088235 w 2397257"/>
              <a:gd name="connsiteY2558" fmla="*/ 891168 h 2370204"/>
              <a:gd name="connsiteX2559" fmla="*/ 2106964 w 2397257"/>
              <a:gd name="connsiteY2559" fmla="*/ 870878 h 2370204"/>
              <a:gd name="connsiteX2560" fmla="*/ 212778 w 2397257"/>
              <a:gd name="connsiteY2560" fmla="*/ 870878 h 2370204"/>
              <a:gd name="connsiteX2561" fmla="*/ 222663 w 2397257"/>
              <a:gd name="connsiteY2561" fmla="*/ 880763 h 2370204"/>
              <a:gd name="connsiteX2562" fmla="*/ 212778 w 2397257"/>
              <a:gd name="connsiteY2562" fmla="*/ 890648 h 2370204"/>
              <a:gd name="connsiteX2563" fmla="*/ 202893 w 2397257"/>
              <a:gd name="connsiteY2563" fmla="*/ 880763 h 2370204"/>
              <a:gd name="connsiteX2564" fmla="*/ 212778 w 2397257"/>
              <a:gd name="connsiteY2564" fmla="*/ 870878 h 2370204"/>
              <a:gd name="connsiteX2565" fmla="*/ 1448863 w 2397257"/>
              <a:gd name="connsiteY2565" fmla="*/ 866716 h 2370204"/>
              <a:gd name="connsiteX2566" fmla="*/ 1450424 w 2397257"/>
              <a:gd name="connsiteY2566" fmla="*/ 867757 h 2370204"/>
              <a:gd name="connsiteX2567" fmla="*/ 1448863 w 2397257"/>
              <a:gd name="connsiteY2567" fmla="*/ 868798 h 2370204"/>
              <a:gd name="connsiteX2568" fmla="*/ 1447302 w 2397257"/>
              <a:gd name="connsiteY2568" fmla="*/ 867757 h 2370204"/>
              <a:gd name="connsiteX2569" fmla="*/ 1448863 w 2397257"/>
              <a:gd name="connsiteY2569" fmla="*/ 866716 h 2370204"/>
              <a:gd name="connsiteX2570" fmla="*/ 538446 w 2397257"/>
              <a:gd name="connsiteY2570" fmla="*/ 866716 h 2370204"/>
              <a:gd name="connsiteX2571" fmla="*/ 559776 w 2397257"/>
              <a:gd name="connsiteY2571" fmla="*/ 887526 h 2370204"/>
              <a:gd name="connsiteX2572" fmla="*/ 538446 w 2397257"/>
              <a:gd name="connsiteY2572" fmla="*/ 908336 h 2370204"/>
              <a:gd name="connsiteX2573" fmla="*/ 517116 w 2397257"/>
              <a:gd name="connsiteY2573" fmla="*/ 887526 h 2370204"/>
              <a:gd name="connsiteX2574" fmla="*/ 538446 w 2397257"/>
              <a:gd name="connsiteY2574" fmla="*/ 866716 h 2370204"/>
              <a:gd name="connsiteX2575" fmla="*/ 2180317 w 2397257"/>
              <a:gd name="connsiteY2575" fmla="*/ 863595 h 2370204"/>
              <a:gd name="connsiteX2576" fmla="*/ 2190202 w 2397257"/>
              <a:gd name="connsiteY2576" fmla="*/ 873480 h 2370204"/>
              <a:gd name="connsiteX2577" fmla="*/ 2180317 w 2397257"/>
              <a:gd name="connsiteY2577" fmla="*/ 883365 h 2370204"/>
              <a:gd name="connsiteX2578" fmla="*/ 2170432 w 2397257"/>
              <a:gd name="connsiteY2578" fmla="*/ 873480 h 2370204"/>
              <a:gd name="connsiteX2579" fmla="*/ 2180317 w 2397257"/>
              <a:gd name="connsiteY2579" fmla="*/ 863595 h 2370204"/>
              <a:gd name="connsiteX2580" fmla="*/ 140465 w 2397257"/>
              <a:gd name="connsiteY2580" fmla="*/ 859433 h 2370204"/>
              <a:gd name="connsiteX2581" fmla="*/ 146708 w 2397257"/>
              <a:gd name="connsiteY2581" fmla="*/ 864115 h 2370204"/>
              <a:gd name="connsiteX2582" fmla="*/ 140465 w 2397257"/>
              <a:gd name="connsiteY2582" fmla="*/ 868797 h 2370204"/>
              <a:gd name="connsiteX2583" fmla="*/ 134222 w 2397257"/>
              <a:gd name="connsiteY2583" fmla="*/ 864115 h 2370204"/>
              <a:gd name="connsiteX2584" fmla="*/ 140465 w 2397257"/>
              <a:gd name="connsiteY2584" fmla="*/ 859433 h 2370204"/>
              <a:gd name="connsiteX2585" fmla="*/ 1856210 w 2397257"/>
              <a:gd name="connsiteY2585" fmla="*/ 854230 h 2370204"/>
              <a:gd name="connsiteX2586" fmla="*/ 1883263 w 2397257"/>
              <a:gd name="connsiteY2586" fmla="*/ 881283 h 2370204"/>
              <a:gd name="connsiteX2587" fmla="*/ 1856210 w 2397257"/>
              <a:gd name="connsiteY2587" fmla="*/ 908336 h 2370204"/>
              <a:gd name="connsiteX2588" fmla="*/ 1829157 w 2397257"/>
              <a:gd name="connsiteY2588" fmla="*/ 881283 h 2370204"/>
              <a:gd name="connsiteX2589" fmla="*/ 1856210 w 2397257"/>
              <a:gd name="connsiteY2589" fmla="*/ 854230 h 2370204"/>
              <a:gd name="connsiteX2590" fmla="*/ 729373 w 2397257"/>
              <a:gd name="connsiteY2590" fmla="*/ 854230 h 2370204"/>
              <a:gd name="connsiteX2591" fmla="*/ 742899 w 2397257"/>
              <a:gd name="connsiteY2591" fmla="*/ 867756 h 2370204"/>
              <a:gd name="connsiteX2592" fmla="*/ 729373 w 2397257"/>
              <a:gd name="connsiteY2592" fmla="*/ 881282 h 2370204"/>
              <a:gd name="connsiteX2593" fmla="*/ 715847 w 2397257"/>
              <a:gd name="connsiteY2593" fmla="*/ 867756 h 2370204"/>
              <a:gd name="connsiteX2594" fmla="*/ 729373 w 2397257"/>
              <a:gd name="connsiteY2594" fmla="*/ 854230 h 2370204"/>
              <a:gd name="connsiteX2595" fmla="*/ 461452 w 2397257"/>
              <a:gd name="connsiteY2595" fmla="*/ 854230 h 2370204"/>
              <a:gd name="connsiteX2596" fmla="*/ 477580 w 2397257"/>
              <a:gd name="connsiteY2596" fmla="*/ 870358 h 2370204"/>
              <a:gd name="connsiteX2597" fmla="*/ 461452 w 2397257"/>
              <a:gd name="connsiteY2597" fmla="*/ 886486 h 2370204"/>
              <a:gd name="connsiteX2598" fmla="*/ 445324 w 2397257"/>
              <a:gd name="connsiteY2598" fmla="*/ 870358 h 2370204"/>
              <a:gd name="connsiteX2599" fmla="*/ 461452 w 2397257"/>
              <a:gd name="connsiteY2599" fmla="*/ 854230 h 2370204"/>
              <a:gd name="connsiteX2600" fmla="*/ 2254190 w 2397257"/>
              <a:gd name="connsiteY2600" fmla="*/ 851109 h 2370204"/>
              <a:gd name="connsiteX2601" fmla="*/ 2258872 w 2397257"/>
              <a:gd name="connsiteY2601" fmla="*/ 856311 h 2370204"/>
              <a:gd name="connsiteX2602" fmla="*/ 2254190 w 2397257"/>
              <a:gd name="connsiteY2602" fmla="*/ 861514 h 2370204"/>
              <a:gd name="connsiteX2603" fmla="*/ 2249508 w 2397257"/>
              <a:gd name="connsiteY2603" fmla="*/ 856311 h 2370204"/>
              <a:gd name="connsiteX2604" fmla="*/ 2254190 w 2397257"/>
              <a:gd name="connsiteY2604" fmla="*/ 851109 h 2370204"/>
              <a:gd name="connsiteX2605" fmla="*/ 1665281 w 2397257"/>
              <a:gd name="connsiteY2605" fmla="*/ 849028 h 2370204"/>
              <a:gd name="connsiteX2606" fmla="*/ 1680368 w 2397257"/>
              <a:gd name="connsiteY2606" fmla="*/ 864115 h 2370204"/>
              <a:gd name="connsiteX2607" fmla="*/ 1665281 w 2397257"/>
              <a:gd name="connsiteY2607" fmla="*/ 879202 h 2370204"/>
              <a:gd name="connsiteX2608" fmla="*/ 1650194 w 2397257"/>
              <a:gd name="connsiteY2608" fmla="*/ 864115 h 2370204"/>
              <a:gd name="connsiteX2609" fmla="*/ 1665281 w 2397257"/>
              <a:gd name="connsiteY2609" fmla="*/ 849028 h 2370204"/>
              <a:gd name="connsiteX2610" fmla="*/ 67111 w 2397257"/>
              <a:gd name="connsiteY2610" fmla="*/ 843826 h 2370204"/>
              <a:gd name="connsiteX2611" fmla="*/ 69713 w 2397257"/>
              <a:gd name="connsiteY2611" fmla="*/ 846428 h 2370204"/>
              <a:gd name="connsiteX2612" fmla="*/ 67111 w 2397257"/>
              <a:gd name="connsiteY2612" fmla="*/ 849030 h 2370204"/>
              <a:gd name="connsiteX2613" fmla="*/ 64509 w 2397257"/>
              <a:gd name="connsiteY2613" fmla="*/ 846428 h 2370204"/>
              <a:gd name="connsiteX2614" fmla="*/ 67111 w 2397257"/>
              <a:gd name="connsiteY2614" fmla="*/ 843826 h 2370204"/>
              <a:gd name="connsiteX2615" fmla="*/ 387578 w 2397257"/>
              <a:gd name="connsiteY2615" fmla="*/ 839664 h 2370204"/>
              <a:gd name="connsiteX2616" fmla="*/ 401625 w 2397257"/>
              <a:gd name="connsiteY2616" fmla="*/ 853190 h 2370204"/>
              <a:gd name="connsiteX2617" fmla="*/ 387578 w 2397257"/>
              <a:gd name="connsiteY2617" fmla="*/ 866716 h 2370204"/>
              <a:gd name="connsiteX2618" fmla="*/ 373531 w 2397257"/>
              <a:gd name="connsiteY2618" fmla="*/ 853190 h 2370204"/>
              <a:gd name="connsiteX2619" fmla="*/ 387578 w 2397257"/>
              <a:gd name="connsiteY2619" fmla="*/ 839664 h 2370204"/>
              <a:gd name="connsiteX2620" fmla="*/ 1931644 w 2397257"/>
              <a:gd name="connsiteY2620" fmla="*/ 839663 h 2370204"/>
              <a:gd name="connsiteX2621" fmla="*/ 1955055 w 2397257"/>
              <a:gd name="connsiteY2621" fmla="*/ 864114 h 2370204"/>
              <a:gd name="connsiteX2622" fmla="*/ 1931644 w 2397257"/>
              <a:gd name="connsiteY2622" fmla="*/ 888565 h 2370204"/>
              <a:gd name="connsiteX2623" fmla="*/ 1908233 w 2397257"/>
              <a:gd name="connsiteY2623" fmla="*/ 864114 h 2370204"/>
              <a:gd name="connsiteX2624" fmla="*/ 1931644 w 2397257"/>
              <a:gd name="connsiteY2624" fmla="*/ 839663 h 2370204"/>
              <a:gd name="connsiteX2625" fmla="*/ 2328066 w 2397257"/>
              <a:gd name="connsiteY2625" fmla="*/ 836542 h 2370204"/>
              <a:gd name="connsiteX2626" fmla="*/ 2330668 w 2397257"/>
              <a:gd name="connsiteY2626" fmla="*/ 839144 h 2370204"/>
              <a:gd name="connsiteX2627" fmla="*/ 2328066 w 2397257"/>
              <a:gd name="connsiteY2627" fmla="*/ 841746 h 2370204"/>
              <a:gd name="connsiteX2628" fmla="*/ 2325464 w 2397257"/>
              <a:gd name="connsiteY2628" fmla="*/ 839144 h 2370204"/>
              <a:gd name="connsiteX2629" fmla="*/ 2328066 w 2397257"/>
              <a:gd name="connsiteY2629" fmla="*/ 836542 h 2370204"/>
              <a:gd name="connsiteX2630" fmla="*/ 1536783 w 2397257"/>
              <a:gd name="connsiteY2630" fmla="*/ 834461 h 2370204"/>
              <a:gd name="connsiteX2631" fmla="*/ 1541985 w 2397257"/>
              <a:gd name="connsiteY2631" fmla="*/ 838103 h 2370204"/>
              <a:gd name="connsiteX2632" fmla="*/ 1536783 w 2397257"/>
              <a:gd name="connsiteY2632" fmla="*/ 841745 h 2370204"/>
              <a:gd name="connsiteX2633" fmla="*/ 1531580 w 2397257"/>
              <a:gd name="connsiteY2633" fmla="*/ 838103 h 2370204"/>
              <a:gd name="connsiteX2634" fmla="*/ 1536783 w 2397257"/>
              <a:gd name="connsiteY2634" fmla="*/ 834461 h 2370204"/>
              <a:gd name="connsiteX2635" fmla="*/ 856312 w 2397257"/>
              <a:gd name="connsiteY2635" fmla="*/ 834461 h 2370204"/>
              <a:gd name="connsiteX2636" fmla="*/ 863596 w 2397257"/>
              <a:gd name="connsiteY2636" fmla="*/ 841745 h 2370204"/>
              <a:gd name="connsiteX2637" fmla="*/ 856312 w 2397257"/>
              <a:gd name="connsiteY2637" fmla="*/ 849029 h 2370204"/>
              <a:gd name="connsiteX2638" fmla="*/ 849028 w 2397257"/>
              <a:gd name="connsiteY2638" fmla="*/ 841745 h 2370204"/>
              <a:gd name="connsiteX2639" fmla="*/ 856312 w 2397257"/>
              <a:gd name="connsiteY2639" fmla="*/ 834461 h 2370204"/>
              <a:gd name="connsiteX2640" fmla="*/ 2007078 w 2397257"/>
              <a:gd name="connsiteY2640" fmla="*/ 827178 h 2370204"/>
              <a:gd name="connsiteX2641" fmla="*/ 2026847 w 2397257"/>
              <a:gd name="connsiteY2641" fmla="*/ 846947 h 2370204"/>
              <a:gd name="connsiteX2642" fmla="*/ 2007078 w 2397257"/>
              <a:gd name="connsiteY2642" fmla="*/ 866716 h 2370204"/>
              <a:gd name="connsiteX2643" fmla="*/ 1987309 w 2397257"/>
              <a:gd name="connsiteY2643" fmla="*/ 846947 h 2370204"/>
              <a:gd name="connsiteX2644" fmla="*/ 2007078 w 2397257"/>
              <a:gd name="connsiteY2644" fmla="*/ 827178 h 2370204"/>
              <a:gd name="connsiteX2645" fmla="*/ 649777 w 2397257"/>
              <a:gd name="connsiteY2645" fmla="*/ 827178 h 2370204"/>
              <a:gd name="connsiteX2646" fmla="*/ 671107 w 2397257"/>
              <a:gd name="connsiteY2646" fmla="*/ 847988 h 2370204"/>
              <a:gd name="connsiteX2647" fmla="*/ 649777 w 2397257"/>
              <a:gd name="connsiteY2647" fmla="*/ 868798 h 2370204"/>
              <a:gd name="connsiteX2648" fmla="*/ 628447 w 2397257"/>
              <a:gd name="connsiteY2648" fmla="*/ 847988 h 2370204"/>
              <a:gd name="connsiteX2649" fmla="*/ 649777 w 2397257"/>
              <a:gd name="connsiteY2649" fmla="*/ 827178 h 2370204"/>
              <a:gd name="connsiteX2650" fmla="*/ 313704 w 2397257"/>
              <a:gd name="connsiteY2650" fmla="*/ 824057 h 2370204"/>
              <a:gd name="connsiteX2651" fmla="*/ 324629 w 2397257"/>
              <a:gd name="connsiteY2651" fmla="*/ 835502 h 2370204"/>
              <a:gd name="connsiteX2652" fmla="*/ 313704 w 2397257"/>
              <a:gd name="connsiteY2652" fmla="*/ 846947 h 2370204"/>
              <a:gd name="connsiteX2653" fmla="*/ 302779 w 2397257"/>
              <a:gd name="connsiteY2653" fmla="*/ 835502 h 2370204"/>
              <a:gd name="connsiteX2654" fmla="*/ 313704 w 2397257"/>
              <a:gd name="connsiteY2654" fmla="*/ 824057 h 2370204"/>
              <a:gd name="connsiteX2655" fmla="*/ 1743318 w 2397257"/>
              <a:gd name="connsiteY2655" fmla="*/ 821975 h 2370204"/>
              <a:gd name="connsiteX2656" fmla="*/ 1764648 w 2397257"/>
              <a:gd name="connsiteY2656" fmla="*/ 842785 h 2370204"/>
              <a:gd name="connsiteX2657" fmla="*/ 1743318 w 2397257"/>
              <a:gd name="connsiteY2657" fmla="*/ 863595 h 2370204"/>
              <a:gd name="connsiteX2658" fmla="*/ 1721988 w 2397257"/>
              <a:gd name="connsiteY2658" fmla="*/ 842785 h 2370204"/>
              <a:gd name="connsiteX2659" fmla="*/ 1743318 w 2397257"/>
              <a:gd name="connsiteY2659" fmla="*/ 821975 h 2370204"/>
              <a:gd name="connsiteX2660" fmla="*/ 2080952 w 2397257"/>
              <a:gd name="connsiteY2660" fmla="*/ 811571 h 2370204"/>
              <a:gd name="connsiteX2661" fmla="*/ 2095519 w 2397257"/>
              <a:gd name="connsiteY2661" fmla="*/ 827699 h 2370204"/>
              <a:gd name="connsiteX2662" fmla="*/ 2080952 w 2397257"/>
              <a:gd name="connsiteY2662" fmla="*/ 843827 h 2370204"/>
              <a:gd name="connsiteX2663" fmla="*/ 2066385 w 2397257"/>
              <a:gd name="connsiteY2663" fmla="*/ 827699 h 2370204"/>
              <a:gd name="connsiteX2664" fmla="*/ 2080952 w 2397257"/>
              <a:gd name="connsiteY2664" fmla="*/ 811571 h 2370204"/>
              <a:gd name="connsiteX2665" fmla="*/ 1063886 w 2397257"/>
              <a:gd name="connsiteY2665" fmla="*/ 809490 h 2370204"/>
              <a:gd name="connsiteX2666" fmla="*/ 1066487 w 2397257"/>
              <a:gd name="connsiteY2666" fmla="*/ 810531 h 2370204"/>
              <a:gd name="connsiteX2667" fmla="*/ 1063886 w 2397257"/>
              <a:gd name="connsiteY2667" fmla="*/ 811572 h 2370204"/>
              <a:gd name="connsiteX2668" fmla="*/ 1061285 w 2397257"/>
              <a:gd name="connsiteY2668" fmla="*/ 810531 h 2370204"/>
              <a:gd name="connsiteX2669" fmla="*/ 1063886 w 2397257"/>
              <a:gd name="connsiteY2669" fmla="*/ 809490 h 2370204"/>
              <a:gd name="connsiteX2670" fmla="*/ 239310 w 2397257"/>
              <a:gd name="connsiteY2670" fmla="*/ 809490 h 2370204"/>
              <a:gd name="connsiteX2671" fmla="*/ 247634 w 2397257"/>
              <a:gd name="connsiteY2671" fmla="*/ 818334 h 2370204"/>
              <a:gd name="connsiteX2672" fmla="*/ 239310 w 2397257"/>
              <a:gd name="connsiteY2672" fmla="*/ 827178 h 2370204"/>
              <a:gd name="connsiteX2673" fmla="*/ 230986 w 2397257"/>
              <a:gd name="connsiteY2673" fmla="*/ 818334 h 2370204"/>
              <a:gd name="connsiteX2674" fmla="*/ 239310 w 2397257"/>
              <a:gd name="connsiteY2674" fmla="*/ 809490 h 2370204"/>
              <a:gd name="connsiteX2675" fmla="*/ 1329207 w 2397257"/>
              <a:gd name="connsiteY2675" fmla="*/ 807409 h 2370204"/>
              <a:gd name="connsiteX2676" fmla="*/ 1331808 w 2397257"/>
              <a:gd name="connsiteY2676" fmla="*/ 809490 h 2370204"/>
              <a:gd name="connsiteX2677" fmla="*/ 1329207 w 2397257"/>
              <a:gd name="connsiteY2677" fmla="*/ 811571 h 2370204"/>
              <a:gd name="connsiteX2678" fmla="*/ 1326606 w 2397257"/>
              <a:gd name="connsiteY2678" fmla="*/ 809490 h 2370204"/>
              <a:gd name="connsiteX2679" fmla="*/ 1329207 w 2397257"/>
              <a:gd name="connsiteY2679" fmla="*/ 807409 h 2370204"/>
              <a:gd name="connsiteX2680" fmla="*/ 572782 w 2397257"/>
              <a:gd name="connsiteY2680" fmla="*/ 804287 h 2370204"/>
              <a:gd name="connsiteX2681" fmla="*/ 596193 w 2397257"/>
              <a:gd name="connsiteY2681" fmla="*/ 827698 h 2370204"/>
              <a:gd name="connsiteX2682" fmla="*/ 572782 w 2397257"/>
              <a:gd name="connsiteY2682" fmla="*/ 851109 h 2370204"/>
              <a:gd name="connsiteX2683" fmla="*/ 549371 w 2397257"/>
              <a:gd name="connsiteY2683" fmla="*/ 827698 h 2370204"/>
              <a:gd name="connsiteX2684" fmla="*/ 572782 w 2397257"/>
              <a:gd name="connsiteY2684" fmla="*/ 804287 h 2370204"/>
              <a:gd name="connsiteX2685" fmla="*/ 2155346 w 2397257"/>
              <a:gd name="connsiteY2685" fmla="*/ 802207 h 2370204"/>
              <a:gd name="connsiteX2686" fmla="*/ 2165231 w 2397257"/>
              <a:gd name="connsiteY2686" fmla="*/ 812092 h 2370204"/>
              <a:gd name="connsiteX2687" fmla="*/ 2155346 w 2397257"/>
              <a:gd name="connsiteY2687" fmla="*/ 821977 h 2370204"/>
              <a:gd name="connsiteX2688" fmla="*/ 2145461 w 2397257"/>
              <a:gd name="connsiteY2688" fmla="*/ 812092 h 2370204"/>
              <a:gd name="connsiteX2689" fmla="*/ 2155346 w 2397257"/>
              <a:gd name="connsiteY2689" fmla="*/ 802207 h 2370204"/>
              <a:gd name="connsiteX2690" fmla="*/ 773594 w 2397257"/>
              <a:gd name="connsiteY2690" fmla="*/ 802206 h 2370204"/>
              <a:gd name="connsiteX2691" fmla="*/ 787641 w 2397257"/>
              <a:gd name="connsiteY2691" fmla="*/ 816773 h 2370204"/>
              <a:gd name="connsiteX2692" fmla="*/ 773594 w 2397257"/>
              <a:gd name="connsiteY2692" fmla="*/ 831340 h 2370204"/>
              <a:gd name="connsiteX2693" fmla="*/ 759547 w 2397257"/>
              <a:gd name="connsiteY2693" fmla="*/ 816773 h 2370204"/>
              <a:gd name="connsiteX2694" fmla="*/ 773594 w 2397257"/>
              <a:gd name="connsiteY2694" fmla="*/ 802206 h 2370204"/>
              <a:gd name="connsiteX2695" fmla="*/ 1821354 w 2397257"/>
              <a:gd name="connsiteY2695" fmla="*/ 797004 h 2370204"/>
              <a:gd name="connsiteX2696" fmla="*/ 1848927 w 2397257"/>
              <a:gd name="connsiteY2696" fmla="*/ 824057 h 2370204"/>
              <a:gd name="connsiteX2697" fmla="*/ 1821354 w 2397257"/>
              <a:gd name="connsiteY2697" fmla="*/ 851110 h 2370204"/>
              <a:gd name="connsiteX2698" fmla="*/ 1793781 w 2397257"/>
              <a:gd name="connsiteY2698" fmla="*/ 824057 h 2370204"/>
              <a:gd name="connsiteX2699" fmla="*/ 1821354 w 2397257"/>
              <a:gd name="connsiteY2699" fmla="*/ 797004 h 2370204"/>
              <a:gd name="connsiteX2700" fmla="*/ 1619501 w 2397257"/>
              <a:gd name="connsiteY2700" fmla="*/ 797004 h 2370204"/>
              <a:gd name="connsiteX2701" fmla="*/ 1635629 w 2397257"/>
              <a:gd name="connsiteY2701" fmla="*/ 813132 h 2370204"/>
              <a:gd name="connsiteX2702" fmla="*/ 1619501 w 2397257"/>
              <a:gd name="connsiteY2702" fmla="*/ 829260 h 2370204"/>
              <a:gd name="connsiteX2703" fmla="*/ 1603373 w 2397257"/>
              <a:gd name="connsiteY2703" fmla="*/ 813132 h 2370204"/>
              <a:gd name="connsiteX2704" fmla="*/ 1619501 w 2397257"/>
              <a:gd name="connsiteY2704" fmla="*/ 797004 h 2370204"/>
              <a:gd name="connsiteX2705" fmla="*/ 164916 w 2397257"/>
              <a:gd name="connsiteY2705" fmla="*/ 797004 h 2370204"/>
              <a:gd name="connsiteX2706" fmla="*/ 168558 w 2397257"/>
              <a:gd name="connsiteY2706" fmla="*/ 802206 h 2370204"/>
              <a:gd name="connsiteX2707" fmla="*/ 164916 w 2397257"/>
              <a:gd name="connsiteY2707" fmla="*/ 807409 h 2370204"/>
              <a:gd name="connsiteX2708" fmla="*/ 161274 w 2397257"/>
              <a:gd name="connsiteY2708" fmla="*/ 802206 h 2370204"/>
              <a:gd name="connsiteX2709" fmla="*/ 164916 w 2397257"/>
              <a:gd name="connsiteY2709" fmla="*/ 797004 h 2370204"/>
              <a:gd name="connsiteX2710" fmla="*/ 1129957 w 2397257"/>
              <a:gd name="connsiteY2710" fmla="*/ 794923 h 2370204"/>
              <a:gd name="connsiteX2711" fmla="*/ 1130998 w 2397257"/>
              <a:gd name="connsiteY2711" fmla="*/ 795964 h 2370204"/>
              <a:gd name="connsiteX2712" fmla="*/ 1129957 w 2397257"/>
              <a:gd name="connsiteY2712" fmla="*/ 797005 h 2370204"/>
              <a:gd name="connsiteX2713" fmla="*/ 1128916 w 2397257"/>
              <a:gd name="connsiteY2713" fmla="*/ 795964 h 2370204"/>
              <a:gd name="connsiteX2714" fmla="*/ 1129957 w 2397257"/>
              <a:gd name="connsiteY2714" fmla="*/ 794923 h 2370204"/>
              <a:gd name="connsiteX2715" fmla="*/ 910937 w 2397257"/>
              <a:gd name="connsiteY2715" fmla="*/ 794923 h 2370204"/>
              <a:gd name="connsiteX2716" fmla="*/ 918741 w 2397257"/>
              <a:gd name="connsiteY2716" fmla="*/ 802207 h 2370204"/>
              <a:gd name="connsiteX2717" fmla="*/ 910937 w 2397257"/>
              <a:gd name="connsiteY2717" fmla="*/ 809491 h 2370204"/>
              <a:gd name="connsiteX2718" fmla="*/ 903133 w 2397257"/>
              <a:gd name="connsiteY2718" fmla="*/ 802207 h 2370204"/>
              <a:gd name="connsiteX2719" fmla="*/ 910937 w 2397257"/>
              <a:gd name="connsiteY2719" fmla="*/ 794923 h 2370204"/>
              <a:gd name="connsiteX2720" fmla="*/ 2229219 w 2397257"/>
              <a:gd name="connsiteY2720" fmla="*/ 791802 h 2370204"/>
              <a:gd name="connsiteX2721" fmla="*/ 2231820 w 2397257"/>
              <a:gd name="connsiteY2721" fmla="*/ 794403 h 2370204"/>
              <a:gd name="connsiteX2722" fmla="*/ 2229219 w 2397257"/>
              <a:gd name="connsiteY2722" fmla="*/ 797004 h 2370204"/>
              <a:gd name="connsiteX2723" fmla="*/ 2226618 w 2397257"/>
              <a:gd name="connsiteY2723" fmla="*/ 794403 h 2370204"/>
              <a:gd name="connsiteX2724" fmla="*/ 2229219 w 2397257"/>
              <a:gd name="connsiteY2724" fmla="*/ 791802 h 2370204"/>
              <a:gd name="connsiteX2725" fmla="*/ 495266 w 2397257"/>
              <a:gd name="connsiteY2725" fmla="*/ 791802 h 2370204"/>
              <a:gd name="connsiteX2726" fmla="*/ 515035 w 2397257"/>
              <a:gd name="connsiteY2726" fmla="*/ 810531 h 2370204"/>
              <a:gd name="connsiteX2727" fmla="*/ 495266 w 2397257"/>
              <a:gd name="connsiteY2727" fmla="*/ 829260 h 2370204"/>
              <a:gd name="connsiteX2728" fmla="*/ 475497 w 2397257"/>
              <a:gd name="connsiteY2728" fmla="*/ 810531 h 2370204"/>
              <a:gd name="connsiteX2729" fmla="*/ 495266 w 2397257"/>
              <a:gd name="connsiteY2729" fmla="*/ 791802 h 2370204"/>
              <a:gd name="connsiteX2730" fmla="*/ 1482158 w 2397257"/>
              <a:gd name="connsiteY2730" fmla="*/ 789721 h 2370204"/>
              <a:gd name="connsiteX2731" fmla="*/ 1492043 w 2397257"/>
              <a:gd name="connsiteY2731" fmla="*/ 799606 h 2370204"/>
              <a:gd name="connsiteX2732" fmla="*/ 1482158 w 2397257"/>
              <a:gd name="connsiteY2732" fmla="*/ 809491 h 2370204"/>
              <a:gd name="connsiteX2733" fmla="*/ 1472273 w 2397257"/>
              <a:gd name="connsiteY2733" fmla="*/ 799606 h 2370204"/>
              <a:gd name="connsiteX2734" fmla="*/ 1482158 w 2397257"/>
              <a:gd name="connsiteY2734" fmla="*/ 789721 h 2370204"/>
              <a:gd name="connsiteX2735" fmla="*/ 90522 w 2397257"/>
              <a:gd name="connsiteY2735" fmla="*/ 782437 h 2370204"/>
              <a:gd name="connsiteX2736" fmla="*/ 91563 w 2397257"/>
              <a:gd name="connsiteY2736" fmla="*/ 785039 h 2370204"/>
              <a:gd name="connsiteX2737" fmla="*/ 90522 w 2397257"/>
              <a:gd name="connsiteY2737" fmla="*/ 787641 h 2370204"/>
              <a:gd name="connsiteX2738" fmla="*/ 89481 w 2397257"/>
              <a:gd name="connsiteY2738" fmla="*/ 785039 h 2370204"/>
              <a:gd name="connsiteX2739" fmla="*/ 90522 w 2397257"/>
              <a:gd name="connsiteY2739" fmla="*/ 782437 h 2370204"/>
              <a:gd name="connsiteX2740" fmla="*/ 1898869 w 2397257"/>
              <a:gd name="connsiteY2740" fmla="*/ 779316 h 2370204"/>
              <a:gd name="connsiteX2741" fmla="*/ 1924881 w 2397257"/>
              <a:gd name="connsiteY2741" fmla="*/ 805328 h 2370204"/>
              <a:gd name="connsiteX2742" fmla="*/ 1898869 w 2397257"/>
              <a:gd name="connsiteY2742" fmla="*/ 831340 h 2370204"/>
              <a:gd name="connsiteX2743" fmla="*/ 1872857 w 2397257"/>
              <a:gd name="connsiteY2743" fmla="*/ 805328 h 2370204"/>
              <a:gd name="connsiteX2744" fmla="*/ 1898869 w 2397257"/>
              <a:gd name="connsiteY2744" fmla="*/ 779316 h 2370204"/>
              <a:gd name="connsiteX2745" fmla="*/ 418272 w 2397257"/>
              <a:gd name="connsiteY2745" fmla="*/ 779316 h 2370204"/>
              <a:gd name="connsiteX2746" fmla="*/ 430758 w 2397257"/>
              <a:gd name="connsiteY2746" fmla="*/ 793363 h 2370204"/>
              <a:gd name="connsiteX2747" fmla="*/ 418272 w 2397257"/>
              <a:gd name="connsiteY2747" fmla="*/ 807410 h 2370204"/>
              <a:gd name="connsiteX2748" fmla="*/ 405786 w 2397257"/>
              <a:gd name="connsiteY2748" fmla="*/ 793363 h 2370204"/>
              <a:gd name="connsiteX2749" fmla="*/ 418272 w 2397257"/>
              <a:gd name="connsiteY2749" fmla="*/ 779316 h 2370204"/>
              <a:gd name="connsiteX2750" fmla="*/ 2302573 w 2397257"/>
              <a:gd name="connsiteY2750" fmla="*/ 775154 h 2370204"/>
              <a:gd name="connsiteX2751" fmla="*/ 2303614 w 2397257"/>
              <a:gd name="connsiteY2751" fmla="*/ 776195 h 2370204"/>
              <a:gd name="connsiteX2752" fmla="*/ 2302573 w 2397257"/>
              <a:gd name="connsiteY2752" fmla="*/ 777236 h 2370204"/>
              <a:gd name="connsiteX2753" fmla="*/ 2301532 w 2397257"/>
              <a:gd name="connsiteY2753" fmla="*/ 776195 h 2370204"/>
              <a:gd name="connsiteX2754" fmla="*/ 2302573 w 2397257"/>
              <a:gd name="connsiteY2754" fmla="*/ 775154 h 2370204"/>
              <a:gd name="connsiteX2755" fmla="*/ 691916 w 2397257"/>
              <a:gd name="connsiteY2755" fmla="*/ 769952 h 2370204"/>
              <a:gd name="connsiteX2756" fmla="*/ 715847 w 2397257"/>
              <a:gd name="connsiteY2756" fmla="*/ 794924 h 2370204"/>
              <a:gd name="connsiteX2757" fmla="*/ 691916 w 2397257"/>
              <a:gd name="connsiteY2757" fmla="*/ 819896 h 2370204"/>
              <a:gd name="connsiteX2758" fmla="*/ 667985 w 2397257"/>
              <a:gd name="connsiteY2758" fmla="*/ 794924 h 2370204"/>
              <a:gd name="connsiteX2759" fmla="*/ 691916 w 2397257"/>
              <a:gd name="connsiteY2759" fmla="*/ 769952 h 2370204"/>
              <a:gd name="connsiteX2760" fmla="*/ 1702739 w 2397257"/>
              <a:gd name="connsiteY2760" fmla="*/ 767871 h 2370204"/>
              <a:gd name="connsiteX2761" fmla="*/ 1727190 w 2397257"/>
              <a:gd name="connsiteY2761" fmla="*/ 791282 h 2370204"/>
              <a:gd name="connsiteX2762" fmla="*/ 1702739 w 2397257"/>
              <a:gd name="connsiteY2762" fmla="*/ 814693 h 2370204"/>
              <a:gd name="connsiteX2763" fmla="*/ 1678288 w 2397257"/>
              <a:gd name="connsiteY2763" fmla="*/ 791282 h 2370204"/>
              <a:gd name="connsiteX2764" fmla="*/ 1702739 w 2397257"/>
              <a:gd name="connsiteY2764" fmla="*/ 767871 h 2370204"/>
              <a:gd name="connsiteX2765" fmla="*/ 1974303 w 2397257"/>
              <a:gd name="connsiteY2765" fmla="*/ 764750 h 2370204"/>
              <a:gd name="connsiteX2766" fmla="*/ 1996673 w 2397257"/>
              <a:gd name="connsiteY2766" fmla="*/ 787120 h 2370204"/>
              <a:gd name="connsiteX2767" fmla="*/ 1974303 w 2397257"/>
              <a:gd name="connsiteY2767" fmla="*/ 809490 h 2370204"/>
              <a:gd name="connsiteX2768" fmla="*/ 1951933 w 2397257"/>
              <a:gd name="connsiteY2768" fmla="*/ 787120 h 2370204"/>
              <a:gd name="connsiteX2769" fmla="*/ 1974303 w 2397257"/>
              <a:gd name="connsiteY2769" fmla="*/ 764750 h 2370204"/>
              <a:gd name="connsiteX2770" fmla="*/ 342837 w 2397257"/>
              <a:gd name="connsiteY2770" fmla="*/ 764750 h 2370204"/>
              <a:gd name="connsiteX2771" fmla="*/ 353762 w 2397257"/>
              <a:gd name="connsiteY2771" fmla="*/ 776195 h 2370204"/>
              <a:gd name="connsiteX2772" fmla="*/ 342837 w 2397257"/>
              <a:gd name="connsiteY2772" fmla="*/ 787640 h 2370204"/>
              <a:gd name="connsiteX2773" fmla="*/ 331912 w 2397257"/>
              <a:gd name="connsiteY2773" fmla="*/ 776195 h 2370204"/>
              <a:gd name="connsiteX2774" fmla="*/ 342837 w 2397257"/>
              <a:gd name="connsiteY2774" fmla="*/ 764750 h 2370204"/>
              <a:gd name="connsiteX2775" fmla="*/ 969203 w 2397257"/>
              <a:gd name="connsiteY2775" fmla="*/ 764749 h 2370204"/>
              <a:gd name="connsiteX2776" fmla="*/ 972845 w 2397257"/>
              <a:gd name="connsiteY2776" fmla="*/ 768391 h 2370204"/>
              <a:gd name="connsiteX2777" fmla="*/ 969203 w 2397257"/>
              <a:gd name="connsiteY2777" fmla="*/ 772033 h 2370204"/>
              <a:gd name="connsiteX2778" fmla="*/ 965561 w 2397257"/>
              <a:gd name="connsiteY2778" fmla="*/ 768391 h 2370204"/>
              <a:gd name="connsiteX2779" fmla="*/ 969203 w 2397257"/>
              <a:gd name="connsiteY2779" fmla="*/ 764749 h 2370204"/>
              <a:gd name="connsiteX2780" fmla="*/ 1423891 w 2397257"/>
              <a:gd name="connsiteY2780" fmla="*/ 762668 h 2370204"/>
              <a:gd name="connsiteX2781" fmla="*/ 1427533 w 2397257"/>
              <a:gd name="connsiteY2781" fmla="*/ 766310 h 2370204"/>
              <a:gd name="connsiteX2782" fmla="*/ 1423891 w 2397257"/>
              <a:gd name="connsiteY2782" fmla="*/ 769952 h 2370204"/>
              <a:gd name="connsiteX2783" fmla="*/ 1420249 w 2397257"/>
              <a:gd name="connsiteY2783" fmla="*/ 766310 h 2370204"/>
              <a:gd name="connsiteX2784" fmla="*/ 1423891 w 2397257"/>
              <a:gd name="connsiteY2784" fmla="*/ 762668 h 2370204"/>
              <a:gd name="connsiteX2785" fmla="*/ 823016 w 2397257"/>
              <a:gd name="connsiteY2785" fmla="*/ 757466 h 2370204"/>
              <a:gd name="connsiteX2786" fmla="*/ 836542 w 2397257"/>
              <a:gd name="connsiteY2786" fmla="*/ 770992 h 2370204"/>
              <a:gd name="connsiteX2787" fmla="*/ 823016 w 2397257"/>
              <a:gd name="connsiteY2787" fmla="*/ 784518 h 2370204"/>
              <a:gd name="connsiteX2788" fmla="*/ 809490 w 2397257"/>
              <a:gd name="connsiteY2788" fmla="*/ 770992 h 2370204"/>
              <a:gd name="connsiteX2789" fmla="*/ 823016 w 2397257"/>
              <a:gd name="connsiteY2789" fmla="*/ 757466 h 2370204"/>
              <a:gd name="connsiteX2790" fmla="*/ 1570599 w 2397257"/>
              <a:gd name="connsiteY2790" fmla="*/ 755385 h 2370204"/>
              <a:gd name="connsiteX2791" fmla="*/ 1586727 w 2397257"/>
              <a:gd name="connsiteY2791" fmla="*/ 769952 h 2370204"/>
              <a:gd name="connsiteX2792" fmla="*/ 1570599 w 2397257"/>
              <a:gd name="connsiteY2792" fmla="*/ 784519 h 2370204"/>
              <a:gd name="connsiteX2793" fmla="*/ 1554471 w 2397257"/>
              <a:gd name="connsiteY2793" fmla="*/ 769952 h 2370204"/>
              <a:gd name="connsiteX2794" fmla="*/ 1570599 w 2397257"/>
              <a:gd name="connsiteY2794" fmla="*/ 755385 h 2370204"/>
              <a:gd name="connsiteX2795" fmla="*/ 2051299 w 2397257"/>
              <a:gd name="connsiteY2795" fmla="*/ 752264 h 2370204"/>
              <a:gd name="connsiteX2796" fmla="*/ 2068467 w 2397257"/>
              <a:gd name="connsiteY2796" fmla="*/ 769952 h 2370204"/>
              <a:gd name="connsiteX2797" fmla="*/ 2051299 w 2397257"/>
              <a:gd name="connsiteY2797" fmla="*/ 787640 h 2370204"/>
              <a:gd name="connsiteX2798" fmla="*/ 2034131 w 2397257"/>
              <a:gd name="connsiteY2798" fmla="*/ 769952 h 2370204"/>
              <a:gd name="connsiteX2799" fmla="*/ 2051299 w 2397257"/>
              <a:gd name="connsiteY2799" fmla="*/ 752264 h 2370204"/>
              <a:gd name="connsiteX2800" fmla="*/ 611279 w 2397257"/>
              <a:gd name="connsiteY2800" fmla="*/ 752264 h 2370204"/>
              <a:gd name="connsiteX2801" fmla="*/ 633649 w 2397257"/>
              <a:gd name="connsiteY2801" fmla="*/ 774634 h 2370204"/>
              <a:gd name="connsiteX2802" fmla="*/ 611279 w 2397257"/>
              <a:gd name="connsiteY2802" fmla="*/ 797004 h 2370204"/>
              <a:gd name="connsiteX2803" fmla="*/ 588909 w 2397257"/>
              <a:gd name="connsiteY2803" fmla="*/ 774634 h 2370204"/>
              <a:gd name="connsiteX2804" fmla="*/ 611279 w 2397257"/>
              <a:gd name="connsiteY2804" fmla="*/ 752264 h 2370204"/>
              <a:gd name="connsiteX2805" fmla="*/ 267403 w 2397257"/>
              <a:gd name="connsiteY2805" fmla="*/ 750183 h 2370204"/>
              <a:gd name="connsiteX2806" fmla="*/ 274687 w 2397257"/>
              <a:gd name="connsiteY2806" fmla="*/ 757467 h 2370204"/>
              <a:gd name="connsiteX2807" fmla="*/ 267403 w 2397257"/>
              <a:gd name="connsiteY2807" fmla="*/ 764751 h 2370204"/>
              <a:gd name="connsiteX2808" fmla="*/ 260119 w 2397257"/>
              <a:gd name="connsiteY2808" fmla="*/ 757467 h 2370204"/>
              <a:gd name="connsiteX2809" fmla="*/ 267403 w 2397257"/>
              <a:gd name="connsiteY2809" fmla="*/ 750183 h 2370204"/>
              <a:gd name="connsiteX2810" fmla="*/ 1781816 w 2397257"/>
              <a:gd name="connsiteY2810" fmla="*/ 742899 h 2370204"/>
              <a:gd name="connsiteX2811" fmla="*/ 1809389 w 2397257"/>
              <a:gd name="connsiteY2811" fmla="*/ 769952 h 2370204"/>
              <a:gd name="connsiteX2812" fmla="*/ 1781816 w 2397257"/>
              <a:gd name="connsiteY2812" fmla="*/ 797005 h 2370204"/>
              <a:gd name="connsiteX2813" fmla="*/ 1754243 w 2397257"/>
              <a:gd name="connsiteY2813" fmla="*/ 769952 h 2370204"/>
              <a:gd name="connsiteX2814" fmla="*/ 1781816 w 2397257"/>
              <a:gd name="connsiteY2814" fmla="*/ 742899 h 2370204"/>
              <a:gd name="connsiteX2815" fmla="*/ 1361462 w 2397257"/>
              <a:gd name="connsiteY2815" fmla="*/ 739778 h 2370204"/>
              <a:gd name="connsiteX2816" fmla="*/ 1364063 w 2397257"/>
              <a:gd name="connsiteY2816" fmla="*/ 741339 h 2370204"/>
              <a:gd name="connsiteX2817" fmla="*/ 1361462 w 2397257"/>
              <a:gd name="connsiteY2817" fmla="*/ 742900 h 2370204"/>
              <a:gd name="connsiteX2818" fmla="*/ 1358861 w 2397257"/>
              <a:gd name="connsiteY2818" fmla="*/ 741339 h 2370204"/>
              <a:gd name="connsiteX2819" fmla="*/ 1361462 w 2397257"/>
              <a:gd name="connsiteY2819" fmla="*/ 739778 h 2370204"/>
              <a:gd name="connsiteX2820" fmla="*/ 1031112 w 2397257"/>
              <a:gd name="connsiteY2820" fmla="*/ 739778 h 2370204"/>
              <a:gd name="connsiteX2821" fmla="*/ 1032153 w 2397257"/>
              <a:gd name="connsiteY2821" fmla="*/ 742379 h 2370204"/>
              <a:gd name="connsiteX2822" fmla="*/ 1031112 w 2397257"/>
              <a:gd name="connsiteY2822" fmla="*/ 744980 h 2370204"/>
              <a:gd name="connsiteX2823" fmla="*/ 1030071 w 2397257"/>
              <a:gd name="connsiteY2823" fmla="*/ 742379 h 2370204"/>
              <a:gd name="connsiteX2824" fmla="*/ 1031112 w 2397257"/>
              <a:gd name="connsiteY2824" fmla="*/ 739778 h 2370204"/>
              <a:gd name="connsiteX2825" fmla="*/ 2125692 w 2397257"/>
              <a:gd name="connsiteY2825" fmla="*/ 737697 h 2370204"/>
              <a:gd name="connsiteX2826" fmla="*/ 2138178 w 2397257"/>
              <a:gd name="connsiteY2826" fmla="*/ 751223 h 2370204"/>
              <a:gd name="connsiteX2827" fmla="*/ 2125692 w 2397257"/>
              <a:gd name="connsiteY2827" fmla="*/ 764749 h 2370204"/>
              <a:gd name="connsiteX2828" fmla="*/ 2113206 w 2397257"/>
              <a:gd name="connsiteY2828" fmla="*/ 751223 h 2370204"/>
              <a:gd name="connsiteX2829" fmla="*/ 2125692 w 2397257"/>
              <a:gd name="connsiteY2829" fmla="*/ 737697 h 2370204"/>
              <a:gd name="connsiteX2830" fmla="*/ 191968 w 2397257"/>
              <a:gd name="connsiteY2830" fmla="*/ 737697 h 2370204"/>
              <a:gd name="connsiteX2831" fmla="*/ 195610 w 2397257"/>
              <a:gd name="connsiteY2831" fmla="*/ 740298 h 2370204"/>
              <a:gd name="connsiteX2832" fmla="*/ 191968 w 2397257"/>
              <a:gd name="connsiteY2832" fmla="*/ 742899 h 2370204"/>
              <a:gd name="connsiteX2833" fmla="*/ 188326 w 2397257"/>
              <a:gd name="connsiteY2833" fmla="*/ 740298 h 2370204"/>
              <a:gd name="connsiteX2834" fmla="*/ 191968 w 2397257"/>
              <a:gd name="connsiteY2834" fmla="*/ 737697 h 2370204"/>
              <a:gd name="connsiteX2835" fmla="*/ 532723 w 2397257"/>
              <a:gd name="connsiteY2835" fmla="*/ 735616 h 2370204"/>
              <a:gd name="connsiteX2836" fmla="*/ 552492 w 2397257"/>
              <a:gd name="connsiteY2836" fmla="*/ 755385 h 2370204"/>
              <a:gd name="connsiteX2837" fmla="*/ 532723 w 2397257"/>
              <a:gd name="connsiteY2837" fmla="*/ 775154 h 2370204"/>
              <a:gd name="connsiteX2838" fmla="*/ 512954 w 2397257"/>
              <a:gd name="connsiteY2838" fmla="*/ 755385 h 2370204"/>
              <a:gd name="connsiteX2839" fmla="*/ 532723 w 2397257"/>
              <a:gd name="connsiteY2839" fmla="*/ 735616 h 2370204"/>
              <a:gd name="connsiteX2840" fmla="*/ 2199566 w 2397257"/>
              <a:gd name="connsiteY2840" fmla="*/ 727292 h 2370204"/>
              <a:gd name="connsiteX2841" fmla="*/ 2204769 w 2397257"/>
              <a:gd name="connsiteY2841" fmla="*/ 732495 h 2370204"/>
              <a:gd name="connsiteX2842" fmla="*/ 2199566 w 2397257"/>
              <a:gd name="connsiteY2842" fmla="*/ 737698 h 2370204"/>
              <a:gd name="connsiteX2843" fmla="*/ 2194363 w 2397257"/>
              <a:gd name="connsiteY2843" fmla="*/ 732495 h 2370204"/>
              <a:gd name="connsiteX2844" fmla="*/ 2199566 w 2397257"/>
              <a:gd name="connsiteY2844" fmla="*/ 727292 h 2370204"/>
              <a:gd name="connsiteX2845" fmla="*/ 738738 w 2397257"/>
              <a:gd name="connsiteY2845" fmla="*/ 727292 h 2370204"/>
              <a:gd name="connsiteX2846" fmla="*/ 757467 w 2397257"/>
              <a:gd name="connsiteY2846" fmla="*/ 746021 h 2370204"/>
              <a:gd name="connsiteX2847" fmla="*/ 738738 w 2397257"/>
              <a:gd name="connsiteY2847" fmla="*/ 764750 h 2370204"/>
              <a:gd name="connsiteX2848" fmla="*/ 720009 w 2397257"/>
              <a:gd name="connsiteY2848" fmla="*/ 746021 h 2370204"/>
              <a:gd name="connsiteX2849" fmla="*/ 738738 w 2397257"/>
              <a:gd name="connsiteY2849" fmla="*/ 727292 h 2370204"/>
              <a:gd name="connsiteX2850" fmla="*/ 1860892 w 2397257"/>
              <a:gd name="connsiteY2850" fmla="*/ 723130 h 2370204"/>
              <a:gd name="connsiteX2851" fmla="*/ 1888465 w 2397257"/>
              <a:gd name="connsiteY2851" fmla="*/ 750183 h 2370204"/>
              <a:gd name="connsiteX2852" fmla="*/ 1860892 w 2397257"/>
              <a:gd name="connsiteY2852" fmla="*/ 777236 h 2370204"/>
              <a:gd name="connsiteX2853" fmla="*/ 1833319 w 2397257"/>
              <a:gd name="connsiteY2853" fmla="*/ 750183 h 2370204"/>
              <a:gd name="connsiteX2854" fmla="*/ 1860892 w 2397257"/>
              <a:gd name="connsiteY2854" fmla="*/ 723130 h 2370204"/>
              <a:gd name="connsiteX2855" fmla="*/ 1655397 w 2397257"/>
              <a:gd name="connsiteY2855" fmla="*/ 723130 h 2370204"/>
              <a:gd name="connsiteX2856" fmla="*/ 1675166 w 2397257"/>
              <a:gd name="connsiteY2856" fmla="*/ 743940 h 2370204"/>
              <a:gd name="connsiteX2857" fmla="*/ 1655397 w 2397257"/>
              <a:gd name="connsiteY2857" fmla="*/ 764750 h 2370204"/>
              <a:gd name="connsiteX2858" fmla="*/ 1635628 w 2397257"/>
              <a:gd name="connsiteY2858" fmla="*/ 743940 h 2370204"/>
              <a:gd name="connsiteX2859" fmla="*/ 1655397 w 2397257"/>
              <a:gd name="connsiteY2859" fmla="*/ 723130 h 2370204"/>
              <a:gd name="connsiteX2860" fmla="*/ 118094 w 2397257"/>
              <a:gd name="connsiteY2860" fmla="*/ 723130 h 2370204"/>
              <a:gd name="connsiteX2861" fmla="*/ 119655 w 2397257"/>
              <a:gd name="connsiteY2861" fmla="*/ 724171 h 2370204"/>
              <a:gd name="connsiteX2862" fmla="*/ 118094 w 2397257"/>
              <a:gd name="connsiteY2862" fmla="*/ 725212 h 2370204"/>
              <a:gd name="connsiteX2863" fmla="*/ 116533 w 2397257"/>
              <a:gd name="connsiteY2863" fmla="*/ 724171 h 2370204"/>
              <a:gd name="connsiteX2864" fmla="*/ 118094 w 2397257"/>
              <a:gd name="connsiteY2864" fmla="*/ 723130 h 2370204"/>
              <a:gd name="connsiteX2865" fmla="*/ 454169 w 2397257"/>
              <a:gd name="connsiteY2865" fmla="*/ 720009 h 2370204"/>
              <a:gd name="connsiteX2866" fmla="*/ 470297 w 2397257"/>
              <a:gd name="connsiteY2866" fmla="*/ 735096 h 2370204"/>
              <a:gd name="connsiteX2867" fmla="*/ 454169 w 2397257"/>
              <a:gd name="connsiteY2867" fmla="*/ 750183 h 2370204"/>
              <a:gd name="connsiteX2868" fmla="*/ 438041 w 2397257"/>
              <a:gd name="connsiteY2868" fmla="*/ 735096 h 2370204"/>
              <a:gd name="connsiteX2869" fmla="*/ 454169 w 2397257"/>
              <a:gd name="connsiteY2869" fmla="*/ 720009 h 2370204"/>
              <a:gd name="connsiteX2870" fmla="*/ 1296433 w 2397257"/>
              <a:gd name="connsiteY2870" fmla="*/ 717928 h 2370204"/>
              <a:gd name="connsiteX2871" fmla="*/ 1303717 w 2397257"/>
              <a:gd name="connsiteY2871" fmla="*/ 724171 h 2370204"/>
              <a:gd name="connsiteX2872" fmla="*/ 1296433 w 2397257"/>
              <a:gd name="connsiteY2872" fmla="*/ 730414 h 2370204"/>
              <a:gd name="connsiteX2873" fmla="*/ 1289149 w 2397257"/>
              <a:gd name="connsiteY2873" fmla="*/ 724171 h 2370204"/>
              <a:gd name="connsiteX2874" fmla="*/ 1296433 w 2397257"/>
              <a:gd name="connsiteY2874" fmla="*/ 717928 h 2370204"/>
              <a:gd name="connsiteX2875" fmla="*/ 1096662 w 2397257"/>
              <a:gd name="connsiteY2875" fmla="*/ 717928 h 2370204"/>
              <a:gd name="connsiteX2876" fmla="*/ 1103946 w 2397257"/>
              <a:gd name="connsiteY2876" fmla="*/ 725212 h 2370204"/>
              <a:gd name="connsiteX2877" fmla="*/ 1096662 w 2397257"/>
              <a:gd name="connsiteY2877" fmla="*/ 732496 h 2370204"/>
              <a:gd name="connsiteX2878" fmla="*/ 1089378 w 2397257"/>
              <a:gd name="connsiteY2878" fmla="*/ 725212 h 2370204"/>
              <a:gd name="connsiteX2879" fmla="*/ 1096662 w 2397257"/>
              <a:gd name="connsiteY2879" fmla="*/ 717928 h 2370204"/>
              <a:gd name="connsiteX2880" fmla="*/ 877642 w 2397257"/>
              <a:gd name="connsiteY2880" fmla="*/ 717928 h 2370204"/>
              <a:gd name="connsiteX2881" fmla="*/ 893770 w 2397257"/>
              <a:gd name="connsiteY2881" fmla="*/ 734056 h 2370204"/>
              <a:gd name="connsiteX2882" fmla="*/ 877642 w 2397257"/>
              <a:gd name="connsiteY2882" fmla="*/ 750184 h 2370204"/>
              <a:gd name="connsiteX2883" fmla="*/ 861514 w 2397257"/>
              <a:gd name="connsiteY2883" fmla="*/ 734056 h 2370204"/>
              <a:gd name="connsiteX2884" fmla="*/ 877642 w 2397257"/>
              <a:gd name="connsiteY2884" fmla="*/ 717928 h 2370204"/>
              <a:gd name="connsiteX2885" fmla="*/ 2275521 w 2397257"/>
              <a:gd name="connsiteY2885" fmla="*/ 712726 h 2370204"/>
              <a:gd name="connsiteX2886" fmla="*/ 2276562 w 2397257"/>
              <a:gd name="connsiteY2886" fmla="*/ 715328 h 2370204"/>
              <a:gd name="connsiteX2887" fmla="*/ 2275521 w 2397257"/>
              <a:gd name="connsiteY2887" fmla="*/ 717930 h 2370204"/>
              <a:gd name="connsiteX2888" fmla="*/ 2274480 w 2397257"/>
              <a:gd name="connsiteY2888" fmla="*/ 715328 h 2370204"/>
              <a:gd name="connsiteX2889" fmla="*/ 2275521 w 2397257"/>
              <a:gd name="connsiteY2889" fmla="*/ 712726 h 2370204"/>
              <a:gd name="connsiteX2890" fmla="*/ 1938928 w 2397257"/>
              <a:gd name="connsiteY2890" fmla="*/ 712726 h 2370204"/>
              <a:gd name="connsiteX2891" fmla="*/ 1957137 w 2397257"/>
              <a:gd name="connsiteY2891" fmla="*/ 730414 h 2370204"/>
              <a:gd name="connsiteX2892" fmla="*/ 1938928 w 2397257"/>
              <a:gd name="connsiteY2892" fmla="*/ 748102 h 2370204"/>
              <a:gd name="connsiteX2893" fmla="*/ 1920719 w 2397257"/>
              <a:gd name="connsiteY2893" fmla="*/ 730414 h 2370204"/>
              <a:gd name="connsiteX2894" fmla="*/ 1938928 w 2397257"/>
              <a:gd name="connsiteY2894" fmla="*/ 712726 h 2370204"/>
              <a:gd name="connsiteX2895" fmla="*/ 1514412 w 2397257"/>
              <a:gd name="connsiteY2895" fmla="*/ 712725 h 2370204"/>
              <a:gd name="connsiteX2896" fmla="*/ 1531580 w 2397257"/>
              <a:gd name="connsiteY2896" fmla="*/ 730413 h 2370204"/>
              <a:gd name="connsiteX2897" fmla="*/ 1514412 w 2397257"/>
              <a:gd name="connsiteY2897" fmla="*/ 748101 h 2370204"/>
              <a:gd name="connsiteX2898" fmla="*/ 1497244 w 2397257"/>
              <a:gd name="connsiteY2898" fmla="*/ 730413 h 2370204"/>
              <a:gd name="connsiteX2899" fmla="*/ 1514412 w 2397257"/>
              <a:gd name="connsiteY2899" fmla="*/ 712725 h 2370204"/>
              <a:gd name="connsiteX2900" fmla="*/ 1230883 w 2397257"/>
              <a:gd name="connsiteY2900" fmla="*/ 710645 h 2370204"/>
              <a:gd name="connsiteX2901" fmla="*/ 1237126 w 2397257"/>
              <a:gd name="connsiteY2901" fmla="*/ 716888 h 2370204"/>
              <a:gd name="connsiteX2902" fmla="*/ 1230883 w 2397257"/>
              <a:gd name="connsiteY2902" fmla="*/ 723131 h 2370204"/>
              <a:gd name="connsiteX2903" fmla="*/ 1224640 w 2397257"/>
              <a:gd name="connsiteY2903" fmla="*/ 716888 h 2370204"/>
              <a:gd name="connsiteX2904" fmla="*/ 1230883 w 2397257"/>
              <a:gd name="connsiteY2904" fmla="*/ 710645 h 2370204"/>
              <a:gd name="connsiteX2905" fmla="*/ 1163252 w 2397257"/>
              <a:gd name="connsiteY2905" fmla="*/ 707523 h 2370204"/>
              <a:gd name="connsiteX2906" fmla="*/ 1170536 w 2397257"/>
              <a:gd name="connsiteY2906" fmla="*/ 715327 h 2370204"/>
              <a:gd name="connsiteX2907" fmla="*/ 1163252 w 2397257"/>
              <a:gd name="connsiteY2907" fmla="*/ 723131 h 2370204"/>
              <a:gd name="connsiteX2908" fmla="*/ 1155968 w 2397257"/>
              <a:gd name="connsiteY2908" fmla="*/ 715327 h 2370204"/>
              <a:gd name="connsiteX2909" fmla="*/ 1163252 w 2397257"/>
              <a:gd name="connsiteY2909" fmla="*/ 707523 h 2370204"/>
              <a:gd name="connsiteX2910" fmla="*/ 43181 w 2397257"/>
              <a:gd name="connsiteY2910" fmla="*/ 705442 h 2370204"/>
              <a:gd name="connsiteX2911" fmla="*/ 43702 w 2397257"/>
              <a:gd name="connsiteY2911" fmla="*/ 705963 h 2370204"/>
              <a:gd name="connsiteX2912" fmla="*/ 43181 w 2397257"/>
              <a:gd name="connsiteY2912" fmla="*/ 706484 h 2370204"/>
              <a:gd name="connsiteX2913" fmla="*/ 42660 w 2397257"/>
              <a:gd name="connsiteY2913" fmla="*/ 705963 h 2370204"/>
              <a:gd name="connsiteX2914" fmla="*/ 43181 w 2397257"/>
              <a:gd name="connsiteY2914" fmla="*/ 705442 h 2370204"/>
              <a:gd name="connsiteX2915" fmla="*/ 377693 w 2397257"/>
              <a:gd name="connsiteY2915" fmla="*/ 703362 h 2370204"/>
              <a:gd name="connsiteX2916" fmla="*/ 391219 w 2397257"/>
              <a:gd name="connsiteY2916" fmla="*/ 716888 h 2370204"/>
              <a:gd name="connsiteX2917" fmla="*/ 377693 w 2397257"/>
              <a:gd name="connsiteY2917" fmla="*/ 730414 h 2370204"/>
              <a:gd name="connsiteX2918" fmla="*/ 364167 w 2397257"/>
              <a:gd name="connsiteY2918" fmla="*/ 716888 h 2370204"/>
              <a:gd name="connsiteX2919" fmla="*/ 377693 w 2397257"/>
              <a:gd name="connsiteY2919" fmla="*/ 703362 h 2370204"/>
              <a:gd name="connsiteX2920" fmla="*/ 2015402 w 2397257"/>
              <a:gd name="connsiteY2920" fmla="*/ 698159 h 2370204"/>
              <a:gd name="connsiteX2921" fmla="*/ 2028928 w 2397257"/>
              <a:gd name="connsiteY2921" fmla="*/ 711685 h 2370204"/>
              <a:gd name="connsiteX2922" fmla="*/ 2015402 w 2397257"/>
              <a:gd name="connsiteY2922" fmla="*/ 725211 h 2370204"/>
              <a:gd name="connsiteX2923" fmla="*/ 2001876 w 2397257"/>
              <a:gd name="connsiteY2923" fmla="*/ 711685 h 2370204"/>
              <a:gd name="connsiteX2924" fmla="*/ 2015402 w 2397257"/>
              <a:gd name="connsiteY2924" fmla="*/ 698159 h 2370204"/>
              <a:gd name="connsiteX2925" fmla="*/ 656020 w 2397257"/>
              <a:gd name="connsiteY2925" fmla="*/ 698159 h 2370204"/>
              <a:gd name="connsiteX2926" fmla="*/ 680471 w 2397257"/>
              <a:gd name="connsiteY2926" fmla="*/ 723131 h 2370204"/>
              <a:gd name="connsiteX2927" fmla="*/ 656020 w 2397257"/>
              <a:gd name="connsiteY2927" fmla="*/ 748103 h 2370204"/>
              <a:gd name="connsiteX2928" fmla="*/ 631569 w 2397257"/>
              <a:gd name="connsiteY2928" fmla="*/ 723131 h 2370204"/>
              <a:gd name="connsiteX2929" fmla="*/ 656020 w 2397257"/>
              <a:gd name="connsiteY2929" fmla="*/ 698159 h 2370204"/>
              <a:gd name="connsiteX2930" fmla="*/ 1737075 w 2397257"/>
              <a:gd name="connsiteY2930" fmla="*/ 696078 h 2370204"/>
              <a:gd name="connsiteX2931" fmla="*/ 1761526 w 2397257"/>
              <a:gd name="connsiteY2931" fmla="*/ 720529 h 2370204"/>
              <a:gd name="connsiteX2932" fmla="*/ 1737075 w 2397257"/>
              <a:gd name="connsiteY2932" fmla="*/ 744980 h 2370204"/>
              <a:gd name="connsiteX2933" fmla="*/ 1712624 w 2397257"/>
              <a:gd name="connsiteY2933" fmla="*/ 720529 h 2370204"/>
              <a:gd name="connsiteX2934" fmla="*/ 1737075 w 2397257"/>
              <a:gd name="connsiteY2934" fmla="*/ 696078 h 2370204"/>
              <a:gd name="connsiteX2935" fmla="*/ 300178 w 2397257"/>
              <a:gd name="connsiteY2935" fmla="*/ 687754 h 2370204"/>
              <a:gd name="connsiteX2936" fmla="*/ 310063 w 2397257"/>
              <a:gd name="connsiteY2936" fmla="*/ 699199 h 2370204"/>
              <a:gd name="connsiteX2937" fmla="*/ 300178 w 2397257"/>
              <a:gd name="connsiteY2937" fmla="*/ 710644 h 2370204"/>
              <a:gd name="connsiteX2938" fmla="*/ 290293 w 2397257"/>
              <a:gd name="connsiteY2938" fmla="*/ 699199 h 2370204"/>
              <a:gd name="connsiteX2939" fmla="*/ 300178 w 2397257"/>
              <a:gd name="connsiteY2939" fmla="*/ 687754 h 2370204"/>
              <a:gd name="connsiteX2940" fmla="*/ 1456666 w 2397257"/>
              <a:gd name="connsiteY2940" fmla="*/ 685673 h 2370204"/>
              <a:gd name="connsiteX2941" fmla="*/ 1470192 w 2397257"/>
              <a:gd name="connsiteY2941" fmla="*/ 698159 h 2370204"/>
              <a:gd name="connsiteX2942" fmla="*/ 1456666 w 2397257"/>
              <a:gd name="connsiteY2942" fmla="*/ 710645 h 2370204"/>
              <a:gd name="connsiteX2943" fmla="*/ 1443140 w 2397257"/>
              <a:gd name="connsiteY2943" fmla="*/ 698159 h 2370204"/>
              <a:gd name="connsiteX2944" fmla="*/ 1456666 w 2397257"/>
              <a:gd name="connsiteY2944" fmla="*/ 685673 h 2370204"/>
              <a:gd name="connsiteX2945" fmla="*/ 2092917 w 2397257"/>
              <a:gd name="connsiteY2945" fmla="*/ 683592 h 2370204"/>
              <a:gd name="connsiteX2946" fmla="*/ 2102802 w 2397257"/>
              <a:gd name="connsiteY2946" fmla="*/ 693477 h 2370204"/>
              <a:gd name="connsiteX2947" fmla="*/ 2092917 w 2397257"/>
              <a:gd name="connsiteY2947" fmla="*/ 703362 h 2370204"/>
              <a:gd name="connsiteX2948" fmla="*/ 2083032 w 2397257"/>
              <a:gd name="connsiteY2948" fmla="*/ 693477 h 2370204"/>
              <a:gd name="connsiteX2949" fmla="*/ 2092917 w 2397257"/>
              <a:gd name="connsiteY2949" fmla="*/ 683592 h 2370204"/>
              <a:gd name="connsiteX2950" fmla="*/ 936949 w 2397257"/>
              <a:gd name="connsiteY2950" fmla="*/ 683592 h 2370204"/>
              <a:gd name="connsiteX2951" fmla="*/ 953077 w 2397257"/>
              <a:gd name="connsiteY2951" fmla="*/ 699720 h 2370204"/>
              <a:gd name="connsiteX2952" fmla="*/ 936949 w 2397257"/>
              <a:gd name="connsiteY2952" fmla="*/ 715848 h 2370204"/>
              <a:gd name="connsiteX2953" fmla="*/ 920821 w 2397257"/>
              <a:gd name="connsiteY2953" fmla="*/ 699720 h 2370204"/>
              <a:gd name="connsiteX2954" fmla="*/ 936949 w 2397257"/>
              <a:gd name="connsiteY2954" fmla="*/ 683592 h 2370204"/>
              <a:gd name="connsiteX2955" fmla="*/ 1602334 w 2397257"/>
              <a:gd name="connsiteY2955" fmla="*/ 680471 h 2370204"/>
              <a:gd name="connsiteX2956" fmla="*/ 1623144 w 2397257"/>
              <a:gd name="connsiteY2956" fmla="*/ 700240 h 2370204"/>
              <a:gd name="connsiteX2957" fmla="*/ 1602334 w 2397257"/>
              <a:gd name="connsiteY2957" fmla="*/ 720009 h 2370204"/>
              <a:gd name="connsiteX2958" fmla="*/ 1581524 w 2397257"/>
              <a:gd name="connsiteY2958" fmla="*/ 700240 h 2370204"/>
              <a:gd name="connsiteX2959" fmla="*/ 1602334 w 2397257"/>
              <a:gd name="connsiteY2959" fmla="*/ 680471 h 2370204"/>
              <a:gd name="connsiteX2960" fmla="*/ 574343 w 2397257"/>
              <a:gd name="connsiteY2960" fmla="*/ 680471 h 2370204"/>
              <a:gd name="connsiteX2961" fmla="*/ 596193 w 2397257"/>
              <a:gd name="connsiteY2961" fmla="*/ 701801 h 2370204"/>
              <a:gd name="connsiteX2962" fmla="*/ 574343 w 2397257"/>
              <a:gd name="connsiteY2962" fmla="*/ 723131 h 2370204"/>
              <a:gd name="connsiteX2963" fmla="*/ 552493 w 2397257"/>
              <a:gd name="connsiteY2963" fmla="*/ 701801 h 2370204"/>
              <a:gd name="connsiteX2964" fmla="*/ 574343 w 2397257"/>
              <a:gd name="connsiteY2964" fmla="*/ 680471 h 2370204"/>
              <a:gd name="connsiteX2965" fmla="*/ 789722 w 2397257"/>
              <a:gd name="connsiteY2965" fmla="*/ 678390 h 2370204"/>
              <a:gd name="connsiteX2966" fmla="*/ 814694 w 2397257"/>
              <a:gd name="connsiteY2966" fmla="*/ 702841 h 2370204"/>
              <a:gd name="connsiteX2967" fmla="*/ 789722 w 2397257"/>
              <a:gd name="connsiteY2967" fmla="*/ 727292 h 2370204"/>
              <a:gd name="connsiteX2968" fmla="*/ 764750 w 2397257"/>
              <a:gd name="connsiteY2968" fmla="*/ 702841 h 2370204"/>
              <a:gd name="connsiteX2969" fmla="*/ 789722 w 2397257"/>
              <a:gd name="connsiteY2969" fmla="*/ 678390 h 2370204"/>
              <a:gd name="connsiteX2970" fmla="*/ 223183 w 2397257"/>
              <a:gd name="connsiteY2970" fmla="*/ 673188 h 2370204"/>
              <a:gd name="connsiteX2971" fmla="*/ 230987 w 2397257"/>
              <a:gd name="connsiteY2971" fmla="*/ 680472 h 2370204"/>
              <a:gd name="connsiteX2972" fmla="*/ 223183 w 2397257"/>
              <a:gd name="connsiteY2972" fmla="*/ 687756 h 2370204"/>
              <a:gd name="connsiteX2973" fmla="*/ 215379 w 2397257"/>
              <a:gd name="connsiteY2973" fmla="*/ 680472 h 2370204"/>
              <a:gd name="connsiteX2974" fmla="*/ 223183 w 2397257"/>
              <a:gd name="connsiteY2974" fmla="*/ 673188 h 2370204"/>
              <a:gd name="connsiteX2975" fmla="*/ 1818753 w 2397257"/>
              <a:gd name="connsiteY2975" fmla="*/ 673187 h 2370204"/>
              <a:gd name="connsiteX2976" fmla="*/ 1843725 w 2397257"/>
              <a:gd name="connsiteY2976" fmla="*/ 698159 h 2370204"/>
              <a:gd name="connsiteX2977" fmla="*/ 1818753 w 2397257"/>
              <a:gd name="connsiteY2977" fmla="*/ 723131 h 2370204"/>
              <a:gd name="connsiteX2978" fmla="*/ 1793781 w 2397257"/>
              <a:gd name="connsiteY2978" fmla="*/ 698159 h 2370204"/>
              <a:gd name="connsiteX2979" fmla="*/ 1818753 w 2397257"/>
              <a:gd name="connsiteY2979" fmla="*/ 673187 h 2370204"/>
              <a:gd name="connsiteX2980" fmla="*/ 2167831 w 2397257"/>
              <a:gd name="connsiteY2980" fmla="*/ 667985 h 2370204"/>
              <a:gd name="connsiteX2981" fmla="*/ 2172513 w 2397257"/>
              <a:gd name="connsiteY2981" fmla="*/ 673187 h 2370204"/>
              <a:gd name="connsiteX2982" fmla="*/ 2167831 w 2397257"/>
              <a:gd name="connsiteY2982" fmla="*/ 678390 h 2370204"/>
              <a:gd name="connsiteX2983" fmla="*/ 2163149 w 2397257"/>
              <a:gd name="connsiteY2983" fmla="*/ 673187 h 2370204"/>
              <a:gd name="connsiteX2984" fmla="*/ 2167831 w 2397257"/>
              <a:gd name="connsiteY2984" fmla="*/ 667985 h 2370204"/>
              <a:gd name="connsiteX2985" fmla="*/ 494227 w 2397257"/>
              <a:gd name="connsiteY2985" fmla="*/ 663824 h 2370204"/>
              <a:gd name="connsiteX2986" fmla="*/ 512956 w 2397257"/>
              <a:gd name="connsiteY2986" fmla="*/ 682033 h 2370204"/>
              <a:gd name="connsiteX2987" fmla="*/ 494227 w 2397257"/>
              <a:gd name="connsiteY2987" fmla="*/ 700242 h 2370204"/>
              <a:gd name="connsiteX2988" fmla="*/ 475498 w 2397257"/>
              <a:gd name="connsiteY2988" fmla="*/ 682033 h 2370204"/>
              <a:gd name="connsiteX2989" fmla="*/ 494227 w 2397257"/>
              <a:gd name="connsiteY2989" fmla="*/ 663824 h 2370204"/>
              <a:gd name="connsiteX2990" fmla="*/ 1394237 w 2397257"/>
              <a:gd name="connsiteY2990" fmla="*/ 660702 h 2370204"/>
              <a:gd name="connsiteX2991" fmla="*/ 1407763 w 2397257"/>
              <a:gd name="connsiteY2991" fmla="*/ 673188 h 2370204"/>
              <a:gd name="connsiteX2992" fmla="*/ 1394237 w 2397257"/>
              <a:gd name="connsiteY2992" fmla="*/ 685674 h 2370204"/>
              <a:gd name="connsiteX2993" fmla="*/ 1380711 w 2397257"/>
              <a:gd name="connsiteY2993" fmla="*/ 673188 h 2370204"/>
              <a:gd name="connsiteX2994" fmla="*/ 1394237 w 2397257"/>
              <a:gd name="connsiteY2994" fmla="*/ 660702 h 2370204"/>
              <a:gd name="connsiteX2995" fmla="*/ 998856 w 2397257"/>
              <a:gd name="connsiteY2995" fmla="*/ 660702 h 2370204"/>
              <a:gd name="connsiteX2996" fmla="*/ 1012382 w 2397257"/>
              <a:gd name="connsiteY2996" fmla="*/ 674228 h 2370204"/>
              <a:gd name="connsiteX2997" fmla="*/ 998856 w 2397257"/>
              <a:gd name="connsiteY2997" fmla="*/ 687754 h 2370204"/>
              <a:gd name="connsiteX2998" fmla="*/ 985330 w 2397257"/>
              <a:gd name="connsiteY2998" fmla="*/ 674228 h 2370204"/>
              <a:gd name="connsiteX2999" fmla="*/ 998856 w 2397257"/>
              <a:gd name="connsiteY2999" fmla="*/ 660702 h 2370204"/>
              <a:gd name="connsiteX3000" fmla="*/ 147748 w 2397257"/>
              <a:gd name="connsiteY3000" fmla="*/ 660702 h 2370204"/>
              <a:gd name="connsiteX3001" fmla="*/ 151910 w 2397257"/>
              <a:gd name="connsiteY3001" fmla="*/ 663304 h 2370204"/>
              <a:gd name="connsiteX3002" fmla="*/ 147748 w 2397257"/>
              <a:gd name="connsiteY3002" fmla="*/ 665906 h 2370204"/>
              <a:gd name="connsiteX3003" fmla="*/ 143586 w 2397257"/>
              <a:gd name="connsiteY3003" fmla="*/ 663304 h 2370204"/>
              <a:gd name="connsiteX3004" fmla="*/ 147748 w 2397257"/>
              <a:gd name="connsiteY3004" fmla="*/ 660702 h 2370204"/>
              <a:gd name="connsiteX3005" fmla="*/ 1898348 w 2397257"/>
              <a:gd name="connsiteY3005" fmla="*/ 653419 h 2370204"/>
              <a:gd name="connsiteX3006" fmla="*/ 1920718 w 2397257"/>
              <a:gd name="connsiteY3006" fmla="*/ 675789 h 2370204"/>
              <a:gd name="connsiteX3007" fmla="*/ 1898348 w 2397257"/>
              <a:gd name="connsiteY3007" fmla="*/ 698159 h 2370204"/>
              <a:gd name="connsiteX3008" fmla="*/ 1875978 w 2397257"/>
              <a:gd name="connsiteY3008" fmla="*/ 675789 h 2370204"/>
              <a:gd name="connsiteX3009" fmla="*/ 1898348 w 2397257"/>
              <a:gd name="connsiteY3009" fmla="*/ 653419 h 2370204"/>
              <a:gd name="connsiteX3010" fmla="*/ 2245347 w 2397257"/>
              <a:gd name="connsiteY3010" fmla="*/ 653418 h 2370204"/>
              <a:gd name="connsiteX3011" fmla="*/ 2246388 w 2397257"/>
              <a:gd name="connsiteY3011" fmla="*/ 654979 h 2370204"/>
              <a:gd name="connsiteX3012" fmla="*/ 2245347 w 2397257"/>
              <a:gd name="connsiteY3012" fmla="*/ 656540 h 2370204"/>
              <a:gd name="connsiteX3013" fmla="*/ 2244306 w 2397257"/>
              <a:gd name="connsiteY3013" fmla="*/ 654979 h 2370204"/>
              <a:gd name="connsiteX3014" fmla="*/ 2245347 w 2397257"/>
              <a:gd name="connsiteY3014" fmla="*/ 653418 h 2370204"/>
              <a:gd name="connsiteX3015" fmla="*/ 703362 w 2397257"/>
              <a:gd name="connsiteY3015" fmla="*/ 653418 h 2370204"/>
              <a:gd name="connsiteX3016" fmla="*/ 728334 w 2397257"/>
              <a:gd name="connsiteY3016" fmla="*/ 676829 h 2370204"/>
              <a:gd name="connsiteX3017" fmla="*/ 703362 w 2397257"/>
              <a:gd name="connsiteY3017" fmla="*/ 700240 h 2370204"/>
              <a:gd name="connsiteX3018" fmla="*/ 678390 w 2397257"/>
              <a:gd name="connsiteY3018" fmla="*/ 676829 h 2370204"/>
              <a:gd name="connsiteX3019" fmla="*/ 703362 w 2397257"/>
              <a:gd name="connsiteY3019" fmla="*/ 653418 h 2370204"/>
              <a:gd name="connsiteX3020" fmla="*/ 1689213 w 2397257"/>
              <a:gd name="connsiteY3020" fmla="*/ 651337 h 2370204"/>
              <a:gd name="connsiteX3021" fmla="*/ 1712624 w 2397257"/>
              <a:gd name="connsiteY3021" fmla="*/ 673707 h 2370204"/>
              <a:gd name="connsiteX3022" fmla="*/ 1689213 w 2397257"/>
              <a:gd name="connsiteY3022" fmla="*/ 696077 h 2370204"/>
              <a:gd name="connsiteX3023" fmla="*/ 1665802 w 2397257"/>
              <a:gd name="connsiteY3023" fmla="*/ 673707 h 2370204"/>
              <a:gd name="connsiteX3024" fmla="*/ 1689213 w 2397257"/>
              <a:gd name="connsiteY3024" fmla="*/ 651337 h 2370204"/>
              <a:gd name="connsiteX3025" fmla="*/ 415150 w 2397257"/>
              <a:gd name="connsiteY3025" fmla="*/ 648216 h 2370204"/>
              <a:gd name="connsiteX3026" fmla="*/ 428676 w 2397257"/>
              <a:gd name="connsiteY3026" fmla="*/ 662263 h 2370204"/>
              <a:gd name="connsiteX3027" fmla="*/ 415150 w 2397257"/>
              <a:gd name="connsiteY3027" fmla="*/ 676310 h 2370204"/>
              <a:gd name="connsiteX3028" fmla="*/ 401624 w 2397257"/>
              <a:gd name="connsiteY3028" fmla="*/ 662263 h 2370204"/>
              <a:gd name="connsiteX3029" fmla="*/ 415150 w 2397257"/>
              <a:gd name="connsiteY3029" fmla="*/ 648216 h 2370204"/>
              <a:gd name="connsiteX3030" fmla="*/ 845387 w 2397257"/>
              <a:gd name="connsiteY3030" fmla="*/ 644054 h 2370204"/>
              <a:gd name="connsiteX3031" fmla="*/ 866717 w 2397257"/>
              <a:gd name="connsiteY3031" fmla="*/ 664864 h 2370204"/>
              <a:gd name="connsiteX3032" fmla="*/ 845387 w 2397257"/>
              <a:gd name="connsiteY3032" fmla="*/ 685674 h 2370204"/>
              <a:gd name="connsiteX3033" fmla="*/ 824057 w 2397257"/>
              <a:gd name="connsiteY3033" fmla="*/ 664864 h 2370204"/>
              <a:gd name="connsiteX3034" fmla="*/ 845387 w 2397257"/>
              <a:gd name="connsiteY3034" fmla="*/ 644054 h 2370204"/>
              <a:gd name="connsiteX3035" fmla="*/ 1976905 w 2397257"/>
              <a:gd name="connsiteY3035" fmla="*/ 640933 h 2370204"/>
              <a:gd name="connsiteX3036" fmla="*/ 1991472 w 2397257"/>
              <a:gd name="connsiteY3036" fmla="*/ 656020 h 2370204"/>
              <a:gd name="connsiteX3037" fmla="*/ 1976905 w 2397257"/>
              <a:gd name="connsiteY3037" fmla="*/ 671107 h 2370204"/>
              <a:gd name="connsiteX3038" fmla="*/ 1962338 w 2397257"/>
              <a:gd name="connsiteY3038" fmla="*/ 656020 h 2370204"/>
              <a:gd name="connsiteX3039" fmla="*/ 1976905 w 2397257"/>
              <a:gd name="connsiteY3039" fmla="*/ 640933 h 2370204"/>
              <a:gd name="connsiteX3040" fmla="*/ 1547708 w 2397257"/>
              <a:gd name="connsiteY3040" fmla="*/ 640933 h 2370204"/>
              <a:gd name="connsiteX3041" fmla="*/ 1569038 w 2397257"/>
              <a:gd name="connsiteY3041" fmla="*/ 662263 h 2370204"/>
              <a:gd name="connsiteX3042" fmla="*/ 1547708 w 2397257"/>
              <a:gd name="connsiteY3042" fmla="*/ 683593 h 2370204"/>
              <a:gd name="connsiteX3043" fmla="*/ 1526378 w 2397257"/>
              <a:gd name="connsiteY3043" fmla="*/ 662263 h 2370204"/>
              <a:gd name="connsiteX3044" fmla="*/ 1547708 w 2397257"/>
              <a:gd name="connsiteY3044" fmla="*/ 640933 h 2370204"/>
              <a:gd name="connsiteX3045" fmla="*/ 1064407 w 2397257"/>
              <a:gd name="connsiteY3045" fmla="*/ 638852 h 2370204"/>
              <a:gd name="connsiteX3046" fmla="*/ 1082095 w 2397257"/>
              <a:gd name="connsiteY3046" fmla="*/ 656020 h 2370204"/>
              <a:gd name="connsiteX3047" fmla="*/ 1064407 w 2397257"/>
              <a:gd name="connsiteY3047" fmla="*/ 673188 h 2370204"/>
              <a:gd name="connsiteX3048" fmla="*/ 1046719 w 2397257"/>
              <a:gd name="connsiteY3048" fmla="*/ 656020 h 2370204"/>
              <a:gd name="connsiteX3049" fmla="*/ 1064407 w 2397257"/>
              <a:gd name="connsiteY3049" fmla="*/ 638852 h 2370204"/>
              <a:gd name="connsiteX3050" fmla="*/ 1329208 w 2397257"/>
              <a:gd name="connsiteY3050" fmla="*/ 635730 h 2370204"/>
              <a:gd name="connsiteX3051" fmla="*/ 1346376 w 2397257"/>
              <a:gd name="connsiteY3051" fmla="*/ 654459 h 2370204"/>
              <a:gd name="connsiteX3052" fmla="*/ 1329208 w 2397257"/>
              <a:gd name="connsiteY3052" fmla="*/ 673188 h 2370204"/>
              <a:gd name="connsiteX3053" fmla="*/ 1312040 w 2397257"/>
              <a:gd name="connsiteY3053" fmla="*/ 654459 h 2370204"/>
              <a:gd name="connsiteX3054" fmla="*/ 1329208 w 2397257"/>
              <a:gd name="connsiteY3054" fmla="*/ 635730 h 2370204"/>
              <a:gd name="connsiteX3055" fmla="*/ 619083 w 2397257"/>
              <a:gd name="connsiteY3055" fmla="*/ 633649 h 2370204"/>
              <a:gd name="connsiteX3056" fmla="*/ 638852 w 2397257"/>
              <a:gd name="connsiteY3056" fmla="*/ 653418 h 2370204"/>
              <a:gd name="connsiteX3057" fmla="*/ 619083 w 2397257"/>
              <a:gd name="connsiteY3057" fmla="*/ 673187 h 2370204"/>
              <a:gd name="connsiteX3058" fmla="*/ 599314 w 2397257"/>
              <a:gd name="connsiteY3058" fmla="*/ 653418 h 2370204"/>
              <a:gd name="connsiteX3059" fmla="*/ 619083 w 2397257"/>
              <a:gd name="connsiteY3059" fmla="*/ 633649 h 2370204"/>
              <a:gd name="connsiteX3060" fmla="*/ 336595 w 2397257"/>
              <a:gd name="connsiteY3060" fmla="*/ 631569 h 2370204"/>
              <a:gd name="connsiteX3061" fmla="*/ 346480 w 2397257"/>
              <a:gd name="connsiteY3061" fmla="*/ 642494 h 2370204"/>
              <a:gd name="connsiteX3062" fmla="*/ 336595 w 2397257"/>
              <a:gd name="connsiteY3062" fmla="*/ 653419 h 2370204"/>
              <a:gd name="connsiteX3063" fmla="*/ 326710 w 2397257"/>
              <a:gd name="connsiteY3063" fmla="*/ 642494 h 2370204"/>
              <a:gd name="connsiteX3064" fmla="*/ 336595 w 2397257"/>
              <a:gd name="connsiteY3064" fmla="*/ 631569 h 2370204"/>
              <a:gd name="connsiteX3065" fmla="*/ 1263658 w 2397257"/>
              <a:gd name="connsiteY3065" fmla="*/ 628447 h 2370204"/>
              <a:gd name="connsiteX3066" fmla="*/ 1279786 w 2397257"/>
              <a:gd name="connsiteY3066" fmla="*/ 643534 h 2370204"/>
              <a:gd name="connsiteX3067" fmla="*/ 1263658 w 2397257"/>
              <a:gd name="connsiteY3067" fmla="*/ 658621 h 2370204"/>
              <a:gd name="connsiteX3068" fmla="*/ 1247530 w 2397257"/>
              <a:gd name="connsiteY3068" fmla="*/ 643534 h 2370204"/>
              <a:gd name="connsiteX3069" fmla="*/ 1263658 w 2397257"/>
              <a:gd name="connsiteY3069" fmla="*/ 628447 h 2370204"/>
              <a:gd name="connsiteX3070" fmla="*/ 1129437 w 2397257"/>
              <a:gd name="connsiteY3070" fmla="*/ 628447 h 2370204"/>
              <a:gd name="connsiteX3071" fmla="*/ 1145565 w 2397257"/>
              <a:gd name="connsiteY3071" fmla="*/ 644575 h 2370204"/>
              <a:gd name="connsiteX3072" fmla="*/ 1129437 w 2397257"/>
              <a:gd name="connsiteY3072" fmla="*/ 660703 h 2370204"/>
              <a:gd name="connsiteX3073" fmla="*/ 1113309 w 2397257"/>
              <a:gd name="connsiteY3073" fmla="*/ 644575 h 2370204"/>
              <a:gd name="connsiteX3074" fmla="*/ 1129437 w 2397257"/>
              <a:gd name="connsiteY3074" fmla="*/ 628447 h 2370204"/>
              <a:gd name="connsiteX3075" fmla="*/ 2056501 w 2397257"/>
              <a:gd name="connsiteY3075" fmla="*/ 626366 h 2370204"/>
              <a:gd name="connsiteX3076" fmla="*/ 2066386 w 2397257"/>
              <a:gd name="connsiteY3076" fmla="*/ 636251 h 2370204"/>
              <a:gd name="connsiteX3077" fmla="*/ 2056501 w 2397257"/>
              <a:gd name="connsiteY3077" fmla="*/ 646136 h 2370204"/>
              <a:gd name="connsiteX3078" fmla="*/ 2046616 w 2397257"/>
              <a:gd name="connsiteY3078" fmla="*/ 636251 h 2370204"/>
              <a:gd name="connsiteX3079" fmla="*/ 2056501 w 2397257"/>
              <a:gd name="connsiteY3079" fmla="*/ 626366 h 2370204"/>
              <a:gd name="connsiteX3080" fmla="*/ 1772972 w 2397257"/>
              <a:gd name="connsiteY3080" fmla="*/ 626366 h 2370204"/>
              <a:gd name="connsiteX3081" fmla="*/ 1793782 w 2397257"/>
              <a:gd name="connsiteY3081" fmla="*/ 648736 h 2370204"/>
              <a:gd name="connsiteX3082" fmla="*/ 1772972 w 2397257"/>
              <a:gd name="connsiteY3082" fmla="*/ 671106 h 2370204"/>
              <a:gd name="connsiteX3083" fmla="*/ 1752162 w 2397257"/>
              <a:gd name="connsiteY3083" fmla="*/ 648736 h 2370204"/>
              <a:gd name="connsiteX3084" fmla="*/ 1772972 w 2397257"/>
              <a:gd name="connsiteY3084" fmla="*/ 626366 h 2370204"/>
              <a:gd name="connsiteX3085" fmla="*/ 1195507 w 2397257"/>
              <a:gd name="connsiteY3085" fmla="*/ 626366 h 2370204"/>
              <a:gd name="connsiteX3086" fmla="*/ 1210074 w 2397257"/>
              <a:gd name="connsiteY3086" fmla="*/ 641453 h 2370204"/>
              <a:gd name="connsiteX3087" fmla="*/ 1195507 w 2397257"/>
              <a:gd name="connsiteY3087" fmla="*/ 656540 h 2370204"/>
              <a:gd name="connsiteX3088" fmla="*/ 1180940 w 2397257"/>
              <a:gd name="connsiteY3088" fmla="*/ 641453 h 2370204"/>
              <a:gd name="connsiteX3089" fmla="*/ 1195507 w 2397257"/>
              <a:gd name="connsiteY3089" fmla="*/ 626366 h 2370204"/>
              <a:gd name="connsiteX3090" fmla="*/ 259079 w 2397257"/>
              <a:gd name="connsiteY3090" fmla="*/ 615961 h 2370204"/>
              <a:gd name="connsiteX3091" fmla="*/ 265322 w 2397257"/>
              <a:gd name="connsiteY3091" fmla="*/ 623765 h 2370204"/>
              <a:gd name="connsiteX3092" fmla="*/ 259079 w 2397257"/>
              <a:gd name="connsiteY3092" fmla="*/ 631569 h 2370204"/>
              <a:gd name="connsiteX3093" fmla="*/ 252836 w 2397257"/>
              <a:gd name="connsiteY3093" fmla="*/ 623765 h 2370204"/>
              <a:gd name="connsiteX3094" fmla="*/ 259079 w 2397257"/>
              <a:gd name="connsiteY3094" fmla="*/ 615961 h 2370204"/>
              <a:gd name="connsiteX3095" fmla="*/ 2132976 w 2397257"/>
              <a:gd name="connsiteY3095" fmla="*/ 611800 h 2370204"/>
              <a:gd name="connsiteX3096" fmla="*/ 2140260 w 2397257"/>
              <a:gd name="connsiteY3096" fmla="*/ 618043 h 2370204"/>
              <a:gd name="connsiteX3097" fmla="*/ 2132976 w 2397257"/>
              <a:gd name="connsiteY3097" fmla="*/ 624286 h 2370204"/>
              <a:gd name="connsiteX3098" fmla="*/ 2125692 w 2397257"/>
              <a:gd name="connsiteY3098" fmla="*/ 618043 h 2370204"/>
              <a:gd name="connsiteX3099" fmla="*/ 2132976 w 2397257"/>
              <a:gd name="connsiteY3099" fmla="*/ 611800 h 2370204"/>
              <a:gd name="connsiteX3100" fmla="*/ 537406 w 2397257"/>
              <a:gd name="connsiteY3100" fmla="*/ 611800 h 2370204"/>
              <a:gd name="connsiteX3101" fmla="*/ 554574 w 2397257"/>
              <a:gd name="connsiteY3101" fmla="*/ 630009 h 2370204"/>
              <a:gd name="connsiteX3102" fmla="*/ 537406 w 2397257"/>
              <a:gd name="connsiteY3102" fmla="*/ 648218 h 2370204"/>
              <a:gd name="connsiteX3103" fmla="*/ 520238 w 2397257"/>
              <a:gd name="connsiteY3103" fmla="*/ 630009 h 2370204"/>
              <a:gd name="connsiteX3104" fmla="*/ 537406 w 2397257"/>
              <a:gd name="connsiteY3104" fmla="*/ 611800 h 2370204"/>
              <a:gd name="connsiteX3105" fmla="*/ 1635628 w 2397257"/>
              <a:gd name="connsiteY3105" fmla="*/ 608678 h 2370204"/>
              <a:gd name="connsiteX3106" fmla="*/ 1657478 w 2397257"/>
              <a:gd name="connsiteY3106" fmla="*/ 631048 h 2370204"/>
              <a:gd name="connsiteX3107" fmla="*/ 1635628 w 2397257"/>
              <a:gd name="connsiteY3107" fmla="*/ 653418 h 2370204"/>
              <a:gd name="connsiteX3108" fmla="*/ 1613778 w 2397257"/>
              <a:gd name="connsiteY3108" fmla="*/ 631048 h 2370204"/>
              <a:gd name="connsiteX3109" fmla="*/ 1635628 w 2397257"/>
              <a:gd name="connsiteY3109" fmla="*/ 608678 h 2370204"/>
              <a:gd name="connsiteX3110" fmla="*/ 1488401 w 2397257"/>
              <a:gd name="connsiteY3110" fmla="*/ 608678 h 2370204"/>
              <a:gd name="connsiteX3111" fmla="*/ 1511812 w 2397257"/>
              <a:gd name="connsiteY3111" fmla="*/ 631048 h 2370204"/>
              <a:gd name="connsiteX3112" fmla="*/ 1488401 w 2397257"/>
              <a:gd name="connsiteY3112" fmla="*/ 653418 h 2370204"/>
              <a:gd name="connsiteX3113" fmla="*/ 1464990 w 2397257"/>
              <a:gd name="connsiteY3113" fmla="*/ 631048 h 2370204"/>
              <a:gd name="connsiteX3114" fmla="*/ 1488401 w 2397257"/>
              <a:gd name="connsiteY3114" fmla="*/ 608678 h 2370204"/>
              <a:gd name="connsiteX3115" fmla="*/ 904694 w 2397257"/>
              <a:gd name="connsiteY3115" fmla="*/ 608678 h 2370204"/>
              <a:gd name="connsiteX3116" fmla="*/ 928105 w 2397257"/>
              <a:gd name="connsiteY3116" fmla="*/ 632609 h 2370204"/>
              <a:gd name="connsiteX3117" fmla="*/ 904694 w 2397257"/>
              <a:gd name="connsiteY3117" fmla="*/ 656540 h 2370204"/>
              <a:gd name="connsiteX3118" fmla="*/ 881283 w 2397257"/>
              <a:gd name="connsiteY3118" fmla="*/ 632609 h 2370204"/>
              <a:gd name="connsiteX3119" fmla="*/ 904694 w 2397257"/>
              <a:gd name="connsiteY3119" fmla="*/ 608678 h 2370204"/>
              <a:gd name="connsiteX3120" fmla="*/ 756426 w 2397257"/>
              <a:gd name="connsiteY3120" fmla="*/ 608678 h 2370204"/>
              <a:gd name="connsiteX3121" fmla="*/ 782438 w 2397257"/>
              <a:gd name="connsiteY3121" fmla="*/ 633650 h 2370204"/>
              <a:gd name="connsiteX3122" fmla="*/ 756426 w 2397257"/>
              <a:gd name="connsiteY3122" fmla="*/ 658622 h 2370204"/>
              <a:gd name="connsiteX3123" fmla="*/ 730414 w 2397257"/>
              <a:gd name="connsiteY3123" fmla="*/ 633650 h 2370204"/>
              <a:gd name="connsiteX3124" fmla="*/ 756426 w 2397257"/>
              <a:gd name="connsiteY3124" fmla="*/ 608678 h 2370204"/>
              <a:gd name="connsiteX3125" fmla="*/ 1854649 w 2397257"/>
              <a:gd name="connsiteY3125" fmla="*/ 606597 h 2370204"/>
              <a:gd name="connsiteX3126" fmla="*/ 1872858 w 2397257"/>
              <a:gd name="connsiteY3126" fmla="*/ 625326 h 2370204"/>
              <a:gd name="connsiteX3127" fmla="*/ 1854649 w 2397257"/>
              <a:gd name="connsiteY3127" fmla="*/ 644055 h 2370204"/>
              <a:gd name="connsiteX3128" fmla="*/ 1836440 w 2397257"/>
              <a:gd name="connsiteY3128" fmla="*/ 625326 h 2370204"/>
              <a:gd name="connsiteX3129" fmla="*/ 1854649 w 2397257"/>
              <a:gd name="connsiteY3129" fmla="*/ 606597 h 2370204"/>
              <a:gd name="connsiteX3130" fmla="*/ 182604 w 2397257"/>
              <a:gd name="connsiteY3130" fmla="*/ 601394 h 2370204"/>
              <a:gd name="connsiteX3131" fmla="*/ 186246 w 2397257"/>
              <a:gd name="connsiteY3131" fmla="*/ 605036 h 2370204"/>
              <a:gd name="connsiteX3132" fmla="*/ 182604 w 2397257"/>
              <a:gd name="connsiteY3132" fmla="*/ 608678 h 2370204"/>
              <a:gd name="connsiteX3133" fmla="*/ 178962 w 2397257"/>
              <a:gd name="connsiteY3133" fmla="*/ 605036 h 2370204"/>
              <a:gd name="connsiteX3134" fmla="*/ 182604 w 2397257"/>
              <a:gd name="connsiteY3134" fmla="*/ 601394 h 2370204"/>
              <a:gd name="connsiteX3135" fmla="*/ 457290 w 2397257"/>
              <a:gd name="connsiteY3135" fmla="*/ 594112 h 2370204"/>
              <a:gd name="connsiteX3136" fmla="*/ 473418 w 2397257"/>
              <a:gd name="connsiteY3136" fmla="*/ 609199 h 2370204"/>
              <a:gd name="connsiteX3137" fmla="*/ 457290 w 2397257"/>
              <a:gd name="connsiteY3137" fmla="*/ 624286 h 2370204"/>
              <a:gd name="connsiteX3138" fmla="*/ 441162 w 2397257"/>
              <a:gd name="connsiteY3138" fmla="*/ 609199 h 2370204"/>
              <a:gd name="connsiteX3139" fmla="*/ 457290 w 2397257"/>
              <a:gd name="connsiteY3139" fmla="*/ 594112 h 2370204"/>
              <a:gd name="connsiteX3140" fmla="*/ 2209451 w 2397257"/>
              <a:gd name="connsiteY3140" fmla="*/ 594111 h 2370204"/>
              <a:gd name="connsiteX3141" fmla="*/ 2212053 w 2397257"/>
              <a:gd name="connsiteY3141" fmla="*/ 597753 h 2370204"/>
              <a:gd name="connsiteX3142" fmla="*/ 2209451 w 2397257"/>
              <a:gd name="connsiteY3142" fmla="*/ 601395 h 2370204"/>
              <a:gd name="connsiteX3143" fmla="*/ 2206849 w 2397257"/>
              <a:gd name="connsiteY3143" fmla="*/ 597753 h 2370204"/>
              <a:gd name="connsiteX3144" fmla="*/ 2209451 w 2397257"/>
              <a:gd name="connsiteY3144" fmla="*/ 594111 h 2370204"/>
              <a:gd name="connsiteX3145" fmla="*/ 1935286 w 2397257"/>
              <a:gd name="connsiteY3145" fmla="*/ 588909 h 2370204"/>
              <a:gd name="connsiteX3146" fmla="*/ 1949853 w 2397257"/>
              <a:gd name="connsiteY3146" fmla="*/ 603996 h 2370204"/>
              <a:gd name="connsiteX3147" fmla="*/ 1935286 w 2397257"/>
              <a:gd name="connsiteY3147" fmla="*/ 619083 h 2370204"/>
              <a:gd name="connsiteX3148" fmla="*/ 1920719 w 2397257"/>
              <a:gd name="connsiteY3148" fmla="*/ 603996 h 2370204"/>
              <a:gd name="connsiteX3149" fmla="*/ 1935286 w 2397257"/>
              <a:gd name="connsiteY3149" fmla="*/ 588909 h 2370204"/>
              <a:gd name="connsiteX3150" fmla="*/ 965562 w 2397257"/>
              <a:gd name="connsiteY3150" fmla="*/ 586828 h 2370204"/>
              <a:gd name="connsiteX3151" fmla="*/ 985331 w 2397257"/>
              <a:gd name="connsiteY3151" fmla="*/ 606597 h 2370204"/>
              <a:gd name="connsiteX3152" fmla="*/ 965562 w 2397257"/>
              <a:gd name="connsiteY3152" fmla="*/ 626366 h 2370204"/>
              <a:gd name="connsiteX3153" fmla="*/ 945793 w 2397257"/>
              <a:gd name="connsiteY3153" fmla="*/ 606597 h 2370204"/>
              <a:gd name="connsiteX3154" fmla="*/ 965562 w 2397257"/>
              <a:gd name="connsiteY3154" fmla="*/ 586828 h 2370204"/>
              <a:gd name="connsiteX3155" fmla="*/ 670586 w 2397257"/>
              <a:gd name="connsiteY3155" fmla="*/ 586828 h 2370204"/>
              <a:gd name="connsiteX3156" fmla="*/ 692956 w 2397257"/>
              <a:gd name="connsiteY3156" fmla="*/ 607638 h 2370204"/>
              <a:gd name="connsiteX3157" fmla="*/ 670586 w 2397257"/>
              <a:gd name="connsiteY3157" fmla="*/ 628448 h 2370204"/>
              <a:gd name="connsiteX3158" fmla="*/ 648216 w 2397257"/>
              <a:gd name="connsiteY3158" fmla="*/ 607638 h 2370204"/>
              <a:gd name="connsiteX3159" fmla="*/ 670586 w 2397257"/>
              <a:gd name="connsiteY3159" fmla="*/ 586828 h 2370204"/>
              <a:gd name="connsiteX3160" fmla="*/ 105609 w 2397257"/>
              <a:gd name="connsiteY3160" fmla="*/ 586828 h 2370204"/>
              <a:gd name="connsiteX3161" fmla="*/ 107170 w 2397257"/>
              <a:gd name="connsiteY3161" fmla="*/ 587869 h 2370204"/>
              <a:gd name="connsiteX3162" fmla="*/ 105609 w 2397257"/>
              <a:gd name="connsiteY3162" fmla="*/ 588910 h 2370204"/>
              <a:gd name="connsiteX3163" fmla="*/ 104048 w 2397257"/>
              <a:gd name="connsiteY3163" fmla="*/ 587869 h 2370204"/>
              <a:gd name="connsiteX3164" fmla="*/ 105609 w 2397257"/>
              <a:gd name="connsiteY3164" fmla="*/ 586828 h 2370204"/>
              <a:gd name="connsiteX3165" fmla="*/ 1425452 w 2397257"/>
              <a:gd name="connsiteY3165" fmla="*/ 584747 h 2370204"/>
              <a:gd name="connsiteX3166" fmla="*/ 1445221 w 2397257"/>
              <a:gd name="connsiteY3166" fmla="*/ 604516 h 2370204"/>
              <a:gd name="connsiteX3167" fmla="*/ 1425452 w 2397257"/>
              <a:gd name="connsiteY3167" fmla="*/ 624285 h 2370204"/>
              <a:gd name="connsiteX3168" fmla="*/ 1405683 w 2397257"/>
              <a:gd name="connsiteY3168" fmla="*/ 604516 h 2370204"/>
              <a:gd name="connsiteX3169" fmla="*/ 1425452 w 2397257"/>
              <a:gd name="connsiteY3169" fmla="*/ 584747 h 2370204"/>
              <a:gd name="connsiteX3170" fmla="*/ 1722508 w 2397257"/>
              <a:gd name="connsiteY3170" fmla="*/ 581626 h 2370204"/>
              <a:gd name="connsiteX3171" fmla="*/ 1744878 w 2397257"/>
              <a:gd name="connsiteY3171" fmla="*/ 603996 h 2370204"/>
              <a:gd name="connsiteX3172" fmla="*/ 1722508 w 2397257"/>
              <a:gd name="connsiteY3172" fmla="*/ 626366 h 2370204"/>
              <a:gd name="connsiteX3173" fmla="*/ 1700138 w 2397257"/>
              <a:gd name="connsiteY3173" fmla="*/ 603996 h 2370204"/>
              <a:gd name="connsiteX3174" fmla="*/ 1722508 w 2397257"/>
              <a:gd name="connsiteY3174" fmla="*/ 581626 h 2370204"/>
              <a:gd name="connsiteX3175" fmla="*/ 2286446 w 2397257"/>
              <a:gd name="connsiteY3175" fmla="*/ 579545 h 2370204"/>
              <a:gd name="connsiteX3176" fmla="*/ 2286967 w 2397257"/>
              <a:gd name="connsiteY3176" fmla="*/ 580066 h 2370204"/>
              <a:gd name="connsiteX3177" fmla="*/ 2286446 w 2397257"/>
              <a:gd name="connsiteY3177" fmla="*/ 580587 h 2370204"/>
              <a:gd name="connsiteX3178" fmla="*/ 2285925 w 2397257"/>
              <a:gd name="connsiteY3178" fmla="*/ 580066 h 2370204"/>
              <a:gd name="connsiteX3179" fmla="*/ 2286446 w 2397257"/>
              <a:gd name="connsiteY3179" fmla="*/ 579545 h 2370204"/>
              <a:gd name="connsiteX3180" fmla="*/ 2015401 w 2397257"/>
              <a:gd name="connsiteY3180" fmla="*/ 576423 h 2370204"/>
              <a:gd name="connsiteX3181" fmla="*/ 2021644 w 2397257"/>
              <a:gd name="connsiteY3181" fmla="*/ 582666 h 2370204"/>
              <a:gd name="connsiteX3182" fmla="*/ 2015401 w 2397257"/>
              <a:gd name="connsiteY3182" fmla="*/ 588909 h 2370204"/>
              <a:gd name="connsiteX3183" fmla="*/ 2009158 w 2397257"/>
              <a:gd name="connsiteY3183" fmla="*/ 582666 h 2370204"/>
              <a:gd name="connsiteX3184" fmla="*/ 2015401 w 2397257"/>
              <a:gd name="connsiteY3184" fmla="*/ 576423 h 2370204"/>
              <a:gd name="connsiteX3185" fmla="*/ 376653 w 2397257"/>
              <a:gd name="connsiteY3185" fmla="*/ 574342 h 2370204"/>
              <a:gd name="connsiteX3186" fmla="*/ 389139 w 2397257"/>
              <a:gd name="connsiteY3186" fmla="*/ 587868 h 2370204"/>
              <a:gd name="connsiteX3187" fmla="*/ 376653 w 2397257"/>
              <a:gd name="connsiteY3187" fmla="*/ 601394 h 2370204"/>
              <a:gd name="connsiteX3188" fmla="*/ 364167 w 2397257"/>
              <a:gd name="connsiteY3188" fmla="*/ 587868 h 2370204"/>
              <a:gd name="connsiteX3189" fmla="*/ 376653 w 2397257"/>
              <a:gd name="connsiteY3189" fmla="*/ 574342 h 2370204"/>
              <a:gd name="connsiteX3190" fmla="*/ 1579963 w 2397257"/>
              <a:gd name="connsiteY3190" fmla="*/ 572261 h 2370204"/>
              <a:gd name="connsiteX3191" fmla="*/ 1603374 w 2397257"/>
              <a:gd name="connsiteY3191" fmla="*/ 595672 h 2370204"/>
              <a:gd name="connsiteX3192" fmla="*/ 1579963 w 2397257"/>
              <a:gd name="connsiteY3192" fmla="*/ 619083 h 2370204"/>
              <a:gd name="connsiteX3193" fmla="*/ 1556552 w 2397257"/>
              <a:gd name="connsiteY3193" fmla="*/ 595672 h 2370204"/>
              <a:gd name="connsiteX3194" fmla="*/ 1579963 w 2397257"/>
              <a:gd name="connsiteY3194" fmla="*/ 572261 h 2370204"/>
              <a:gd name="connsiteX3195" fmla="*/ 812091 w 2397257"/>
              <a:gd name="connsiteY3195" fmla="*/ 572261 h 2370204"/>
              <a:gd name="connsiteX3196" fmla="*/ 836542 w 2397257"/>
              <a:gd name="connsiteY3196" fmla="*/ 598273 h 2370204"/>
              <a:gd name="connsiteX3197" fmla="*/ 812091 w 2397257"/>
              <a:gd name="connsiteY3197" fmla="*/ 624285 h 2370204"/>
              <a:gd name="connsiteX3198" fmla="*/ 787640 w 2397257"/>
              <a:gd name="connsiteY3198" fmla="*/ 598273 h 2370204"/>
              <a:gd name="connsiteX3199" fmla="*/ 812091 w 2397257"/>
              <a:gd name="connsiteY3199" fmla="*/ 572261 h 2370204"/>
              <a:gd name="connsiteX3200" fmla="*/ 585789 w 2397257"/>
              <a:gd name="connsiteY3200" fmla="*/ 564978 h 2370204"/>
              <a:gd name="connsiteX3201" fmla="*/ 604518 w 2397257"/>
              <a:gd name="connsiteY3201" fmla="*/ 583187 h 2370204"/>
              <a:gd name="connsiteX3202" fmla="*/ 585789 w 2397257"/>
              <a:gd name="connsiteY3202" fmla="*/ 601396 h 2370204"/>
              <a:gd name="connsiteX3203" fmla="*/ 567060 w 2397257"/>
              <a:gd name="connsiteY3203" fmla="*/ 583187 h 2370204"/>
              <a:gd name="connsiteX3204" fmla="*/ 585789 w 2397257"/>
              <a:gd name="connsiteY3204" fmla="*/ 564978 h 2370204"/>
              <a:gd name="connsiteX3205" fmla="*/ 1362504 w 2397257"/>
              <a:gd name="connsiteY3205" fmla="*/ 561857 h 2370204"/>
              <a:gd name="connsiteX3206" fmla="*/ 1385915 w 2397257"/>
              <a:gd name="connsiteY3206" fmla="*/ 585268 h 2370204"/>
              <a:gd name="connsiteX3207" fmla="*/ 1362504 w 2397257"/>
              <a:gd name="connsiteY3207" fmla="*/ 608679 h 2370204"/>
              <a:gd name="connsiteX3208" fmla="*/ 1339093 w 2397257"/>
              <a:gd name="connsiteY3208" fmla="*/ 585268 h 2370204"/>
              <a:gd name="connsiteX3209" fmla="*/ 1362504 w 2397257"/>
              <a:gd name="connsiteY3209" fmla="*/ 561857 h 2370204"/>
              <a:gd name="connsiteX3210" fmla="*/ 1029551 w 2397257"/>
              <a:gd name="connsiteY3210" fmla="*/ 561857 h 2370204"/>
              <a:gd name="connsiteX3211" fmla="*/ 1054002 w 2397257"/>
              <a:gd name="connsiteY3211" fmla="*/ 586829 h 2370204"/>
              <a:gd name="connsiteX3212" fmla="*/ 1029551 w 2397257"/>
              <a:gd name="connsiteY3212" fmla="*/ 611801 h 2370204"/>
              <a:gd name="connsiteX3213" fmla="*/ 1005100 w 2397257"/>
              <a:gd name="connsiteY3213" fmla="*/ 586829 h 2370204"/>
              <a:gd name="connsiteX3214" fmla="*/ 1029551 w 2397257"/>
              <a:gd name="connsiteY3214" fmla="*/ 561857 h 2370204"/>
              <a:gd name="connsiteX3215" fmla="*/ 2094998 w 2397257"/>
              <a:gd name="connsiteY3215" fmla="*/ 559776 h 2370204"/>
              <a:gd name="connsiteX3216" fmla="*/ 2098640 w 2397257"/>
              <a:gd name="connsiteY3216" fmla="*/ 562377 h 2370204"/>
              <a:gd name="connsiteX3217" fmla="*/ 2094998 w 2397257"/>
              <a:gd name="connsiteY3217" fmla="*/ 564978 h 2370204"/>
              <a:gd name="connsiteX3218" fmla="*/ 2091356 w 2397257"/>
              <a:gd name="connsiteY3218" fmla="*/ 562377 h 2370204"/>
              <a:gd name="connsiteX3219" fmla="*/ 2094998 w 2397257"/>
              <a:gd name="connsiteY3219" fmla="*/ 559776 h 2370204"/>
              <a:gd name="connsiteX3220" fmla="*/ 1807828 w 2397257"/>
              <a:gd name="connsiteY3220" fmla="*/ 559776 h 2370204"/>
              <a:gd name="connsiteX3221" fmla="*/ 1826037 w 2397257"/>
              <a:gd name="connsiteY3221" fmla="*/ 577985 h 2370204"/>
              <a:gd name="connsiteX3222" fmla="*/ 1807828 w 2397257"/>
              <a:gd name="connsiteY3222" fmla="*/ 596194 h 2370204"/>
              <a:gd name="connsiteX3223" fmla="*/ 1789619 w 2397257"/>
              <a:gd name="connsiteY3223" fmla="*/ 577985 h 2370204"/>
              <a:gd name="connsiteX3224" fmla="*/ 1807828 w 2397257"/>
              <a:gd name="connsiteY3224" fmla="*/ 559776 h 2370204"/>
              <a:gd name="connsiteX3225" fmla="*/ 297056 w 2397257"/>
              <a:gd name="connsiteY3225" fmla="*/ 559776 h 2370204"/>
              <a:gd name="connsiteX3226" fmla="*/ 306941 w 2397257"/>
              <a:gd name="connsiteY3226" fmla="*/ 569661 h 2370204"/>
              <a:gd name="connsiteX3227" fmla="*/ 297056 w 2397257"/>
              <a:gd name="connsiteY3227" fmla="*/ 579546 h 2370204"/>
              <a:gd name="connsiteX3228" fmla="*/ 287171 w 2397257"/>
              <a:gd name="connsiteY3228" fmla="*/ 569661 h 2370204"/>
              <a:gd name="connsiteX3229" fmla="*/ 297056 w 2397257"/>
              <a:gd name="connsiteY3229" fmla="*/ 559776 h 2370204"/>
              <a:gd name="connsiteX3230" fmla="*/ 1295913 w 2397257"/>
              <a:gd name="connsiteY3230" fmla="*/ 549371 h 2370204"/>
              <a:gd name="connsiteX3231" fmla="*/ 1319324 w 2397257"/>
              <a:gd name="connsiteY3231" fmla="*/ 572782 h 2370204"/>
              <a:gd name="connsiteX3232" fmla="*/ 1295913 w 2397257"/>
              <a:gd name="connsiteY3232" fmla="*/ 596193 h 2370204"/>
              <a:gd name="connsiteX3233" fmla="*/ 1272502 w 2397257"/>
              <a:gd name="connsiteY3233" fmla="*/ 572782 h 2370204"/>
              <a:gd name="connsiteX3234" fmla="*/ 1295913 w 2397257"/>
              <a:gd name="connsiteY3234" fmla="*/ 549371 h 2370204"/>
              <a:gd name="connsiteX3235" fmla="*/ 1095101 w 2397257"/>
              <a:gd name="connsiteY3235" fmla="*/ 549371 h 2370204"/>
              <a:gd name="connsiteX3236" fmla="*/ 1118512 w 2397257"/>
              <a:gd name="connsiteY3236" fmla="*/ 572782 h 2370204"/>
              <a:gd name="connsiteX3237" fmla="*/ 1095101 w 2397257"/>
              <a:gd name="connsiteY3237" fmla="*/ 596193 h 2370204"/>
              <a:gd name="connsiteX3238" fmla="*/ 1071690 w 2397257"/>
              <a:gd name="connsiteY3238" fmla="*/ 572782 h 2370204"/>
              <a:gd name="connsiteX3239" fmla="*/ 1095101 w 2397257"/>
              <a:gd name="connsiteY3239" fmla="*/ 549371 h 2370204"/>
              <a:gd name="connsiteX3240" fmla="*/ 722610 w 2397257"/>
              <a:gd name="connsiteY3240" fmla="*/ 544169 h 2370204"/>
              <a:gd name="connsiteX3241" fmla="*/ 744980 w 2397257"/>
              <a:gd name="connsiteY3241" fmla="*/ 566539 h 2370204"/>
              <a:gd name="connsiteX3242" fmla="*/ 722610 w 2397257"/>
              <a:gd name="connsiteY3242" fmla="*/ 588909 h 2370204"/>
              <a:gd name="connsiteX3243" fmla="*/ 700240 w 2397257"/>
              <a:gd name="connsiteY3243" fmla="*/ 566539 h 2370204"/>
              <a:gd name="connsiteX3244" fmla="*/ 722610 w 2397257"/>
              <a:gd name="connsiteY3244" fmla="*/ 544169 h 2370204"/>
              <a:gd name="connsiteX3245" fmla="*/ 1668924 w 2397257"/>
              <a:gd name="connsiteY3245" fmla="*/ 542088 h 2370204"/>
              <a:gd name="connsiteX3246" fmla="*/ 1689734 w 2397257"/>
              <a:gd name="connsiteY3246" fmla="*/ 563418 h 2370204"/>
              <a:gd name="connsiteX3247" fmla="*/ 1668924 w 2397257"/>
              <a:gd name="connsiteY3247" fmla="*/ 584748 h 2370204"/>
              <a:gd name="connsiteX3248" fmla="*/ 1648114 w 2397257"/>
              <a:gd name="connsiteY3248" fmla="*/ 563418 h 2370204"/>
              <a:gd name="connsiteX3249" fmla="*/ 1668924 w 2397257"/>
              <a:gd name="connsiteY3249" fmla="*/ 542088 h 2370204"/>
              <a:gd name="connsiteX3250" fmla="*/ 1230363 w 2397257"/>
              <a:gd name="connsiteY3250" fmla="*/ 542088 h 2370204"/>
              <a:gd name="connsiteX3251" fmla="*/ 1252733 w 2397257"/>
              <a:gd name="connsiteY3251" fmla="*/ 565499 h 2370204"/>
              <a:gd name="connsiteX3252" fmla="*/ 1230363 w 2397257"/>
              <a:gd name="connsiteY3252" fmla="*/ 588910 h 2370204"/>
              <a:gd name="connsiteX3253" fmla="*/ 1207993 w 2397257"/>
              <a:gd name="connsiteY3253" fmla="*/ 565499 h 2370204"/>
              <a:gd name="connsiteX3254" fmla="*/ 1230363 w 2397257"/>
              <a:gd name="connsiteY3254" fmla="*/ 542088 h 2370204"/>
              <a:gd name="connsiteX3255" fmla="*/ 1161692 w 2397257"/>
              <a:gd name="connsiteY3255" fmla="*/ 542088 h 2370204"/>
              <a:gd name="connsiteX3256" fmla="*/ 1185103 w 2397257"/>
              <a:gd name="connsiteY3256" fmla="*/ 565499 h 2370204"/>
              <a:gd name="connsiteX3257" fmla="*/ 1161692 w 2397257"/>
              <a:gd name="connsiteY3257" fmla="*/ 588910 h 2370204"/>
              <a:gd name="connsiteX3258" fmla="*/ 1138281 w 2397257"/>
              <a:gd name="connsiteY3258" fmla="*/ 565499 h 2370204"/>
              <a:gd name="connsiteX3259" fmla="*/ 1161692 w 2397257"/>
              <a:gd name="connsiteY3259" fmla="*/ 542088 h 2370204"/>
              <a:gd name="connsiteX3260" fmla="*/ 502550 w 2397257"/>
              <a:gd name="connsiteY3260" fmla="*/ 542088 h 2370204"/>
              <a:gd name="connsiteX3261" fmla="*/ 520238 w 2397257"/>
              <a:gd name="connsiteY3261" fmla="*/ 559256 h 2370204"/>
              <a:gd name="connsiteX3262" fmla="*/ 502550 w 2397257"/>
              <a:gd name="connsiteY3262" fmla="*/ 576424 h 2370204"/>
              <a:gd name="connsiteX3263" fmla="*/ 484862 w 2397257"/>
              <a:gd name="connsiteY3263" fmla="*/ 559256 h 2370204"/>
              <a:gd name="connsiteX3264" fmla="*/ 502550 w 2397257"/>
              <a:gd name="connsiteY3264" fmla="*/ 542088 h 2370204"/>
              <a:gd name="connsiteX3265" fmla="*/ 219541 w 2397257"/>
              <a:gd name="connsiteY3265" fmla="*/ 542088 h 2370204"/>
              <a:gd name="connsiteX3266" fmla="*/ 225784 w 2397257"/>
              <a:gd name="connsiteY3266" fmla="*/ 548331 h 2370204"/>
              <a:gd name="connsiteX3267" fmla="*/ 219541 w 2397257"/>
              <a:gd name="connsiteY3267" fmla="*/ 554574 h 2370204"/>
              <a:gd name="connsiteX3268" fmla="*/ 213298 w 2397257"/>
              <a:gd name="connsiteY3268" fmla="*/ 548331 h 2370204"/>
              <a:gd name="connsiteX3269" fmla="*/ 219541 w 2397257"/>
              <a:gd name="connsiteY3269" fmla="*/ 542088 h 2370204"/>
              <a:gd name="connsiteX3270" fmla="*/ 2172513 w 2397257"/>
              <a:gd name="connsiteY3270" fmla="*/ 540007 h 2370204"/>
              <a:gd name="connsiteX3271" fmla="*/ 2174594 w 2397257"/>
              <a:gd name="connsiteY3271" fmla="*/ 542088 h 2370204"/>
              <a:gd name="connsiteX3272" fmla="*/ 2172513 w 2397257"/>
              <a:gd name="connsiteY3272" fmla="*/ 544169 h 2370204"/>
              <a:gd name="connsiteX3273" fmla="*/ 2170432 w 2397257"/>
              <a:gd name="connsiteY3273" fmla="*/ 542088 h 2370204"/>
              <a:gd name="connsiteX3274" fmla="*/ 2172513 w 2397257"/>
              <a:gd name="connsiteY3274" fmla="*/ 540007 h 2370204"/>
              <a:gd name="connsiteX3275" fmla="*/ 1520656 w 2397257"/>
              <a:gd name="connsiteY3275" fmla="*/ 540007 h 2370204"/>
              <a:gd name="connsiteX3276" fmla="*/ 1544067 w 2397257"/>
              <a:gd name="connsiteY3276" fmla="*/ 563418 h 2370204"/>
              <a:gd name="connsiteX3277" fmla="*/ 1520656 w 2397257"/>
              <a:gd name="connsiteY3277" fmla="*/ 586829 h 2370204"/>
              <a:gd name="connsiteX3278" fmla="*/ 1497245 w 2397257"/>
              <a:gd name="connsiteY3278" fmla="*/ 563418 h 2370204"/>
              <a:gd name="connsiteX3279" fmla="*/ 1520656 w 2397257"/>
              <a:gd name="connsiteY3279" fmla="*/ 540007 h 2370204"/>
              <a:gd name="connsiteX3280" fmla="*/ 869838 w 2397257"/>
              <a:gd name="connsiteY3280" fmla="*/ 540007 h 2370204"/>
              <a:gd name="connsiteX3281" fmla="*/ 895850 w 2397257"/>
              <a:gd name="connsiteY3281" fmla="*/ 566019 h 2370204"/>
              <a:gd name="connsiteX3282" fmla="*/ 869838 w 2397257"/>
              <a:gd name="connsiteY3282" fmla="*/ 592031 h 2370204"/>
              <a:gd name="connsiteX3283" fmla="*/ 843826 w 2397257"/>
              <a:gd name="connsiteY3283" fmla="*/ 566019 h 2370204"/>
              <a:gd name="connsiteX3284" fmla="*/ 869838 w 2397257"/>
              <a:gd name="connsiteY3284" fmla="*/ 540007 h 2370204"/>
              <a:gd name="connsiteX3285" fmla="*/ 1888985 w 2397257"/>
              <a:gd name="connsiteY3285" fmla="*/ 536885 h 2370204"/>
              <a:gd name="connsiteX3286" fmla="*/ 1905113 w 2397257"/>
              <a:gd name="connsiteY3286" fmla="*/ 553013 h 2370204"/>
              <a:gd name="connsiteX3287" fmla="*/ 1888985 w 2397257"/>
              <a:gd name="connsiteY3287" fmla="*/ 569141 h 2370204"/>
              <a:gd name="connsiteX3288" fmla="*/ 1872857 w 2397257"/>
              <a:gd name="connsiteY3288" fmla="*/ 553013 h 2370204"/>
              <a:gd name="connsiteX3289" fmla="*/ 1888985 w 2397257"/>
              <a:gd name="connsiteY3289" fmla="*/ 536885 h 2370204"/>
              <a:gd name="connsiteX3290" fmla="*/ 141505 w 2397257"/>
              <a:gd name="connsiteY3290" fmla="*/ 527521 h 2370204"/>
              <a:gd name="connsiteX3291" fmla="*/ 143586 w 2397257"/>
              <a:gd name="connsiteY3291" fmla="*/ 530123 h 2370204"/>
              <a:gd name="connsiteX3292" fmla="*/ 141505 w 2397257"/>
              <a:gd name="connsiteY3292" fmla="*/ 532725 h 2370204"/>
              <a:gd name="connsiteX3293" fmla="*/ 139424 w 2397257"/>
              <a:gd name="connsiteY3293" fmla="*/ 530123 h 2370204"/>
              <a:gd name="connsiteX3294" fmla="*/ 141505 w 2397257"/>
              <a:gd name="connsiteY3294" fmla="*/ 527521 h 2370204"/>
              <a:gd name="connsiteX3295" fmla="*/ 419833 w 2397257"/>
              <a:gd name="connsiteY3295" fmla="*/ 522319 h 2370204"/>
              <a:gd name="connsiteX3296" fmla="*/ 435961 w 2397257"/>
              <a:gd name="connsiteY3296" fmla="*/ 537406 h 2370204"/>
              <a:gd name="connsiteX3297" fmla="*/ 419833 w 2397257"/>
              <a:gd name="connsiteY3297" fmla="*/ 552493 h 2370204"/>
              <a:gd name="connsiteX3298" fmla="*/ 403705 w 2397257"/>
              <a:gd name="connsiteY3298" fmla="*/ 537406 h 2370204"/>
              <a:gd name="connsiteX3299" fmla="*/ 419833 w 2397257"/>
              <a:gd name="connsiteY3299" fmla="*/ 522319 h 2370204"/>
              <a:gd name="connsiteX3300" fmla="*/ 1972222 w 2397257"/>
              <a:gd name="connsiteY3300" fmla="*/ 520238 h 2370204"/>
              <a:gd name="connsiteX3301" fmla="*/ 1984188 w 2397257"/>
              <a:gd name="connsiteY3301" fmla="*/ 532204 h 2370204"/>
              <a:gd name="connsiteX3302" fmla="*/ 1972222 w 2397257"/>
              <a:gd name="connsiteY3302" fmla="*/ 544170 h 2370204"/>
              <a:gd name="connsiteX3303" fmla="*/ 1960256 w 2397257"/>
              <a:gd name="connsiteY3303" fmla="*/ 532204 h 2370204"/>
              <a:gd name="connsiteX3304" fmla="*/ 1972222 w 2397257"/>
              <a:gd name="connsiteY3304" fmla="*/ 520238 h 2370204"/>
              <a:gd name="connsiteX3305" fmla="*/ 636252 w 2397257"/>
              <a:gd name="connsiteY3305" fmla="*/ 520238 h 2370204"/>
              <a:gd name="connsiteX3306" fmla="*/ 653420 w 2397257"/>
              <a:gd name="connsiteY3306" fmla="*/ 538447 h 2370204"/>
              <a:gd name="connsiteX3307" fmla="*/ 636252 w 2397257"/>
              <a:gd name="connsiteY3307" fmla="*/ 556656 h 2370204"/>
              <a:gd name="connsiteX3308" fmla="*/ 619084 w 2397257"/>
              <a:gd name="connsiteY3308" fmla="*/ 538447 h 2370204"/>
              <a:gd name="connsiteX3309" fmla="*/ 636252 w 2397257"/>
              <a:gd name="connsiteY3309" fmla="*/ 520238 h 2370204"/>
              <a:gd name="connsiteX3310" fmla="*/ 1757364 w 2397257"/>
              <a:gd name="connsiteY3310" fmla="*/ 515035 h 2370204"/>
              <a:gd name="connsiteX3311" fmla="*/ 1777133 w 2397257"/>
              <a:gd name="connsiteY3311" fmla="*/ 534804 h 2370204"/>
              <a:gd name="connsiteX3312" fmla="*/ 1757364 w 2397257"/>
              <a:gd name="connsiteY3312" fmla="*/ 554573 h 2370204"/>
              <a:gd name="connsiteX3313" fmla="*/ 1737595 w 2397257"/>
              <a:gd name="connsiteY3313" fmla="*/ 534804 h 2370204"/>
              <a:gd name="connsiteX3314" fmla="*/ 1757364 w 2397257"/>
              <a:gd name="connsiteY3314" fmla="*/ 515035 h 2370204"/>
              <a:gd name="connsiteX3315" fmla="*/ 1459268 w 2397257"/>
              <a:gd name="connsiteY3315" fmla="*/ 512954 h 2370204"/>
              <a:gd name="connsiteX3316" fmla="*/ 1482679 w 2397257"/>
              <a:gd name="connsiteY3316" fmla="*/ 537405 h 2370204"/>
              <a:gd name="connsiteX3317" fmla="*/ 1459268 w 2397257"/>
              <a:gd name="connsiteY3317" fmla="*/ 561856 h 2370204"/>
              <a:gd name="connsiteX3318" fmla="*/ 1435857 w 2397257"/>
              <a:gd name="connsiteY3318" fmla="*/ 537405 h 2370204"/>
              <a:gd name="connsiteX3319" fmla="*/ 1459268 w 2397257"/>
              <a:gd name="connsiteY3319" fmla="*/ 512954 h 2370204"/>
              <a:gd name="connsiteX3320" fmla="*/ 932266 w 2397257"/>
              <a:gd name="connsiteY3320" fmla="*/ 512954 h 2370204"/>
              <a:gd name="connsiteX3321" fmla="*/ 958278 w 2397257"/>
              <a:gd name="connsiteY3321" fmla="*/ 538966 h 2370204"/>
              <a:gd name="connsiteX3322" fmla="*/ 932266 w 2397257"/>
              <a:gd name="connsiteY3322" fmla="*/ 564978 h 2370204"/>
              <a:gd name="connsiteX3323" fmla="*/ 906254 w 2397257"/>
              <a:gd name="connsiteY3323" fmla="*/ 538966 h 2370204"/>
              <a:gd name="connsiteX3324" fmla="*/ 932266 w 2397257"/>
              <a:gd name="connsiteY3324" fmla="*/ 512954 h 2370204"/>
              <a:gd name="connsiteX3325" fmla="*/ 779836 w 2397257"/>
              <a:gd name="connsiteY3325" fmla="*/ 507752 h 2370204"/>
              <a:gd name="connsiteX3326" fmla="*/ 802206 w 2397257"/>
              <a:gd name="connsiteY3326" fmla="*/ 530122 h 2370204"/>
              <a:gd name="connsiteX3327" fmla="*/ 779836 w 2397257"/>
              <a:gd name="connsiteY3327" fmla="*/ 552492 h 2370204"/>
              <a:gd name="connsiteX3328" fmla="*/ 757466 w 2397257"/>
              <a:gd name="connsiteY3328" fmla="*/ 530122 h 2370204"/>
              <a:gd name="connsiteX3329" fmla="*/ 779836 w 2397257"/>
              <a:gd name="connsiteY3329" fmla="*/ 507752 h 2370204"/>
              <a:gd name="connsiteX3330" fmla="*/ 339716 w 2397257"/>
              <a:gd name="connsiteY3330" fmla="*/ 507752 h 2370204"/>
              <a:gd name="connsiteX3331" fmla="*/ 349601 w 2397257"/>
              <a:gd name="connsiteY3331" fmla="*/ 516076 h 2370204"/>
              <a:gd name="connsiteX3332" fmla="*/ 339716 w 2397257"/>
              <a:gd name="connsiteY3332" fmla="*/ 524400 h 2370204"/>
              <a:gd name="connsiteX3333" fmla="*/ 329831 w 2397257"/>
              <a:gd name="connsiteY3333" fmla="*/ 516076 h 2370204"/>
              <a:gd name="connsiteX3334" fmla="*/ 339716 w 2397257"/>
              <a:gd name="connsiteY3334" fmla="*/ 507752 h 2370204"/>
              <a:gd name="connsiteX3335" fmla="*/ 2051298 w 2397257"/>
              <a:gd name="connsiteY3335" fmla="*/ 504631 h 2370204"/>
              <a:gd name="connsiteX3336" fmla="*/ 2055980 w 2397257"/>
              <a:gd name="connsiteY3336" fmla="*/ 509833 h 2370204"/>
              <a:gd name="connsiteX3337" fmla="*/ 2051298 w 2397257"/>
              <a:gd name="connsiteY3337" fmla="*/ 515036 h 2370204"/>
              <a:gd name="connsiteX3338" fmla="*/ 2046616 w 2397257"/>
              <a:gd name="connsiteY3338" fmla="*/ 509833 h 2370204"/>
              <a:gd name="connsiteX3339" fmla="*/ 2051298 w 2397257"/>
              <a:gd name="connsiteY3339" fmla="*/ 504631 h 2370204"/>
              <a:gd name="connsiteX3340" fmla="*/ 1612218 w 2397257"/>
              <a:gd name="connsiteY3340" fmla="*/ 504630 h 2370204"/>
              <a:gd name="connsiteX3341" fmla="*/ 1633548 w 2397257"/>
              <a:gd name="connsiteY3341" fmla="*/ 527000 h 2370204"/>
              <a:gd name="connsiteX3342" fmla="*/ 1612218 w 2397257"/>
              <a:gd name="connsiteY3342" fmla="*/ 549370 h 2370204"/>
              <a:gd name="connsiteX3343" fmla="*/ 1590888 w 2397257"/>
              <a:gd name="connsiteY3343" fmla="*/ 527000 h 2370204"/>
              <a:gd name="connsiteX3344" fmla="*/ 1612218 w 2397257"/>
              <a:gd name="connsiteY3344" fmla="*/ 504630 h 2370204"/>
              <a:gd name="connsiteX3345" fmla="*/ 550933 w 2397257"/>
              <a:gd name="connsiteY3345" fmla="*/ 497347 h 2370204"/>
              <a:gd name="connsiteX3346" fmla="*/ 567061 w 2397257"/>
              <a:gd name="connsiteY3346" fmla="*/ 512434 h 2370204"/>
              <a:gd name="connsiteX3347" fmla="*/ 550933 w 2397257"/>
              <a:gd name="connsiteY3347" fmla="*/ 527521 h 2370204"/>
              <a:gd name="connsiteX3348" fmla="*/ 534805 w 2397257"/>
              <a:gd name="connsiteY3348" fmla="*/ 512434 h 2370204"/>
              <a:gd name="connsiteX3349" fmla="*/ 550933 w 2397257"/>
              <a:gd name="connsiteY3349" fmla="*/ 497347 h 2370204"/>
              <a:gd name="connsiteX3350" fmla="*/ 1839561 w 2397257"/>
              <a:gd name="connsiteY3350" fmla="*/ 495266 h 2370204"/>
              <a:gd name="connsiteX3351" fmla="*/ 1853087 w 2397257"/>
              <a:gd name="connsiteY3351" fmla="*/ 508792 h 2370204"/>
              <a:gd name="connsiteX3352" fmla="*/ 1839561 w 2397257"/>
              <a:gd name="connsiteY3352" fmla="*/ 522318 h 2370204"/>
              <a:gd name="connsiteX3353" fmla="*/ 1826035 w 2397257"/>
              <a:gd name="connsiteY3353" fmla="*/ 508792 h 2370204"/>
              <a:gd name="connsiteX3354" fmla="*/ 1839561 w 2397257"/>
              <a:gd name="connsiteY3354" fmla="*/ 495266 h 2370204"/>
              <a:gd name="connsiteX3355" fmla="*/ 1394758 w 2397257"/>
              <a:gd name="connsiteY3355" fmla="*/ 493185 h 2370204"/>
              <a:gd name="connsiteX3356" fmla="*/ 1418169 w 2397257"/>
              <a:gd name="connsiteY3356" fmla="*/ 516596 h 2370204"/>
              <a:gd name="connsiteX3357" fmla="*/ 1394758 w 2397257"/>
              <a:gd name="connsiteY3357" fmla="*/ 540007 h 2370204"/>
              <a:gd name="connsiteX3358" fmla="*/ 1371347 w 2397257"/>
              <a:gd name="connsiteY3358" fmla="*/ 516596 h 2370204"/>
              <a:gd name="connsiteX3359" fmla="*/ 1394758 w 2397257"/>
              <a:gd name="connsiteY3359" fmla="*/ 493185 h 2370204"/>
              <a:gd name="connsiteX3360" fmla="*/ 996256 w 2397257"/>
              <a:gd name="connsiteY3360" fmla="*/ 493185 h 2370204"/>
              <a:gd name="connsiteX3361" fmla="*/ 1021748 w 2397257"/>
              <a:gd name="connsiteY3361" fmla="*/ 518677 h 2370204"/>
              <a:gd name="connsiteX3362" fmla="*/ 996256 w 2397257"/>
              <a:gd name="connsiteY3362" fmla="*/ 544169 h 2370204"/>
              <a:gd name="connsiteX3363" fmla="*/ 970764 w 2397257"/>
              <a:gd name="connsiteY3363" fmla="*/ 518677 h 2370204"/>
              <a:gd name="connsiteX3364" fmla="*/ 996256 w 2397257"/>
              <a:gd name="connsiteY3364" fmla="*/ 493185 h 2370204"/>
              <a:gd name="connsiteX3365" fmla="*/ 260120 w 2397257"/>
              <a:gd name="connsiteY3365" fmla="*/ 490064 h 2370204"/>
              <a:gd name="connsiteX3366" fmla="*/ 265323 w 2397257"/>
              <a:gd name="connsiteY3366" fmla="*/ 495267 h 2370204"/>
              <a:gd name="connsiteX3367" fmla="*/ 260120 w 2397257"/>
              <a:gd name="connsiteY3367" fmla="*/ 500470 h 2370204"/>
              <a:gd name="connsiteX3368" fmla="*/ 254917 w 2397257"/>
              <a:gd name="connsiteY3368" fmla="*/ 495267 h 2370204"/>
              <a:gd name="connsiteX3369" fmla="*/ 260120 w 2397257"/>
              <a:gd name="connsiteY3369" fmla="*/ 490064 h 2370204"/>
              <a:gd name="connsiteX3370" fmla="*/ 2131935 w 2397257"/>
              <a:gd name="connsiteY3370" fmla="*/ 487983 h 2370204"/>
              <a:gd name="connsiteX3371" fmla="*/ 2132976 w 2397257"/>
              <a:gd name="connsiteY3371" fmla="*/ 489024 h 2370204"/>
              <a:gd name="connsiteX3372" fmla="*/ 2131935 w 2397257"/>
              <a:gd name="connsiteY3372" fmla="*/ 490065 h 2370204"/>
              <a:gd name="connsiteX3373" fmla="*/ 2130894 w 2397257"/>
              <a:gd name="connsiteY3373" fmla="*/ 489024 h 2370204"/>
              <a:gd name="connsiteX3374" fmla="*/ 2131935 w 2397257"/>
              <a:gd name="connsiteY3374" fmla="*/ 487983 h 2370204"/>
              <a:gd name="connsiteX3375" fmla="*/ 689316 w 2397257"/>
              <a:gd name="connsiteY3375" fmla="*/ 482781 h 2370204"/>
              <a:gd name="connsiteX3376" fmla="*/ 705444 w 2397257"/>
              <a:gd name="connsiteY3376" fmla="*/ 498909 h 2370204"/>
              <a:gd name="connsiteX3377" fmla="*/ 689316 w 2397257"/>
              <a:gd name="connsiteY3377" fmla="*/ 515037 h 2370204"/>
              <a:gd name="connsiteX3378" fmla="*/ 673188 w 2397257"/>
              <a:gd name="connsiteY3378" fmla="*/ 498909 h 2370204"/>
              <a:gd name="connsiteX3379" fmla="*/ 689316 w 2397257"/>
              <a:gd name="connsiteY3379" fmla="*/ 482781 h 2370204"/>
              <a:gd name="connsiteX3380" fmla="*/ 1329208 w 2397257"/>
              <a:gd name="connsiteY3380" fmla="*/ 480700 h 2370204"/>
              <a:gd name="connsiteX3381" fmla="*/ 1351578 w 2397257"/>
              <a:gd name="connsiteY3381" fmla="*/ 502550 h 2370204"/>
              <a:gd name="connsiteX3382" fmla="*/ 1329208 w 2397257"/>
              <a:gd name="connsiteY3382" fmla="*/ 524400 h 2370204"/>
              <a:gd name="connsiteX3383" fmla="*/ 1306838 w 2397257"/>
              <a:gd name="connsiteY3383" fmla="*/ 502550 h 2370204"/>
              <a:gd name="connsiteX3384" fmla="*/ 1329208 w 2397257"/>
              <a:gd name="connsiteY3384" fmla="*/ 480700 h 2370204"/>
              <a:gd name="connsiteX3385" fmla="*/ 1062846 w 2397257"/>
              <a:gd name="connsiteY3385" fmla="*/ 480700 h 2370204"/>
              <a:gd name="connsiteX3386" fmla="*/ 1086257 w 2397257"/>
              <a:gd name="connsiteY3386" fmla="*/ 502550 h 2370204"/>
              <a:gd name="connsiteX3387" fmla="*/ 1062846 w 2397257"/>
              <a:gd name="connsiteY3387" fmla="*/ 524400 h 2370204"/>
              <a:gd name="connsiteX3388" fmla="*/ 1039435 w 2397257"/>
              <a:gd name="connsiteY3388" fmla="*/ 502550 h 2370204"/>
              <a:gd name="connsiteX3389" fmla="*/ 1062846 w 2397257"/>
              <a:gd name="connsiteY3389" fmla="*/ 480700 h 2370204"/>
              <a:gd name="connsiteX3390" fmla="*/ 1702739 w 2397257"/>
              <a:gd name="connsiteY3390" fmla="*/ 477578 h 2370204"/>
              <a:gd name="connsiteX3391" fmla="*/ 1719907 w 2397257"/>
              <a:gd name="connsiteY3391" fmla="*/ 495266 h 2370204"/>
              <a:gd name="connsiteX3392" fmla="*/ 1702739 w 2397257"/>
              <a:gd name="connsiteY3392" fmla="*/ 512954 h 2370204"/>
              <a:gd name="connsiteX3393" fmla="*/ 1685571 w 2397257"/>
              <a:gd name="connsiteY3393" fmla="*/ 495266 h 2370204"/>
              <a:gd name="connsiteX3394" fmla="*/ 1702739 w 2397257"/>
              <a:gd name="connsiteY3394" fmla="*/ 477578 h 2370204"/>
              <a:gd name="connsiteX3395" fmla="*/ 1552911 w 2397257"/>
              <a:gd name="connsiteY3395" fmla="*/ 477578 h 2370204"/>
              <a:gd name="connsiteX3396" fmla="*/ 1571120 w 2397257"/>
              <a:gd name="connsiteY3396" fmla="*/ 496307 h 2370204"/>
              <a:gd name="connsiteX3397" fmla="*/ 1552911 w 2397257"/>
              <a:gd name="connsiteY3397" fmla="*/ 515036 h 2370204"/>
              <a:gd name="connsiteX3398" fmla="*/ 1534702 w 2397257"/>
              <a:gd name="connsiteY3398" fmla="*/ 496307 h 2370204"/>
              <a:gd name="connsiteX3399" fmla="*/ 1552911 w 2397257"/>
              <a:gd name="connsiteY3399" fmla="*/ 477578 h 2370204"/>
              <a:gd name="connsiteX3400" fmla="*/ 839144 w 2397257"/>
              <a:gd name="connsiteY3400" fmla="*/ 477578 h 2370204"/>
              <a:gd name="connsiteX3401" fmla="*/ 859434 w 2397257"/>
              <a:gd name="connsiteY3401" fmla="*/ 497347 h 2370204"/>
              <a:gd name="connsiteX3402" fmla="*/ 839144 w 2397257"/>
              <a:gd name="connsiteY3402" fmla="*/ 517116 h 2370204"/>
              <a:gd name="connsiteX3403" fmla="*/ 818854 w 2397257"/>
              <a:gd name="connsiteY3403" fmla="*/ 497347 h 2370204"/>
              <a:gd name="connsiteX3404" fmla="*/ 839144 w 2397257"/>
              <a:gd name="connsiteY3404" fmla="*/ 477578 h 2370204"/>
              <a:gd name="connsiteX3405" fmla="*/ 467174 w 2397257"/>
              <a:gd name="connsiteY3405" fmla="*/ 475497 h 2370204"/>
              <a:gd name="connsiteX3406" fmla="*/ 480700 w 2397257"/>
              <a:gd name="connsiteY3406" fmla="*/ 489023 h 2370204"/>
              <a:gd name="connsiteX3407" fmla="*/ 467174 w 2397257"/>
              <a:gd name="connsiteY3407" fmla="*/ 502549 h 2370204"/>
              <a:gd name="connsiteX3408" fmla="*/ 453648 w 2397257"/>
              <a:gd name="connsiteY3408" fmla="*/ 489023 h 2370204"/>
              <a:gd name="connsiteX3409" fmla="*/ 467174 w 2397257"/>
              <a:gd name="connsiteY3409" fmla="*/ 475497 h 2370204"/>
              <a:gd name="connsiteX3410" fmla="*/ 1925401 w 2397257"/>
              <a:gd name="connsiteY3410" fmla="*/ 472376 h 2370204"/>
              <a:gd name="connsiteX3411" fmla="*/ 1935286 w 2397257"/>
              <a:gd name="connsiteY3411" fmla="*/ 482781 h 2370204"/>
              <a:gd name="connsiteX3412" fmla="*/ 1925401 w 2397257"/>
              <a:gd name="connsiteY3412" fmla="*/ 493186 h 2370204"/>
              <a:gd name="connsiteX3413" fmla="*/ 1915516 w 2397257"/>
              <a:gd name="connsiteY3413" fmla="*/ 482781 h 2370204"/>
              <a:gd name="connsiteX3414" fmla="*/ 1925401 w 2397257"/>
              <a:gd name="connsiteY3414" fmla="*/ 472376 h 2370204"/>
              <a:gd name="connsiteX3415" fmla="*/ 180003 w 2397257"/>
              <a:gd name="connsiteY3415" fmla="*/ 472376 h 2370204"/>
              <a:gd name="connsiteX3416" fmla="*/ 181044 w 2397257"/>
              <a:gd name="connsiteY3416" fmla="*/ 474978 h 2370204"/>
              <a:gd name="connsiteX3417" fmla="*/ 180003 w 2397257"/>
              <a:gd name="connsiteY3417" fmla="*/ 477580 h 2370204"/>
              <a:gd name="connsiteX3418" fmla="*/ 178962 w 2397257"/>
              <a:gd name="connsiteY3418" fmla="*/ 474978 h 2370204"/>
              <a:gd name="connsiteX3419" fmla="*/ 180003 w 2397257"/>
              <a:gd name="connsiteY3419" fmla="*/ 472376 h 2370204"/>
              <a:gd name="connsiteX3420" fmla="*/ 1263658 w 2397257"/>
              <a:gd name="connsiteY3420" fmla="*/ 470295 h 2370204"/>
              <a:gd name="connsiteX3421" fmla="*/ 1287069 w 2397257"/>
              <a:gd name="connsiteY3421" fmla="*/ 492665 h 2370204"/>
              <a:gd name="connsiteX3422" fmla="*/ 1263658 w 2397257"/>
              <a:gd name="connsiteY3422" fmla="*/ 515035 h 2370204"/>
              <a:gd name="connsiteX3423" fmla="*/ 1240247 w 2397257"/>
              <a:gd name="connsiteY3423" fmla="*/ 492665 h 2370204"/>
              <a:gd name="connsiteX3424" fmla="*/ 1263658 w 2397257"/>
              <a:gd name="connsiteY3424" fmla="*/ 470295 h 2370204"/>
              <a:gd name="connsiteX3425" fmla="*/ 1128396 w 2397257"/>
              <a:gd name="connsiteY3425" fmla="*/ 470295 h 2370204"/>
              <a:gd name="connsiteX3426" fmla="*/ 1150766 w 2397257"/>
              <a:gd name="connsiteY3426" fmla="*/ 493706 h 2370204"/>
              <a:gd name="connsiteX3427" fmla="*/ 1128396 w 2397257"/>
              <a:gd name="connsiteY3427" fmla="*/ 517117 h 2370204"/>
              <a:gd name="connsiteX3428" fmla="*/ 1106026 w 2397257"/>
              <a:gd name="connsiteY3428" fmla="*/ 493706 h 2370204"/>
              <a:gd name="connsiteX3429" fmla="*/ 1128396 w 2397257"/>
              <a:gd name="connsiteY3429" fmla="*/ 470295 h 2370204"/>
              <a:gd name="connsiteX3430" fmla="*/ 1194986 w 2397257"/>
              <a:gd name="connsiteY3430" fmla="*/ 468214 h 2370204"/>
              <a:gd name="connsiteX3431" fmla="*/ 1217356 w 2397257"/>
              <a:gd name="connsiteY3431" fmla="*/ 490584 h 2370204"/>
              <a:gd name="connsiteX3432" fmla="*/ 1194986 w 2397257"/>
              <a:gd name="connsiteY3432" fmla="*/ 512954 h 2370204"/>
              <a:gd name="connsiteX3433" fmla="*/ 1172616 w 2397257"/>
              <a:gd name="connsiteY3433" fmla="*/ 490584 h 2370204"/>
              <a:gd name="connsiteX3434" fmla="*/ 1194986 w 2397257"/>
              <a:gd name="connsiteY3434" fmla="*/ 468214 h 2370204"/>
              <a:gd name="connsiteX3435" fmla="*/ 2007077 w 2397257"/>
              <a:gd name="connsiteY3435" fmla="*/ 455728 h 2370204"/>
              <a:gd name="connsiteX3436" fmla="*/ 2012280 w 2397257"/>
              <a:gd name="connsiteY3436" fmla="*/ 460410 h 2370204"/>
              <a:gd name="connsiteX3437" fmla="*/ 2007077 w 2397257"/>
              <a:gd name="connsiteY3437" fmla="*/ 465092 h 2370204"/>
              <a:gd name="connsiteX3438" fmla="*/ 2001875 w 2397257"/>
              <a:gd name="connsiteY3438" fmla="*/ 460410 h 2370204"/>
              <a:gd name="connsiteX3439" fmla="*/ 2007077 w 2397257"/>
              <a:gd name="connsiteY3439" fmla="*/ 455728 h 2370204"/>
              <a:gd name="connsiteX3440" fmla="*/ 602957 w 2397257"/>
              <a:gd name="connsiteY3440" fmla="*/ 452607 h 2370204"/>
              <a:gd name="connsiteX3441" fmla="*/ 619085 w 2397257"/>
              <a:gd name="connsiteY3441" fmla="*/ 468735 h 2370204"/>
              <a:gd name="connsiteX3442" fmla="*/ 602957 w 2397257"/>
              <a:gd name="connsiteY3442" fmla="*/ 484863 h 2370204"/>
              <a:gd name="connsiteX3443" fmla="*/ 586829 w 2397257"/>
              <a:gd name="connsiteY3443" fmla="*/ 468735 h 2370204"/>
              <a:gd name="connsiteX3444" fmla="*/ 602957 w 2397257"/>
              <a:gd name="connsiteY3444" fmla="*/ 452607 h 2370204"/>
              <a:gd name="connsiteX3445" fmla="*/ 383936 w 2397257"/>
              <a:gd name="connsiteY3445" fmla="*/ 452607 h 2370204"/>
              <a:gd name="connsiteX3446" fmla="*/ 396422 w 2397257"/>
              <a:gd name="connsiteY3446" fmla="*/ 465093 h 2370204"/>
              <a:gd name="connsiteX3447" fmla="*/ 383936 w 2397257"/>
              <a:gd name="connsiteY3447" fmla="*/ 477579 h 2370204"/>
              <a:gd name="connsiteX3448" fmla="*/ 371450 w 2397257"/>
              <a:gd name="connsiteY3448" fmla="*/ 465093 h 2370204"/>
              <a:gd name="connsiteX3449" fmla="*/ 383936 w 2397257"/>
              <a:gd name="connsiteY3449" fmla="*/ 452607 h 2370204"/>
              <a:gd name="connsiteX3450" fmla="*/ 1789099 w 2397257"/>
              <a:gd name="connsiteY3450" fmla="*/ 450526 h 2370204"/>
              <a:gd name="connsiteX3451" fmla="*/ 1804186 w 2397257"/>
              <a:gd name="connsiteY3451" fmla="*/ 465613 h 2370204"/>
              <a:gd name="connsiteX3452" fmla="*/ 1789099 w 2397257"/>
              <a:gd name="connsiteY3452" fmla="*/ 480700 h 2370204"/>
              <a:gd name="connsiteX3453" fmla="*/ 1774012 w 2397257"/>
              <a:gd name="connsiteY3453" fmla="*/ 465613 h 2370204"/>
              <a:gd name="connsiteX3454" fmla="*/ 1789099 w 2397257"/>
              <a:gd name="connsiteY3454" fmla="*/ 450526 h 2370204"/>
              <a:gd name="connsiteX3455" fmla="*/ 1491003 w 2397257"/>
              <a:gd name="connsiteY3455" fmla="*/ 450526 h 2370204"/>
              <a:gd name="connsiteX3456" fmla="*/ 1509732 w 2397257"/>
              <a:gd name="connsiteY3456" fmla="*/ 469255 h 2370204"/>
              <a:gd name="connsiteX3457" fmla="*/ 1491003 w 2397257"/>
              <a:gd name="connsiteY3457" fmla="*/ 487984 h 2370204"/>
              <a:gd name="connsiteX3458" fmla="*/ 1472274 w 2397257"/>
              <a:gd name="connsiteY3458" fmla="*/ 469255 h 2370204"/>
              <a:gd name="connsiteX3459" fmla="*/ 1491003 w 2397257"/>
              <a:gd name="connsiteY3459" fmla="*/ 450526 h 2370204"/>
              <a:gd name="connsiteX3460" fmla="*/ 901052 w 2397257"/>
              <a:gd name="connsiteY3460" fmla="*/ 448445 h 2370204"/>
              <a:gd name="connsiteX3461" fmla="*/ 922902 w 2397257"/>
              <a:gd name="connsiteY3461" fmla="*/ 470815 h 2370204"/>
              <a:gd name="connsiteX3462" fmla="*/ 901052 w 2397257"/>
              <a:gd name="connsiteY3462" fmla="*/ 493185 h 2370204"/>
              <a:gd name="connsiteX3463" fmla="*/ 879202 w 2397257"/>
              <a:gd name="connsiteY3463" fmla="*/ 470815 h 2370204"/>
              <a:gd name="connsiteX3464" fmla="*/ 901052 w 2397257"/>
              <a:gd name="connsiteY3464" fmla="*/ 448445 h 2370204"/>
              <a:gd name="connsiteX3465" fmla="*/ 746543 w 2397257"/>
              <a:gd name="connsiteY3465" fmla="*/ 445324 h 2370204"/>
              <a:gd name="connsiteX3466" fmla="*/ 764752 w 2397257"/>
              <a:gd name="connsiteY3466" fmla="*/ 463012 h 2370204"/>
              <a:gd name="connsiteX3467" fmla="*/ 746543 w 2397257"/>
              <a:gd name="connsiteY3467" fmla="*/ 480700 h 2370204"/>
              <a:gd name="connsiteX3468" fmla="*/ 728334 w 2397257"/>
              <a:gd name="connsiteY3468" fmla="*/ 463012 h 2370204"/>
              <a:gd name="connsiteX3469" fmla="*/ 746543 w 2397257"/>
              <a:gd name="connsiteY3469" fmla="*/ 445324 h 2370204"/>
              <a:gd name="connsiteX3470" fmla="*/ 1645513 w 2397257"/>
              <a:gd name="connsiteY3470" fmla="*/ 441162 h 2370204"/>
              <a:gd name="connsiteX3471" fmla="*/ 1662681 w 2397257"/>
              <a:gd name="connsiteY3471" fmla="*/ 459371 h 2370204"/>
              <a:gd name="connsiteX3472" fmla="*/ 1645513 w 2397257"/>
              <a:gd name="connsiteY3472" fmla="*/ 477580 h 2370204"/>
              <a:gd name="connsiteX3473" fmla="*/ 1628345 w 2397257"/>
              <a:gd name="connsiteY3473" fmla="*/ 459371 h 2370204"/>
              <a:gd name="connsiteX3474" fmla="*/ 1645513 w 2397257"/>
              <a:gd name="connsiteY3474" fmla="*/ 441162 h 2370204"/>
              <a:gd name="connsiteX3475" fmla="*/ 2088756 w 2397257"/>
              <a:gd name="connsiteY3475" fmla="*/ 435959 h 2370204"/>
              <a:gd name="connsiteX3476" fmla="*/ 2091358 w 2397257"/>
              <a:gd name="connsiteY3476" fmla="*/ 437000 h 2370204"/>
              <a:gd name="connsiteX3477" fmla="*/ 2088756 w 2397257"/>
              <a:gd name="connsiteY3477" fmla="*/ 438041 h 2370204"/>
              <a:gd name="connsiteX3478" fmla="*/ 2086154 w 2397257"/>
              <a:gd name="connsiteY3478" fmla="*/ 437000 h 2370204"/>
              <a:gd name="connsiteX3479" fmla="*/ 2088756 w 2397257"/>
              <a:gd name="connsiteY3479" fmla="*/ 435959 h 2370204"/>
              <a:gd name="connsiteX3480" fmla="*/ 303299 w 2397257"/>
              <a:gd name="connsiteY3480" fmla="*/ 435959 h 2370204"/>
              <a:gd name="connsiteX3481" fmla="*/ 312143 w 2397257"/>
              <a:gd name="connsiteY3481" fmla="*/ 444283 h 2370204"/>
              <a:gd name="connsiteX3482" fmla="*/ 303299 w 2397257"/>
              <a:gd name="connsiteY3482" fmla="*/ 452607 h 2370204"/>
              <a:gd name="connsiteX3483" fmla="*/ 294455 w 2397257"/>
              <a:gd name="connsiteY3483" fmla="*/ 444283 h 2370204"/>
              <a:gd name="connsiteX3484" fmla="*/ 303299 w 2397257"/>
              <a:gd name="connsiteY3484" fmla="*/ 435959 h 2370204"/>
              <a:gd name="connsiteX3485" fmla="*/ 516597 w 2397257"/>
              <a:gd name="connsiteY3485" fmla="*/ 428676 h 2370204"/>
              <a:gd name="connsiteX3486" fmla="*/ 532725 w 2397257"/>
              <a:gd name="connsiteY3486" fmla="*/ 443243 h 2370204"/>
              <a:gd name="connsiteX3487" fmla="*/ 516597 w 2397257"/>
              <a:gd name="connsiteY3487" fmla="*/ 457810 h 2370204"/>
              <a:gd name="connsiteX3488" fmla="*/ 500469 w 2397257"/>
              <a:gd name="connsiteY3488" fmla="*/ 443243 h 2370204"/>
              <a:gd name="connsiteX3489" fmla="*/ 516597 w 2397257"/>
              <a:gd name="connsiteY3489" fmla="*/ 428676 h 2370204"/>
              <a:gd name="connsiteX3490" fmla="*/ 1874417 w 2397257"/>
              <a:gd name="connsiteY3490" fmla="*/ 425554 h 2370204"/>
              <a:gd name="connsiteX3491" fmla="*/ 1888464 w 2397257"/>
              <a:gd name="connsiteY3491" fmla="*/ 439080 h 2370204"/>
              <a:gd name="connsiteX3492" fmla="*/ 1874417 w 2397257"/>
              <a:gd name="connsiteY3492" fmla="*/ 452606 h 2370204"/>
              <a:gd name="connsiteX3493" fmla="*/ 1860370 w 2397257"/>
              <a:gd name="connsiteY3493" fmla="*/ 439080 h 2370204"/>
              <a:gd name="connsiteX3494" fmla="*/ 1874417 w 2397257"/>
              <a:gd name="connsiteY3494" fmla="*/ 425554 h 2370204"/>
              <a:gd name="connsiteX3495" fmla="*/ 1426493 w 2397257"/>
              <a:gd name="connsiteY3495" fmla="*/ 425554 h 2370204"/>
              <a:gd name="connsiteX3496" fmla="*/ 1447303 w 2397257"/>
              <a:gd name="connsiteY3496" fmla="*/ 446884 h 2370204"/>
              <a:gd name="connsiteX3497" fmla="*/ 1426493 w 2397257"/>
              <a:gd name="connsiteY3497" fmla="*/ 468214 h 2370204"/>
              <a:gd name="connsiteX3498" fmla="*/ 1405683 w 2397257"/>
              <a:gd name="connsiteY3498" fmla="*/ 446884 h 2370204"/>
              <a:gd name="connsiteX3499" fmla="*/ 1426493 w 2397257"/>
              <a:gd name="connsiteY3499" fmla="*/ 425554 h 2370204"/>
              <a:gd name="connsiteX3500" fmla="*/ 964001 w 2397257"/>
              <a:gd name="connsiteY3500" fmla="*/ 425554 h 2370204"/>
              <a:gd name="connsiteX3501" fmla="*/ 987412 w 2397257"/>
              <a:gd name="connsiteY3501" fmla="*/ 448965 h 2370204"/>
              <a:gd name="connsiteX3502" fmla="*/ 964001 w 2397257"/>
              <a:gd name="connsiteY3502" fmla="*/ 472376 h 2370204"/>
              <a:gd name="connsiteX3503" fmla="*/ 940590 w 2397257"/>
              <a:gd name="connsiteY3503" fmla="*/ 448965 h 2370204"/>
              <a:gd name="connsiteX3504" fmla="*/ 964001 w 2397257"/>
              <a:gd name="connsiteY3504" fmla="*/ 425554 h 2370204"/>
              <a:gd name="connsiteX3505" fmla="*/ 657581 w 2397257"/>
              <a:gd name="connsiteY3505" fmla="*/ 418271 h 2370204"/>
              <a:gd name="connsiteX3506" fmla="*/ 671107 w 2397257"/>
              <a:gd name="connsiteY3506" fmla="*/ 430757 h 2370204"/>
              <a:gd name="connsiteX3507" fmla="*/ 657581 w 2397257"/>
              <a:gd name="connsiteY3507" fmla="*/ 443243 h 2370204"/>
              <a:gd name="connsiteX3508" fmla="*/ 644055 w 2397257"/>
              <a:gd name="connsiteY3508" fmla="*/ 430757 h 2370204"/>
              <a:gd name="connsiteX3509" fmla="*/ 657581 w 2397257"/>
              <a:gd name="connsiteY3509" fmla="*/ 418271 h 2370204"/>
              <a:gd name="connsiteX3510" fmla="*/ 222142 w 2397257"/>
              <a:gd name="connsiteY3510" fmla="*/ 418271 h 2370204"/>
              <a:gd name="connsiteX3511" fmla="*/ 225784 w 2397257"/>
              <a:gd name="connsiteY3511" fmla="*/ 421913 h 2370204"/>
              <a:gd name="connsiteX3512" fmla="*/ 222142 w 2397257"/>
              <a:gd name="connsiteY3512" fmla="*/ 425555 h 2370204"/>
              <a:gd name="connsiteX3513" fmla="*/ 218500 w 2397257"/>
              <a:gd name="connsiteY3513" fmla="*/ 421913 h 2370204"/>
              <a:gd name="connsiteX3514" fmla="*/ 222142 w 2397257"/>
              <a:gd name="connsiteY3514" fmla="*/ 418271 h 2370204"/>
              <a:gd name="connsiteX3515" fmla="*/ 805850 w 2397257"/>
              <a:gd name="connsiteY3515" fmla="*/ 416190 h 2370204"/>
              <a:gd name="connsiteX3516" fmla="*/ 821978 w 2397257"/>
              <a:gd name="connsiteY3516" fmla="*/ 432318 h 2370204"/>
              <a:gd name="connsiteX3517" fmla="*/ 805850 w 2397257"/>
              <a:gd name="connsiteY3517" fmla="*/ 448446 h 2370204"/>
              <a:gd name="connsiteX3518" fmla="*/ 789722 w 2397257"/>
              <a:gd name="connsiteY3518" fmla="*/ 432318 h 2370204"/>
              <a:gd name="connsiteX3519" fmla="*/ 805850 w 2397257"/>
              <a:gd name="connsiteY3519" fmla="*/ 416190 h 2370204"/>
              <a:gd name="connsiteX3520" fmla="*/ 1734474 w 2397257"/>
              <a:gd name="connsiteY3520" fmla="*/ 413069 h 2370204"/>
              <a:gd name="connsiteX3521" fmla="*/ 1746960 w 2397257"/>
              <a:gd name="connsiteY3521" fmla="*/ 427116 h 2370204"/>
              <a:gd name="connsiteX3522" fmla="*/ 1734474 w 2397257"/>
              <a:gd name="connsiteY3522" fmla="*/ 441163 h 2370204"/>
              <a:gd name="connsiteX3523" fmla="*/ 1721988 w 2397257"/>
              <a:gd name="connsiteY3523" fmla="*/ 427116 h 2370204"/>
              <a:gd name="connsiteX3524" fmla="*/ 1734474 w 2397257"/>
              <a:gd name="connsiteY3524" fmla="*/ 413069 h 2370204"/>
              <a:gd name="connsiteX3525" fmla="*/ 1586206 w 2397257"/>
              <a:gd name="connsiteY3525" fmla="*/ 413069 h 2370204"/>
              <a:gd name="connsiteX3526" fmla="*/ 1601293 w 2397257"/>
              <a:gd name="connsiteY3526" fmla="*/ 428156 h 2370204"/>
              <a:gd name="connsiteX3527" fmla="*/ 1586206 w 2397257"/>
              <a:gd name="connsiteY3527" fmla="*/ 443243 h 2370204"/>
              <a:gd name="connsiteX3528" fmla="*/ 1571119 w 2397257"/>
              <a:gd name="connsiteY3528" fmla="*/ 428156 h 2370204"/>
              <a:gd name="connsiteX3529" fmla="*/ 1586206 w 2397257"/>
              <a:gd name="connsiteY3529" fmla="*/ 413069 h 2370204"/>
              <a:gd name="connsiteX3530" fmla="*/ 1362504 w 2397257"/>
              <a:gd name="connsiteY3530" fmla="*/ 413069 h 2370204"/>
              <a:gd name="connsiteX3531" fmla="*/ 1380713 w 2397257"/>
              <a:gd name="connsiteY3531" fmla="*/ 431798 h 2370204"/>
              <a:gd name="connsiteX3532" fmla="*/ 1362504 w 2397257"/>
              <a:gd name="connsiteY3532" fmla="*/ 450527 h 2370204"/>
              <a:gd name="connsiteX3533" fmla="*/ 1344295 w 2397257"/>
              <a:gd name="connsiteY3533" fmla="*/ 431798 h 2370204"/>
              <a:gd name="connsiteX3534" fmla="*/ 1362504 w 2397257"/>
              <a:gd name="connsiteY3534" fmla="*/ 413069 h 2370204"/>
              <a:gd name="connsiteX3535" fmla="*/ 1028511 w 2397257"/>
              <a:gd name="connsiteY3535" fmla="*/ 413069 h 2370204"/>
              <a:gd name="connsiteX3536" fmla="*/ 1046720 w 2397257"/>
              <a:gd name="connsiteY3536" fmla="*/ 432838 h 2370204"/>
              <a:gd name="connsiteX3537" fmla="*/ 1028511 w 2397257"/>
              <a:gd name="connsiteY3537" fmla="*/ 452607 h 2370204"/>
              <a:gd name="connsiteX3538" fmla="*/ 1010302 w 2397257"/>
              <a:gd name="connsiteY3538" fmla="*/ 432838 h 2370204"/>
              <a:gd name="connsiteX3539" fmla="*/ 1028511 w 2397257"/>
              <a:gd name="connsiteY3539" fmla="*/ 413069 h 2370204"/>
              <a:gd name="connsiteX3540" fmla="*/ 1959736 w 2397257"/>
              <a:gd name="connsiteY3540" fmla="*/ 405785 h 2370204"/>
              <a:gd name="connsiteX3541" fmla="*/ 1967540 w 2397257"/>
              <a:gd name="connsiteY3541" fmla="*/ 413589 h 2370204"/>
              <a:gd name="connsiteX3542" fmla="*/ 1959736 w 2397257"/>
              <a:gd name="connsiteY3542" fmla="*/ 421393 h 2370204"/>
              <a:gd name="connsiteX3543" fmla="*/ 1951932 w 2397257"/>
              <a:gd name="connsiteY3543" fmla="*/ 413589 h 2370204"/>
              <a:gd name="connsiteX3544" fmla="*/ 1959736 w 2397257"/>
              <a:gd name="connsiteY3544" fmla="*/ 405785 h 2370204"/>
              <a:gd name="connsiteX3545" fmla="*/ 432318 w 2397257"/>
              <a:gd name="connsiteY3545" fmla="*/ 405785 h 2370204"/>
              <a:gd name="connsiteX3546" fmla="*/ 443243 w 2397257"/>
              <a:gd name="connsiteY3546" fmla="*/ 418271 h 2370204"/>
              <a:gd name="connsiteX3547" fmla="*/ 432318 w 2397257"/>
              <a:gd name="connsiteY3547" fmla="*/ 430757 h 2370204"/>
              <a:gd name="connsiteX3548" fmla="*/ 421393 w 2397257"/>
              <a:gd name="connsiteY3548" fmla="*/ 418271 h 2370204"/>
              <a:gd name="connsiteX3549" fmla="*/ 432318 w 2397257"/>
              <a:gd name="connsiteY3549" fmla="*/ 405785 h 2370204"/>
              <a:gd name="connsiteX3550" fmla="*/ 1295393 w 2397257"/>
              <a:gd name="connsiteY3550" fmla="*/ 403704 h 2370204"/>
              <a:gd name="connsiteX3551" fmla="*/ 1314122 w 2397257"/>
              <a:gd name="connsiteY3551" fmla="*/ 422433 h 2370204"/>
              <a:gd name="connsiteX3552" fmla="*/ 1295393 w 2397257"/>
              <a:gd name="connsiteY3552" fmla="*/ 441162 h 2370204"/>
              <a:gd name="connsiteX3553" fmla="*/ 1276664 w 2397257"/>
              <a:gd name="connsiteY3553" fmla="*/ 422433 h 2370204"/>
              <a:gd name="connsiteX3554" fmla="*/ 1295393 w 2397257"/>
              <a:gd name="connsiteY3554" fmla="*/ 403704 h 2370204"/>
              <a:gd name="connsiteX3555" fmla="*/ 1095102 w 2397257"/>
              <a:gd name="connsiteY3555" fmla="*/ 403704 h 2370204"/>
              <a:gd name="connsiteX3556" fmla="*/ 1113311 w 2397257"/>
              <a:gd name="connsiteY3556" fmla="*/ 422433 h 2370204"/>
              <a:gd name="connsiteX3557" fmla="*/ 1095102 w 2397257"/>
              <a:gd name="connsiteY3557" fmla="*/ 441162 h 2370204"/>
              <a:gd name="connsiteX3558" fmla="*/ 1076893 w 2397257"/>
              <a:gd name="connsiteY3558" fmla="*/ 422433 h 2370204"/>
              <a:gd name="connsiteX3559" fmla="*/ 1095102 w 2397257"/>
              <a:gd name="connsiteY3559" fmla="*/ 403704 h 2370204"/>
              <a:gd name="connsiteX3560" fmla="*/ 1228803 w 2397257"/>
              <a:gd name="connsiteY3560" fmla="*/ 398502 h 2370204"/>
              <a:gd name="connsiteX3561" fmla="*/ 1247532 w 2397257"/>
              <a:gd name="connsiteY3561" fmla="*/ 417231 h 2370204"/>
              <a:gd name="connsiteX3562" fmla="*/ 1228803 w 2397257"/>
              <a:gd name="connsiteY3562" fmla="*/ 435960 h 2370204"/>
              <a:gd name="connsiteX3563" fmla="*/ 1210074 w 2397257"/>
              <a:gd name="connsiteY3563" fmla="*/ 417231 h 2370204"/>
              <a:gd name="connsiteX3564" fmla="*/ 1228803 w 2397257"/>
              <a:gd name="connsiteY3564" fmla="*/ 398502 h 2370204"/>
              <a:gd name="connsiteX3565" fmla="*/ 1162212 w 2397257"/>
              <a:gd name="connsiteY3565" fmla="*/ 398502 h 2370204"/>
              <a:gd name="connsiteX3566" fmla="*/ 1180941 w 2397257"/>
              <a:gd name="connsiteY3566" fmla="*/ 417231 h 2370204"/>
              <a:gd name="connsiteX3567" fmla="*/ 1162212 w 2397257"/>
              <a:gd name="connsiteY3567" fmla="*/ 435960 h 2370204"/>
              <a:gd name="connsiteX3568" fmla="*/ 1143483 w 2397257"/>
              <a:gd name="connsiteY3568" fmla="*/ 417231 h 2370204"/>
              <a:gd name="connsiteX3569" fmla="*/ 1162212 w 2397257"/>
              <a:gd name="connsiteY3569" fmla="*/ 398502 h 2370204"/>
              <a:gd name="connsiteX3570" fmla="*/ 568100 w 2397257"/>
              <a:gd name="connsiteY3570" fmla="*/ 389138 h 2370204"/>
              <a:gd name="connsiteX3571" fmla="*/ 581626 w 2397257"/>
              <a:gd name="connsiteY3571" fmla="*/ 401104 h 2370204"/>
              <a:gd name="connsiteX3572" fmla="*/ 568100 w 2397257"/>
              <a:gd name="connsiteY3572" fmla="*/ 413070 h 2370204"/>
              <a:gd name="connsiteX3573" fmla="*/ 554574 w 2397257"/>
              <a:gd name="connsiteY3573" fmla="*/ 401104 h 2370204"/>
              <a:gd name="connsiteX3574" fmla="*/ 568100 w 2397257"/>
              <a:gd name="connsiteY3574" fmla="*/ 389138 h 2370204"/>
              <a:gd name="connsiteX3575" fmla="*/ 1522737 w 2397257"/>
              <a:gd name="connsiteY3575" fmla="*/ 386017 h 2370204"/>
              <a:gd name="connsiteX3576" fmla="*/ 1538865 w 2397257"/>
              <a:gd name="connsiteY3576" fmla="*/ 401104 h 2370204"/>
              <a:gd name="connsiteX3577" fmla="*/ 1522737 w 2397257"/>
              <a:gd name="connsiteY3577" fmla="*/ 416191 h 2370204"/>
              <a:gd name="connsiteX3578" fmla="*/ 1506609 w 2397257"/>
              <a:gd name="connsiteY3578" fmla="*/ 401104 h 2370204"/>
              <a:gd name="connsiteX3579" fmla="*/ 1522737 w 2397257"/>
              <a:gd name="connsiteY3579" fmla="*/ 386017 h 2370204"/>
              <a:gd name="connsiteX3580" fmla="*/ 867758 w 2397257"/>
              <a:gd name="connsiteY3580" fmla="*/ 386017 h 2370204"/>
              <a:gd name="connsiteX3581" fmla="*/ 886487 w 2397257"/>
              <a:gd name="connsiteY3581" fmla="*/ 403705 h 2370204"/>
              <a:gd name="connsiteX3582" fmla="*/ 867758 w 2397257"/>
              <a:gd name="connsiteY3582" fmla="*/ 421393 h 2370204"/>
              <a:gd name="connsiteX3583" fmla="*/ 849029 w 2397257"/>
              <a:gd name="connsiteY3583" fmla="*/ 403705 h 2370204"/>
              <a:gd name="connsiteX3584" fmla="*/ 867758 w 2397257"/>
              <a:gd name="connsiteY3584" fmla="*/ 386017 h 2370204"/>
              <a:gd name="connsiteX3585" fmla="*/ 2042974 w 2397257"/>
              <a:gd name="connsiteY3585" fmla="*/ 386016 h 2370204"/>
              <a:gd name="connsiteX3586" fmla="*/ 2046616 w 2397257"/>
              <a:gd name="connsiteY3586" fmla="*/ 389658 h 2370204"/>
              <a:gd name="connsiteX3587" fmla="*/ 2042974 w 2397257"/>
              <a:gd name="connsiteY3587" fmla="*/ 393300 h 2370204"/>
              <a:gd name="connsiteX3588" fmla="*/ 2039332 w 2397257"/>
              <a:gd name="connsiteY3588" fmla="*/ 389658 h 2370204"/>
              <a:gd name="connsiteX3589" fmla="*/ 2042974 w 2397257"/>
              <a:gd name="connsiteY3589" fmla="*/ 386016 h 2370204"/>
              <a:gd name="connsiteX3590" fmla="*/ 1822393 w 2397257"/>
              <a:gd name="connsiteY3590" fmla="*/ 386016 h 2370204"/>
              <a:gd name="connsiteX3591" fmla="*/ 1833318 w 2397257"/>
              <a:gd name="connsiteY3591" fmla="*/ 397461 h 2370204"/>
              <a:gd name="connsiteX3592" fmla="*/ 1822393 w 2397257"/>
              <a:gd name="connsiteY3592" fmla="*/ 408906 h 2370204"/>
              <a:gd name="connsiteX3593" fmla="*/ 1811468 w 2397257"/>
              <a:gd name="connsiteY3593" fmla="*/ 397461 h 2370204"/>
              <a:gd name="connsiteX3594" fmla="*/ 1822393 w 2397257"/>
              <a:gd name="connsiteY3594" fmla="*/ 386016 h 2370204"/>
              <a:gd name="connsiteX3595" fmla="*/ 349080 w 2397257"/>
              <a:gd name="connsiteY3595" fmla="*/ 383935 h 2370204"/>
              <a:gd name="connsiteX3596" fmla="*/ 358965 w 2397257"/>
              <a:gd name="connsiteY3596" fmla="*/ 394860 h 2370204"/>
              <a:gd name="connsiteX3597" fmla="*/ 349080 w 2397257"/>
              <a:gd name="connsiteY3597" fmla="*/ 405785 h 2370204"/>
              <a:gd name="connsiteX3598" fmla="*/ 339195 w 2397257"/>
              <a:gd name="connsiteY3598" fmla="*/ 394860 h 2370204"/>
              <a:gd name="connsiteX3599" fmla="*/ 349080 w 2397257"/>
              <a:gd name="connsiteY3599" fmla="*/ 383935 h 2370204"/>
              <a:gd name="connsiteX3600" fmla="*/ 714288 w 2397257"/>
              <a:gd name="connsiteY3600" fmla="*/ 380814 h 2370204"/>
              <a:gd name="connsiteX3601" fmla="*/ 728335 w 2397257"/>
              <a:gd name="connsiteY3601" fmla="*/ 394861 h 2370204"/>
              <a:gd name="connsiteX3602" fmla="*/ 714288 w 2397257"/>
              <a:gd name="connsiteY3602" fmla="*/ 408908 h 2370204"/>
              <a:gd name="connsiteX3603" fmla="*/ 700241 w 2397257"/>
              <a:gd name="connsiteY3603" fmla="*/ 394861 h 2370204"/>
              <a:gd name="connsiteX3604" fmla="*/ 714288 w 2397257"/>
              <a:gd name="connsiteY3604" fmla="*/ 380814 h 2370204"/>
              <a:gd name="connsiteX3605" fmla="*/ 1676207 w 2397257"/>
              <a:gd name="connsiteY3605" fmla="*/ 378733 h 2370204"/>
              <a:gd name="connsiteX3606" fmla="*/ 1689733 w 2397257"/>
              <a:gd name="connsiteY3606" fmla="*/ 392259 h 2370204"/>
              <a:gd name="connsiteX3607" fmla="*/ 1676207 w 2397257"/>
              <a:gd name="connsiteY3607" fmla="*/ 405785 h 2370204"/>
              <a:gd name="connsiteX3608" fmla="*/ 1662681 w 2397257"/>
              <a:gd name="connsiteY3608" fmla="*/ 392259 h 2370204"/>
              <a:gd name="connsiteX3609" fmla="*/ 1676207 w 2397257"/>
              <a:gd name="connsiteY3609" fmla="*/ 378733 h 2370204"/>
              <a:gd name="connsiteX3610" fmla="*/ 266883 w 2397257"/>
              <a:gd name="connsiteY3610" fmla="*/ 369369 h 2370204"/>
              <a:gd name="connsiteX3611" fmla="*/ 270525 w 2397257"/>
              <a:gd name="connsiteY3611" fmla="*/ 373011 h 2370204"/>
              <a:gd name="connsiteX3612" fmla="*/ 266883 w 2397257"/>
              <a:gd name="connsiteY3612" fmla="*/ 376653 h 2370204"/>
              <a:gd name="connsiteX3613" fmla="*/ 263241 w 2397257"/>
              <a:gd name="connsiteY3613" fmla="*/ 373011 h 2370204"/>
              <a:gd name="connsiteX3614" fmla="*/ 266883 w 2397257"/>
              <a:gd name="connsiteY3614" fmla="*/ 369369 h 2370204"/>
              <a:gd name="connsiteX3615" fmla="*/ 930706 w 2397257"/>
              <a:gd name="connsiteY3615" fmla="*/ 364167 h 2370204"/>
              <a:gd name="connsiteX3616" fmla="*/ 947874 w 2397257"/>
              <a:gd name="connsiteY3616" fmla="*/ 381335 h 2370204"/>
              <a:gd name="connsiteX3617" fmla="*/ 930706 w 2397257"/>
              <a:gd name="connsiteY3617" fmla="*/ 398503 h 2370204"/>
              <a:gd name="connsiteX3618" fmla="*/ 913538 w 2397257"/>
              <a:gd name="connsiteY3618" fmla="*/ 381335 h 2370204"/>
              <a:gd name="connsiteX3619" fmla="*/ 930706 w 2397257"/>
              <a:gd name="connsiteY3619" fmla="*/ 364167 h 2370204"/>
              <a:gd name="connsiteX3620" fmla="*/ 1460308 w 2397257"/>
              <a:gd name="connsiteY3620" fmla="*/ 361045 h 2370204"/>
              <a:gd name="connsiteX3621" fmla="*/ 1477476 w 2397257"/>
              <a:gd name="connsiteY3621" fmla="*/ 378733 h 2370204"/>
              <a:gd name="connsiteX3622" fmla="*/ 1460308 w 2397257"/>
              <a:gd name="connsiteY3622" fmla="*/ 396421 h 2370204"/>
              <a:gd name="connsiteX3623" fmla="*/ 1443140 w 2397257"/>
              <a:gd name="connsiteY3623" fmla="*/ 378733 h 2370204"/>
              <a:gd name="connsiteX3624" fmla="*/ 1460308 w 2397257"/>
              <a:gd name="connsiteY3624" fmla="*/ 361045 h 2370204"/>
              <a:gd name="connsiteX3625" fmla="*/ 482781 w 2397257"/>
              <a:gd name="connsiteY3625" fmla="*/ 361045 h 2370204"/>
              <a:gd name="connsiteX3626" fmla="*/ 495267 w 2397257"/>
              <a:gd name="connsiteY3626" fmla="*/ 373531 h 2370204"/>
              <a:gd name="connsiteX3627" fmla="*/ 482781 w 2397257"/>
              <a:gd name="connsiteY3627" fmla="*/ 386017 h 2370204"/>
              <a:gd name="connsiteX3628" fmla="*/ 470295 w 2397257"/>
              <a:gd name="connsiteY3628" fmla="*/ 373531 h 2370204"/>
              <a:gd name="connsiteX3629" fmla="*/ 482781 w 2397257"/>
              <a:gd name="connsiteY3629" fmla="*/ 361045 h 2370204"/>
              <a:gd name="connsiteX3630" fmla="*/ 1907713 w 2397257"/>
              <a:gd name="connsiteY3630" fmla="*/ 358964 h 2370204"/>
              <a:gd name="connsiteX3631" fmla="*/ 1917598 w 2397257"/>
              <a:gd name="connsiteY3631" fmla="*/ 368849 h 2370204"/>
              <a:gd name="connsiteX3632" fmla="*/ 1907713 w 2397257"/>
              <a:gd name="connsiteY3632" fmla="*/ 378734 h 2370204"/>
              <a:gd name="connsiteX3633" fmla="*/ 1897828 w 2397257"/>
              <a:gd name="connsiteY3633" fmla="*/ 368849 h 2370204"/>
              <a:gd name="connsiteX3634" fmla="*/ 1907713 w 2397257"/>
              <a:gd name="connsiteY3634" fmla="*/ 358964 h 2370204"/>
              <a:gd name="connsiteX3635" fmla="*/ 1766728 w 2397257"/>
              <a:gd name="connsiteY3635" fmla="*/ 353762 h 2370204"/>
              <a:gd name="connsiteX3636" fmla="*/ 1771931 w 2397257"/>
              <a:gd name="connsiteY3636" fmla="*/ 358965 h 2370204"/>
              <a:gd name="connsiteX3637" fmla="*/ 1766728 w 2397257"/>
              <a:gd name="connsiteY3637" fmla="*/ 364168 h 2370204"/>
              <a:gd name="connsiteX3638" fmla="*/ 1761525 w 2397257"/>
              <a:gd name="connsiteY3638" fmla="*/ 358965 h 2370204"/>
              <a:gd name="connsiteX3639" fmla="*/ 1766728 w 2397257"/>
              <a:gd name="connsiteY3639" fmla="*/ 353762 h 2370204"/>
              <a:gd name="connsiteX3640" fmla="*/ 1616900 w 2397257"/>
              <a:gd name="connsiteY3640" fmla="*/ 353762 h 2370204"/>
              <a:gd name="connsiteX3641" fmla="*/ 1623143 w 2397257"/>
              <a:gd name="connsiteY3641" fmla="*/ 360005 h 2370204"/>
              <a:gd name="connsiteX3642" fmla="*/ 1616900 w 2397257"/>
              <a:gd name="connsiteY3642" fmla="*/ 366248 h 2370204"/>
              <a:gd name="connsiteX3643" fmla="*/ 1610657 w 2397257"/>
              <a:gd name="connsiteY3643" fmla="*/ 360005 h 2370204"/>
              <a:gd name="connsiteX3644" fmla="*/ 1616900 w 2397257"/>
              <a:gd name="connsiteY3644" fmla="*/ 353762 h 2370204"/>
              <a:gd name="connsiteX3645" fmla="*/ 772554 w 2397257"/>
              <a:gd name="connsiteY3645" fmla="*/ 353762 h 2370204"/>
              <a:gd name="connsiteX3646" fmla="*/ 782439 w 2397257"/>
              <a:gd name="connsiteY3646" fmla="*/ 363647 h 2370204"/>
              <a:gd name="connsiteX3647" fmla="*/ 772554 w 2397257"/>
              <a:gd name="connsiteY3647" fmla="*/ 373532 h 2370204"/>
              <a:gd name="connsiteX3648" fmla="*/ 762669 w 2397257"/>
              <a:gd name="connsiteY3648" fmla="*/ 363647 h 2370204"/>
              <a:gd name="connsiteX3649" fmla="*/ 772554 w 2397257"/>
              <a:gd name="connsiteY3649" fmla="*/ 353762 h 2370204"/>
              <a:gd name="connsiteX3650" fmla="*/ 624286 w 2397257"/>
              <a:gd name="connsiteY3650" fmla="*/ 353762 h 2370204"/>
              <a:gd name="connsiteX3651" fmla="*/ 631570 w 2397257"/>
              <a:gd name="connsiteY3651" fmla="*/ 362606 h 2370204"/>
              <a:gd name="connsiteX3652" fmla="*/ 624286 w 2397257"/>
              <a:gd name="connsiteY3652" fmla="*/ 371450 h 2370204"/>
              <a:gd name="connsiteX3653" fmla="*/ 617002 w 2397257"/>
              <a:gd name="connsiteY3653" fmla="*/ 362606 h 2370204"/>
              <a:gd name="connsiteX3654" fmla="*/ 624286 w 2397257"/>
              <a:gd name="connsiteY3654" fmla="*/ 353762 h 2370204"/>
              <a:gd name="connsiteX3655" fmla="*/ 1395799 w 2397257"/>
              <a:gd name="connsiteY3655" fmla="*/ 351681 h 2370204"/>
              <a:gd name="connsiteX3656" fmla="*/ 1405684 w 2397257"/>
              <a:gd name="connsiteY3656" fmla="*/ 362606 h 2370204"/>
              <a:gd name="connsiteX3657" fmla="*/ 1395799 w 2397257"/>
              <a:gd name="connsiteY3657" fmla="*/ 373531 h 2370204"/>
              <a:gd name="connsiteX3658" fmla="*/ 1385914 w 2397257"/>
              <a:gd name="connsiteY3658" fmla="*/ 362606 h 2370204"/>
              <a:gd name="connsiteX3659" fmla="*/ 1395799 w 2397257"/>
              <a:gd name="connsiteY3659" fmla="*/ 351681 h 2370204"/>
              <a:gd name="connsiteX3660" fmla="*/ 995216 w 2397257"/>
              <a:gd name="connsiteY3660" fmla="*/ 349600 h 2370204"/>
              <a:gd name="connsiteX3661" fmla="*/ 1010303 w 2397257"/>
              <a:gd name="connsiteY3661" fmla="*/ 364167 h 2370204"/>
              <a:gd name="connsiteX3662" fmla="*/ 995216 w 2397257"/>
              <a:gd name="connsiteY3662" fmla="*/ 378734 h 2370204"/>
              <a:gd name="connsiteX3663" fmla="*/ 980129 w 2397257"/>
              <a:gd name="connsiteY3663" fmla="*/ 364167 h 2370204"/>
              <a:gd name="connsiteX3664" fmla="*/ 995216 w 2397257"/>
              <a:gd name="connsiteY3664" fmla="*/ 349600 h 2370204"/>
              <a:gd name="connsiteX3665" fmla="*/ 1993031 w 2397257"/>
              <a:gd name="connsiteY3665" fmla="*/ 341276 h 2370204"/>
              <a:gd name="connsiteX3666" fmla="*/ 1994592 w 2397257"/>
              <a:gd name="connsiteY3666" fmla="*/ 342837 h 2370204"/>
              <a:gd name="connsiteX3667" fmla="*/ 1993031 w 2397257"/>
              <a:gd name="connsiteY3667" fmla="*/ 344398 h 2370204"/>
              <a:gd name="connsiteX3668" fmla="*/ 1991470 w 2397257"/>
              <a:gd name="connsiteY3668" fmla="*/ 342837 h 2370204"/>
              <a:gd name="connsiteX3669" fmla="*/ 1993031 w 2397257"/>
              <a:gd name="connsiteY3669" fmla="*/ 341276 h 2370204"/>
              <a:gd name="connsiteX3670" fmla="*/ 397462 w 2397257"/>
              <a:gd name="connsiteY3670" fmla="*/ 341276 h 2370204"/>
              <a:gd name="connsiteX3671" fmla="*/ 403705 w 2397257"/>
              <a:gd name="connsiteY3671" fmla="*/ 347519 h 2370204"/>
              <a:gd name="connsiteX3672" fmla="*/ 397462 w 2397257"/>
              <a:gd name="connsiteY3672" fmla="*/ 353762 h 2370204"/>
              <a:gd name="connsiteX3673" fmla="*/ 391219 w 2397257"/>
              <a:gd name="connsiteY3673" fmla="*/ 347519 h 2370204"/>
              <a:gd name="connsiteX3674" fmla="*/ 397462 w 2397257"/>
              <a:gd name="connsiteY3674" fmla="*/ 341276 h 2370204"/>
              <a:gd name="connsiteX3675" fmla="*/ 1328688 w 2397257"/>
              <a:gd name="connsiteY3675" fmla="*/ 339195 h 2370204"/>
              <a:gd name="connsiteX3676" fmla="*/ 1341174 w 2397257"/>
              <a:gd name="connsiteY3676" fmla="*/ 350120 h 2370204"/>
              <a:gd name="connsiteX3677" fmla="*/ 1328688 w 2397257"/>
              <a:gd name="connsiteY3677" fmla="*/ 361045 h 2370204"/>
              <a:gd name="connsiteX3678" fmla="*/ 1316202 w 2397257"/>
              <a:gd name="connsiteY3678" fmla="*/ 350120 h 2370204"/>
              <a:gd name="connsiteX3679" fmla="*/ 1328688 w 2397257"/>
              <a:gd name="connsiteY3679" fmla="*/ 339195 h 2370204"/>
              <a:gd name="connsiteX3680" fmla="*/ 1061806 w 2397257"/>
              <a:gd name="connsiteY3680" fmla="*/ 337114 h 2370204"/>
              <a:gd name="connsiteX3681" fmla="*/ 1076893 w 2397257"/>
              <a:gd name="connsiteY3681" fmla="*/ 351681 h 2370204"/>
              <a:gd name="connsiteX3682" fmla="*/ 1061806 w 2397257"/>
              <a:gd name="connsiteY3682" fmla="*/ 366248 h 2370204"/>
              <a:gd name="connsiteX3683" fmla="*/ 1046719 w 2397257"/>
              <a:gd name="connsiteY3683" fmla="*/ 351681 h 2370204"/>
              <a:gd name="connsiteX3684" fmla="*/ 1061806 w 2397257"/>
              <a:gd name="connsiteY3684" fmla="*/ 337114 h 2370204"/>
              <a:gd name="connsiteX3685" fmla="*/ 1262098 w 2397257"/>
              <a:gd name="connsiteY3685" fmla="*/ 331912 h 2370204"/>
              <a:gd name="connsiteX3686" fmla="*/ 1274584 w 2397257"/>
              <a:gd name="connsiteY3686" fmla="*/ 342837 h 2370204"/>
              <a:gd name="connsiteX3687" fmla="*/ 1262098 w 2397257"/>
              <a:gd name="connsiteY3687" fmla="*/ 353762 h 2370204"/>
              <a:gd name="connsiteX3688" fmla="*/ 1249612 w 2397257"/>
              <a:gd name="connsiteY3688" fmla="*/ 342837 h 2370204"/>
              <a:gd name="connsiteX3689" fmla="*/ 1262098 w 2397257"/>
              <a:gd name="connsiteY3689" fmla="*/ 331912 h 2370204"/>
              <a:gd name="connsiteX3690" fmla="*/ 1195507 w 2397257"/>
              <a:gd name="connsiteY3690" fmla="*/ 329831 h 2370204"/>
              <a:gd name="connsiteX3691" fmla="*/ 1207993 w 2397257"/>
              <a:gd name="connsiteY3691" fmla="*/ 341797 h 2370204"/>
              <a:gd name="connsiteX3692" fmla="*/ 1195507 w 2397257"/>
              <a:gd name="connsiteY3692" fmla="*/ 353763 h 2370204"/>
              <a:gd name="connsiteX3693" fmla="*/ 1183021 w 2397257"/>
              <a:gd name="connsiteY3693" fmla="*/ 341797 h 2370204"/>
              <a:gd name="connsiteX3694" fmla="*/ 1195507 w 2397257"/>
              <a:gd name="connsiteY3694" fmla="*/ 329831 h 2370204"/>
              <a:gd name="connsiteX3695" fmla="*/ 1127357 w 2397257"/>
              <a:gd name="connsiteY3695" fmla="*/ 329831 h 2370204"/>
              <a:gd name="connsiteX3696" fmla="*/ 1141404 w 2397257"/>
              <a:gd name="connsiteY3696" fmla="*/ 343357 h 2370204"/>
              <a:gd name="connsiteX3697" fmla="*/ 1127357 w 2397257"/>
              <a:gd name="connsiteY3697" fmla="*/ 356883 h 2370204"/>
              <a:gd name="connsiteX3698" fmla="*/ 1113310 w 2397257"/>
              <a:gd name="connsiteY3698" fmla="*/ 343357 h 2370204"/>
              <a:gd name="connsiteX3699" fmla="*/ 1127357 w 2397257"/>
              <a:gd name="connsiteY3699" fmla="*/ 329831 h 2370204"/>
              <a:gd name="connsiteX3700" fmla="*/ 1556553 w 2397257"/>
              <a:gd name="connsiteY3700" fmla="*/ 326709 h 2370204"/>
              <a:gd name="connsiteX3701" fmla="*/ 1563837 w 2397257"/>
              <a:gd name="connsiteY3701" fmla="*/ 333993 h 2370204"/>
              <a:gd name="connsiteX3702" fmla="*/ 1556553 w 2397257"/>
              <a:gd name="connsiteY3702" fmla="*/ 341277 h 2370204"/>
              <a:gd name="connsiteX3703" fmla="*/ 1549269 w 2397257"/>
              <a:gd name="connsiteY3703" fmla="*/ 333993 h 2370204"/>
              <a:gd name="connsiteX3704" fmla="*/ 1556553 w 2397257"/>
              <a:gd name="connsiteY3704" fmla="*/ 326709 h 2370204"/>
              <a:gd name="connsiteX3705" fmla="*/ 1854648 w 2397257"/>
              <a:gd name="connsiteY3705" fmla="*/ 324628 h 2370204"/>
              <a:gd name="connsiteX3706" fmla="*/ 1858290 w 2397257"/>
              <a:gd name="connsiteY3706" fmla="*/ 328270 h 2370204"/>
              <a:gd name="connsiteX3707" fmla="*/ 1854648 w 2397257"/>
              <a:gd name="connsiteY3707" fmla="*/ 331912 h 2370204"/>
              <a:gd name="connsiteX3708" fmla="*/ 1851006 w 2397257"/>
              <a:gd name="connsiteY3708" fmla="*/ 328270 h 2370204"/>
              <a:gd name="connsiteX3709" fmla="*/ 1854648 w 2397257"/>
              <a:gd name="connsiteY3709" fmla="*/ 324628 h 2370204"/>
              <a:gd name="connsiteX3710" fmla="*/ 834462 w 2397257"/>
              <a:gd name="connsiteY3710" fmla="*/ 324628 h 2370204"/>
              <a:gd name="connsiteX3711" fmla="*/ 846948 w 2397257"/>
              <a:gd name="connsiteY3711" fmla="*/ 337114 h 2370204"/>
              <a:gd name="connsiteX3712" fmla="*/ 834462 w 2397257"/>
              <a:gd name="connsiteY3712" fmla="*/ 349600 h 2370204"/>
              <a:gd name="connsiteX3713" fmla="*/ 821976 w 2397257"/>
              <a:gd name="connsiteY3713" fmla="*/ 337114 h 2370204"/>
              <a:gd name="connsiteX3714" fmla="*/ 834462 w 2397257"/>
              <a:gd name="connsiteY3714" fmla="*/ 324628 h 2370204"/>
              <a:gd name="connsiteX3715" fmla="*/ 534805 w 2397257"/>
              <a:gd name="connsiteY3715" fmla="*/ 324628 h 2370204"/>
              <a:gd name="connsiteX3716" fmla="*/ 542089 w 2397257"/>
              <a:gd name="connsiteY3716" fmla="*/ 332952 h 2370204"/>
              <a:gd name="connsiteX3717" fmla="*/ 534805 w 2397257"/>
              <a:gd name="connsiteY3717" fmla="*/ 341276 h 2370204"/>
              <a:gd name="connsiteX3718" fmla="*/ 527521 w 2397257"/>
              <a:gd name="connsiteY3718" fmla="*/ 332952 h 2370204"/>
              <a:gd name="connsiteX3719" fmla="*/ 534805 w 2397257"/>
              <a:gd name="connsiteY3719" fmla="*/ 324628 h 2370204"/>
              <a:gd name="connsiteX3720" fmla="*/ 313704 w 2397257"/>
              <a:gd name="connsiteY3720" fmla="*/ 321507 h 2370204"/>
              <a:gd name="connsiteX3721" fmla="*/ 317346 w 2397257"/>
              <a:gd name="connsiteY3721" fmla="*/ 325669 h 2370204"/>
              <a:gd name="connsiteX3722" fmla="*/ 313704 w 2397257"/>
              <a:gd name="connsiteY3722" fmla="*/ 329831 h 2370204"/>
              <a:gd name="connsiteX3723" fmla="*/ 310062 w 2397257"/>
              <a:gd name="connsiteY3723" fmla="*/ 325669 h 2370204"/>
              <a:gd name="connsiteX3724" fmla="*/ 313704 w 2397257"/>
              <a:gd name="connsiteY3724" fmla="*/ 321507 h 2370204"/>
              <a:gd name="connsiteX3725" fmla="*/ 680472 w 2397257"/>
              <a:gd name="connsiteY3725" fmla="*/ 319426 h 2370204"/>
              <a:gd name="connsiteX3726" fmla="*/ 687756 w 2397257"/>
              <a:gd name="connsiteY3726" fmla="*/ 328270 h 2370204"/>
              <a:gd name="connsiteX3727" fmla="*/ 680472 w 2397257"/>
              <a:gd name="connsiteY3727" fmla="*/ 337114 h 2370204"/>
              <a:gd name="connsiteX3728" fmla="*/ 673188 w 2397257"/>
              <a:gd name="connsiteY3728" fmla="*/ 328270 h 2370204"/>
              <a:gd name="connsiteX3729" fmla="*/ 680472 w 2397257"/>
              <a:gd name="connsiteY3729" fmla="*/ 319426 h 2370204"/>
              <a:gd name="connsiteX3730" fmla="*/ 1708461 w 2397257"/>
              <a:gd name="connsiteY3730" fmla="*/ 317345 h 2370204"/>
              <a:gd name="connsiteX3731" fmla="*/ 1714704 w 2397257"/>
              <a:gd name="connsiteY3731" fmla="*/ 323588 h 2370204"/>
              <a:gd name="connsiteX3732" fmla="*/ 1708461 w 2397257"/>
              <a:gd name="connsiteY3732" fmla="*/ 329831 h 2370204"/>
              <a:gd name="connsiteX3733" fmla="*/ 1702218 w 2397257"/>
              <a:gd name="connsiteY3733" fmla="*/ 323588 h 2370204"/>
              <a:gd name="connsiteX3734" fmla="*/ 1708461 w 2397257"/>
              <a:gd name="connsiteY3734" fmla="*/ 317345 h 2370204"/>
              <a:gd name="connsiteX3735" fmla="*/ 1492563 w 2397257"/>
              <a:gd name="connsiteY3735" fmla="*/ 301738 h 2370204"/>
              <a:gd name="connsiteX3736" fmla="*/ 1502448 w 2397257"/>
              <a:gd name="connsiteY3736" fmla="*/ 310582 h 2370204"/>
              <a:gd name="connsiteX3737" fmla="*/ 1492563 w 2397257"/>
              <a:gd name="connsiteY3737" fmla="*/ 319426 h 2370204"/>
              <a:gd name="connsiteX3738" fmla="*/ 1482678 w 2397257"/>
              <a:gd name="connsiteY3738" fmla="*/ 310582 h 2370204"/>
              <a:gd name="connsiteX3739" fmla="*/ 1492563 w 2397257"/>
              <a:gd name="connsiteY3739" fmla="*/ 301738 h 2370204"/>
              <a:gd name="connsiteX3740" fmla="*/ 896890 w 2397257"/>
              <a:gd name="connsiteY3740" fmla="*/ 299657 h 2370204"/>
              <a:gd name="connsiteX3741" fmla="*/ 910416 w 2397257"/>
              <a:gd name="connsiteY3741" fmla="*/ 313183 h 2370204"/>
              <a:gd name="connsiteX3742" fmla="*/ 896890 w 2397257"/>
              <a:gd name="connsiteY3742" fmla="*/ 326709 h 2370204"/>
              <a:gd name="connsiteX3743" fmla="*/ 883364 w 2397257"/>
              <a:gd name="connsiteY3743" fmla="*/ 313183 h 2370204"/>
              <a:gd name="connsiteX3744" fmla="*/ 896890 w 2397257"/>
              <a:gd name="connsiteY3744" fmla="*/ 299657 h 2370204"/>
              <a:gd name="connsiteX3745" fmla="*/ 1941008 w 2397257"/>
              <a:gd name="connsiteY3745" fmla="*/ 297576 h 2370204"/>
              <a:gd name="connsiteX3746" fmla="*/ 1944650 w 2397257"/>
              <a:gd name="connsiteY3746" fmla="*/ 299657 h 2370204"/>
              <a:gd name="connsiteX3747" fmla="*/ 1941008 w 2397257"/>
              <a:gd name="connsiteY3747" fmla="*/ 301738 h 2370204"/>
              <a:gd name="connsiteX3748" fmla="*/ 1937366 w 2397257"/>
              <a:gd name="connsiteY3748" fmla="*/ 299657 h 2370204"/>
              <a:gd name="connsiteX3749" fmla="*/ 1941008 w 2397257"/>
              <a:gd name="connsiteY3749" fmla="*/ 297576 h 2370204"/>
              <a:gd name="connsiteX3750" fmla="*/ 448446 w 2397257"/>
              <a:gd name="connsiteY3750" fmla="*/ 297576 h 2370204"/>
              <a:gd name="connsiteX3751" fmla="*/ 455730 w 2397257"/>
              <a:gd name="connsiteY3751" fmla="*/ 304860 h 2370204"/>
              <a:gd name="connsiteX3752" fmla="*/ 448446 w 2397257"/>
              <a:gd name="connsiteY3752" fmla="*/ 312144 h 2370204"/>
              <a:gd name="connsiteX3753" fmla="*/ 441162 w 2397257"/>
              <a:gd name="connsiteY3753" fmla="*/ 304860 h 2370204"/>
              <a:gd name="connsiteX3754" fmla="*/ 448446 w 2397257"/>
              <a:gd name="connsiteY3754" fmla="*/ 297576 h 2370204"/>
              <a:gd name="connsiteX3755" fmla="*/ 740299 w 2397257"/>
              <a:gd name="connsiteY3755" fmla="*/ 287171 h 2370204"/>
              <a:gd name="connsiteX3756" fmla="*/ 750184 w 2397257"/>
              <a:gd name="connsiteY3756" fmla="*/ 297056 h 2370204"/>
              <a:gd name="connsiteX3757" fmla="*/ 740299 w 2397257"/>
              <a:gd name="connsiteY3757" fmla="*/ 306941 h 2370204"/>
              <a:gd name="connsiteX3758" fmla="*/ 730414 w 2397257"/>
              <a:gd name="connsiteY3758" fmla="*/ 297056 h 2370204"/>
              <a:gd name="connsiteX3759" fmla="*/ 740299 w 2397257"/>
              <a:gd name="connsiteY3759" fmla="*/ 287171 h 2370204"/>
              <a:gd name="connsiteX3760" fmla="*/ 590470 w 2397257"/>
              <a:gd name="connsiteY3760" fmla="*/ 287171 h 2370204"/>
              <a:gd name="connsiteX3761" fmla="*/ 599314 w 2397257"/>
              <a:gd name="connsiteY3761" fmla="*/ 294455 h 2370204"/>
              <a:gd name="connsiteX3762" fmla="*/ 590470 w 2397257"/>
              <a:gd name="connsiteY3762" fmla="*/ 301739 h 2370204"/>
              <a:gd name="connsiteX3763" fmla="*/ 581626 w 2397257"/>
              <a:gd name="connsiteY3763" fmla="*/ 294455 h 2370204"/>
              <a:gd name="connsiteX3764" fmla="*/ 590470 w 2397257"/>
              <a:gd name="connsiteY3764" fmla="*/ 287171 h 2370204"/>
              <a:gd name="connsiteX3765" fmla="*/ 1798983 w 2397257"/>
              <a:gd name="connsiteY3765" fmla="*/ 285090 h 2370204"/>
              <a:gd name="connsiteX3766" fmla="*/ 1804186 w 2397257"/>
              <a:gd name="connsiteY3766" fmla="*/ 291333 h 2370204"/>
              <a:gd name="connsiteX3767" fmla="*/ 1798983 w 2397257"/>
              <a:gd name="connsiteY3767" fmla="*/ 297576 h 2370204"/>
              <a:gd name="connsiteX3768" fmla="*/ 1793780 w 2397257"/>
              <a:gd name="connsiteY3768" fmla="*/ 291333 h 2370204"/>
              <a:gd name="connsiteX3769" fmla="*/ 1798983 w 2397257"/>
              <a:gd name="connsiteY3769" fmla="*/ 285090 h 2370204"/>
              <a:gd name="connsiteX3770" fmla="*/ 1649154 w 2397257"/>
              <a:gd name="connsiteY3770" fmla="*/ 285090 h 2370204"/>
              <a:gd name="connsiteX3771" fmla="*/ 1655397 w 2397257"/>
              <a:gd name="connsiteY3771" fmla="*/ 292374 h 2370204"/>
              <a:gd name="connsiteX3772" fmla="*/ 1649154 w 2397257"/>
              <a:gd name="connsiteY3772" fmla="*/ 299658 h 2370204"/>
              <a:gd name="connsiteX3773" fmla="*/ 1642911 w 2397257"/>
              <a:gd name="connsiteY3773" fmla="*/ 292374 h 2370204"/>
              <a:gd name="connsiteX3774" fmla="*/ 1649154 w 2397257"/>
              <a:gd name="connsiteY3774" fmla="*/ 285090 h 2370204"/>
              <a:gd name="connsiteX3775" fmla="*/ 1428054 w 2397257"/>
              <a:gd name="connsiteY3775" fmla="*/ 281969 h 2370204"/>
              <a:gd name="connsiteX3776" fmla="*/ 1437939 w 2397257"/>
              <a:gd name="connsiteY3776" fmla="*/ 293414 h 2370204"/>
              <a:gd name="connsiteX3777" fmla="*/ 1428054 w 2397257"/>
              <a:gd name="connsiteY3777" fmla="*/ 304859 h 2370204"/>
              <a:gd name="connsiteX3778" fmla="*/ 1418169 w 2397257"/>
              <a:gd name="connsiteY3778" fmla="*/ 293414 h 2370204"/>
              <a:gd name="connsiteX3779" fmla="*/ 1428054 w 2397257"/>
              <a:gd name="connsiteY3779" fmla="*/ 281969 h 2370204"/>
              <a:gd name="connsiteX3780" fmla="*/ 962961 w 2397257"/>
              <a:gd name="connsiteY3780" fmla="*/ 279888 h 2370204"/>
              <a:gd name="connsiteX3781" fmla="*/ 978048 w 2397257"/>
              <a:gd name="connsiteY3781" fmla="*/ 294975 h 2370204"/>
              <a:gd name="connsiteX3782" fmla="*/ 962961 w 2397257"/>
              <a:gd name="connsiteY3782" fmla="*/ 310062 h 2370204"/>
              <a:gd name="connsiteX3783" fmla="*/ 947874 w 2397257"/>
              <a:gd name="connsiteY3783" fmla="*/ 294975 h 2370204"/>
              <a:gd name="connsiteX3784" fmla="*/ 962961 w 2397257"/>
              <a:gd name="connsiteY3784" fmla="*/ 279888 h 2370204"/>
              <a:gd name="connsiteX3785" fmla="*/ 362606 w 2397257"/>
              <a:gd name="connsiteY3785" fmla="*/ 277807 h 2370204"/>
              <a:gd name="connsiteX3786" fmla="*/ 366248 w 2397257"/>
              <a:gd name="connsiteY3786" fmla="*/ 279888 h 2370204"/>
              <a:gd name="connsiteX3787" fmla="*/ 362606 w 2397257"/>
              <a:gd name="connsiteY3787" fmla="*/ 281969 h 2370204"/>
              <a:gd name="connsiteX3788" fmla="*/ 358964 w 2397257"/>
              <a:gd name="connsiteY3788" fmla="*/ 279888 h 2370204"/>
              <a:gd name="connsiteX3789" fmla="*/ 362606 w 2397257"/>
              <a:gd name="connsiteY3789" fmla="*/ 277807 h 2370204"/>
              <a:gd name="connsiteX3790" fmla="*/ 1361983 w 2397257"/>
              <a:gd name="connsiteY3790" fmla="*/ 274686 h 2370204"/>
              <a:gd name="connsiteX3791" fmla="*/ 1368226 w 2397257"/>
              <a:gd name="connsiteY3791" fmla="*/ 279889 h 2370204"/>
              <a:gd name="connsiteX3792" fmla="*/ 1361983 w 2397257"/>
              <a:gd name="connsiteY3792" fmla="*/ 285092 h 2370204"/>
              <a:gd name="connsiteX3793" fmla="*/ 1355740 w 2397257"/>
              <a:gd name="connsiteY3793" fmla="*/ 279889 h 2370204"/>
              <a:gd name="connsiteX3794" fmla="*/ 1361983 w 2397257"/>
              <a:gd name="connsiteY3794" fmla="*/ 274686 h 2370204"/>
              <a:gd name="connsiteX3795" fmla="*/ 1028511 w 2397257"/>
              <a:gd name="connsiteY3795" fmla="*/ 269483 h 2370204"/>
              <a:gd name="connsiteX3796" fmla="*/ 1039436 w 2397257"/>
              <a:gd name="connsiteY3796" fmla="*/ 280928 h 2370204"/>
              <a:gd name="connsiteX3797" fmla="*/ 1028511 w 2397257"/>
              <a:gd name="connsiteY3797" fmla="*/ 292373 h 2370204"/>
              <a:gd name="connsiteX3798" fmla="*/ 1017586 w 2397257"/>
              <a:gd name="connsiteY3798" fmla="*/ 280928 h 2370204"/>
              <a:gd name="connsiteX3799" fmla="*/ 1028511 w 2397257"/>
              <a:gd name="connsiteY3799" fmla="*/ 269483 h 2370204"/>
              <a:gd name="connsiteX3800" fmla="*/ 1295393 w 2397257"/>
              <a:gd name="connsiteY3800" fmla="*/ 265321 h 2370204"/>
              <a:gd name="connsiteX3801" fmla="*/ 1301636 w 2397257"/>
              <a:gd name="connsiteY3801" fmla="*/ 271564 h 2370204"/>
              <a:gd name="connsiteX3802" fmla="*/ 1295393 w 2397257"/>
              <a:gd name="connsiteY3802" fmla="*/ 277807 h 2370204"/>
              <a:gd name="connsiteX3803" fmla="*/ 1289150 w 2397257"/>
              <a:gd name="connsiteY3803" fmla="*/ 271564 h 2370204"/>
              <a:gd name="connsiteX3804" fmla="*/ 1295393 w 2397257"/>
              <a:gd name="connsiteY3804" fmla="*/ 265321 h 2370204"/>
              <a:gd name="connsiteX3805" fmla="*/ 1588806 w 2397257"/>
              <a:gd name="connsiteY3805" fmla="*/ 262200 h 2370204"/>
              <a:gd name="connsiteX3806" fmla="*/ 1590887 w 2397257"/>
              <a:gd name="connsiteY3806" fmla="*/ 265842 h 2370204"/>
              <a:gd name="connsiteX3807" fmla="*/ 1588806 w 2397257"/>
              <a:gd name="connsiteY3807" fmla="*/ 269484 h 2370204"/>
              <a:gd name="connsiteX3808" fmla="*/ 1586725 w 2397257"/>
              <a:gd name="connsiteY3808" fmla="*/ 265842 h 2370204"/>
              <a:gd name="connsiteX3809" fmla="*/ 1588806 w 2397257"/>
              <a:gd name="connsiteY3809" fmla="*/ 262200 h 2370204"/>
              <a:gd name="connsiteX3810" fmla="*/ 1094061 w 2397257"/>
              <a:gd name="connsiteY3810" fmla="*/ 262200 h 2370204"/>
              <a:gd name="connsiteX3811" fmla="*/ 1103946 w 2397257"/>
              <a:gd name="connsiteY3811" fmla="*/ 271044 h 2370204"/>
              <a:gd name="connsiteX3812" fmla="*/ 1094061 w 2397257"/>
              <a:gd name="connsiteY3812" fmla="*/ 279888 h 2370204"/>
              <a:gd name="connsiteX3813" fmla="*/ 1084176 w 2397257"/>
              <a:gd name="connsiteY3813" fmla="*/ 271044 h 2370204"/>
              <a:gd name="connsiteX3814" fmla="*/ 1094061 w 2397257"/>
              <a:gd name="connsiteY3814" fmla="*/ 262200 h 2370204"/>
              <a:gd name="connsiteX3815" fmla="*/ 800646 w 2397257"/>
              <a:gd name="connsiteY3815" fmla="*/ 260119 h 2370204"/>
              <a:gd name="connsiteX3816" fmla="*/ 809490 w 2397257"/>
              <a:gd name="connsiteY3816" fmla="*/ 268963 h 2370204"/>
              <a:gd name="connsiteX3817" fmla="*/ 800646 w 2397257"/>
              <a:gd name="connsiteY3817" fmla="*/ 277807 h 2370204"/>
              <a:gd name="connsiteX3818" fmla="*/ 791802 w 2397257"/>
              <a:gd name="connsiteY3818" fmla="*/ 268963 h 2370204"/>
              <a:gd name="connsiteX3819" fmla="*/ 800646 w 2397257"/>
              <a:gd name="connsiteY3819" fmla="*/ 260119 h 2370204"/>
              <a:gd name="connsiteX3820" fmla="*/ 501509 w 2397257"/>
              <a:gd name="connsiteY3820" fmla="*/ 260119 h 2370204"/>
              <a:gd name="connsiteX3821" fmla="*/ 505671 w 2397257"/>
              <a:gd name="connsiteY3821" fmla="*/ 263761 h 2370204"/>
              <a:gd name="connsiteX3822" fmla="*/ 501509 w 2397257"/>
              <a:gd name="connsiteY3822" fmla="*/ 267403 h 2370204"/>
              <a:gd name="connsiteX3823" fmla="*/ 497347 w 2397257"/>
              <a:gd name="connsiteY3823" fmla="*/ 263761 h 2370204"/>
              <a:gd name="connsiteX3824" fmla="*/ 501509 w 2397257"/>
              <a:gd name="connsiteY3824" fmla="*/ 260119 h 2370204"/>
              <a:gd name="connsiteX3825" fmla="*/ 1887944 w 2397257"/>
              <a:gd name="connsiteY3825" fmla="*/ 258038 h 2370204"/>
              <a:gd name="connsiteX3826" fmla="*/ 1890546 w 2397257"/>
              <a:gd name="connsiteY3826" fmla="*/ 259079 h 2370204"/>
              <a:gd name="connsiteX3827" fmla="*/ 1887944 w 2397257"/>
              <a:gd name="connsiteY3827" fmla="*/ 260120 h 2370204"/>
              <a:gd name="connsiteX3828" fmla="*/ 1885342 w 2397257"/>
              <a:gd name="connsiteY3828" fmla="*/ 259079 h 2370204"/>
              <a:gd name="connsiteX3829" fmla="*/ 1887944 w 2397257"/>
              <a:gd name="connsiteY3829" fmla="*/ 258038 h 2370204"/>
              <a:gd name="connsiteX3830" fmla="*/ 1228803 w 2397257"/>
              <a:gd name="connsiteY3830" fmla="*/ 258038 h 2370204"/>
              <a:gd name="connsiteX3831" fmla="*/ 1237127 w 2397257"/>
              <a:gd name="connsiteY3831" fmla="*/ 266362 h 2370204"/>
              <a:gd name="connsiteX3832" fmla="*/ 1228803 w 2397257"/>
              <a:gd name="connsiteY3832" fmla="*/ 274686 h 2370204"/>
              <a:gd name="connsiteX3833" fmla="*/ 1220479 w 2397257"/>
              <a:gd name="connsiteY3833" fmla="*/ 266362 h 2370204"/>
              <a:gd name="connsiteX3834" fmla="*/ 1228803 w 2397257"/>
              <a:gd name="connsiteY3834" fmla="*/ 258038 h 2370204"/>
              <a:gd name="connsiteX3835" fmla="*/ 1160652 w 2397257"/>
              <a:gd name="connsiteY3835" fmla="*/ 258038 h 2370204"/>
              <a:gd name="connsiteX3836" fmla="*/ 1170537 w 2397257"/>
              <a:gd name="connsiteY3836" fmla="*/ 267923 h 2370204"/>
              <a:gd name="connsiteX3837" fmla="*/ 1160652 w 2397257"/>
              <a:gd name="connsiteY3837" fmla="*/ 277808 h 2370204"/>
              <a:gd name="connsiteX3838" fmla="*/ 1150767 w 2397257"/>
              <a:gd name="connsiteY3838" fmla="*/ 267923 h 2370204"/>
              <a:gd name="connsiteX3839" fmla="*/ 1160652 w 2397257"/>
              <a:gd name="connsiteY3839" fmla="*/ 258038 h 2370204"/>
              <a:gd name="connsiteX3840" fmla="*/ 647697 w 2397257"/>
              <a:gd name="connsiteY3840" fmla="*/ 258038 h 2370204"/>
              <a:gd name="connsiteX3841" fmla="*/ 651339 w 2397257"/>
              <a:gd name="connsiteY3841" fmla="*/ 260119 h 2370204"/>
              <a:gd name="connsiteX3842" fmla="*/ 647697 w 2397257"/>
              <a:gd name="connsiteY3842" fmla="*/ 262200 h 2370204"/>
              <a:gd name="connsiteX3843" fmla="*/ 644055 w 2397257"/>
              <a:gd name="connsiteY3843" fmla="*/ 260119 h 2370204"/>
              <a:gd name="connsiteX3844" fmla="*/ 647697 w 2397257"/>
              <a:gd name="connsiteY3844" fmla="*/ 258038 h 2370204"/>
              <a:gd name="connsiteX3845" fmla="*/ 1742276 w 2397257"/>
              <a:gd name="connsiteY3845" fmla="*/ 254917 h 2370204"/>
              <a:gd name="connsiteX3846" fmla="*/ 1744877 w 2397257"/>
              <a:gd name="connsiteY3846" fmla="*/ 256478 h 2370204"/>
              <a:gd name="connsiteX3847" fmla="*/ 1742276 w 2397257"/>
              <a:gd name="connsiteY3847" fmla="*/ 258039 h 2370204"/>
              <a:gd name="connsiteX3848" fmla="*/ 1739675 w 2397257"/>
              <a:gd name="connsiteY3848" fmla="*/ 256478 h 2370204"/>
              <a:gd name="connsiteX3849" fmla="*/ 1742276 w 2397257"/>
              <a:gd name="connsiteY3849" fmla="*/ 254917 h 2370204"/>
              <a:gd name="connsiteX3850" fmla="*/ 1525858 w 2397257"/>
              <a:gd name="connsiteY3850" fmla="*/ 240350 h 2370204"/>
              <a:gd name="connsiteX3851" fmla="*/ 1529500 w 2397257"/>
              <a:gd name="connsiteY3851" fmla="*/ 243992 h 2370204"/>
              <a:gd name="connsiteX3852" fmla="*/ 1525858 w 2397257"/>
              <a:gd name="connsiteY3852" fmla="*/ 247634 h 2370204"/>
              <a:gd name="connsiteX3853" fmla="*/ 1522216 w 2397257"/>
              <a:gd name="connsiteY3853" fmla="*/ 243992 h 2370204"/>
              <a:gd name="connsiteX3854" fmla="*/ 1525858 w 2397257"/>
              <a:gd name="connsiteY3854" fmla="*/ 240350 h 2370204"/>
              <a:gd name="connsiteX3855" fmla="*/ 865156 w 2397257"/>
              <a:gd name="connsiteY3855" fmla="*/ 238269 h 2370204"/>
              <a:gd name="connsiteX3856" fmla="*/ 874000 w 2397257"/>
              <a:gd name="connsiteY3856" fmla="*/ 246593 h 2370204"/>
              <a:gd name="connsiteX3857" fmla="*/ 865156 w 2397257"/>
              <a:gd name="connsiteY3857" fmla="*/ 254917 h 2370204"/>
              <a:gd name="connsiteX3858" fmla="*/ 856312 w 2397257"/>
              <a:gd name="connsiteY3858" fmla="*/ 246593 h 2370204"/>
              <a:gd name="connsiteX3859" fmla="*/ 865156 w 2397257"/>
              <a:gd name="connsiteY3859" fmla="*/ 238269 h 2370204"/>
              <a:gd name="connsiteX3860" fmla="*/ 414630 w 2397257"/>
              <a:gd name="connsiteY3860" fmla="*/ 233066 h 2370204"/>
              <a:gd name="connsiteX3861" fmla="*/ 418272 w 2397257"/>
              <a:gd name="connsiteY3861" fmla="*/ 236708 h 2370204"/>
              <a:gd name="connsiteX3862" fmla="*/ 414630 w 2397257"/>
              <a:gd name="connsiteY3862" fmla="*/ 240350 h 2370204"/>
              <a:gd name="connsiteX3863" fmla="*/ 410988 w 2397257"/>
              <a:gd name="connsiteY3863" fmla="*/ 236708 h 2370204"/>
              <a:gd name="connsiteX3864" fmla="*/ 414630 w 2397257"/>
              <a:gd name="connsiteY3864" fmla="*/ 233066 h 2370204"/>
              <a:gd name="connsiteX3865" fmla="*/ 707004 w 2397257"/>
              <a:gd name="connsiteY3865" fmla="*/ 225783 h 2370204"/>
              <a:gd name="connsiteX3866" fmla="*/ 710646 w 2397257"/>
              <a:gd name="connsiteY3866" fmla="*/ 229425 h 2370204"/>
              <a:gd name="connsiteX3867" fmla="*/ 707004 w 2397257"/>
              <a:gd name="connsiteY3867" fmla="*/ 233067 h 2370204"/>
              <a:gd name="connsiteX3868" fmla="*/ 703362 w 2397257"/>
              <a:gd name="connsiteY3868" fmla="*/ 229425 h 2370204"/>
              <a:gd name="connsiteX3869" fmla="*/ 707004 w 2397257"/>
              <a:gd name="connsiteY3869" fmla="*/ 225783 h 2370204"/>
              <a:gd name="connsiteX3870" fmla="*/ 1682969 w 2397257"/>
              <a:gd name="connsiteY3870" fmla="*/ 222662 h 2370204"/>
              <a:gd name="connsiteX3871" fmla="*/ 1685570 w 2397257"/>
              <a:gd name="connsiteY3871" fmla="*/ 225263 h 2370204"/>
              <a:gd name="connsiteX3872" fmla="*/ 1682969 w 2397257"/>
              <a:gd name="connsiteY3872" fmla="*/ 227864 h 2370204"/>
              <a:gd name="connsiteX3873" fmla="*/ 1680368 w 2397257"/>
              <a:gd name="connsiteY3873" fmla="*/ 225263 h 2370204"/>
              <a:gd name="connsiteX3874" fmla="*/ 1682969 w 2397257"/>
              <a:gd name="connsiteY3874" fmla="*/ 222662 h 2370204"/>
              <a:gd name="connsiteX3875" fmla="*/ 558216 w 2397257"/>
              <a:gd name="connsiteY3875" fmla="*/ 222661 h 2370204"/>
              <a:gd name="connsiteX3876" fmla="*/ 561858 w 2397257"/>
              <a:gd name="connsiteY3876" fmla="*/ 226303 h 2370204"/>
              <a:gd name="connsiteX3877" fmla="*/ 558216 w 2397257"/>
              <a:gd name="connsiteY3877" fmla="*/ 229945 h 2370204"/>
              <a:gd name="connsiteX3878" fmla="*/ 554574 w 2397257"/>
              <a:gd name="connsiteY3878" fmla="*/ 226303 h 2370204"/>
              <a:gd name="connsiteX3879" fmla="*/ 558216 w 2397257"/>
              <a:gd name="connsiteY3879" fmla="*/ 222661 h 2370204"/>
              <a:gd name="connsiteX3880" fmla="*/ 1460307 w 2397257"/>
              <a:gd name="connsiteY3880" fmla="*/ 220581 h 2370204"/>
              <a:gd name="connsiteX3881" fmla="*/ 1464989 w 2397257"/>
              <a:gd name="connsiteY3881" fmla="*/ 224223 h 2370204"/>
              <a:gd name="connsiteX3882" fmla="*/ 1460307 w 2397257"/>
              <a:gd name="connsiteY3882" fmla="*/ 227865 h 2370204"/>
              <a:gd name="connsiteX3883" fmla="*/ 1455625 w 2397257"/>
              <a:gd name="connsiteY3883" fmla="*/ 224223 h 2370204"/>
              <a:gd name="connsiteX3884" fmla="*/ 1460307 w 2397257"/>
              <a:gd name="connsiteY3884" fmla="*/ 220581 h 2370204"/>
              <a:gd name="connsiteX3885" fmla="*/ 1832278 w 2397257"/>
              <a:gd name="connsiteY3885" fmla="*/ 220580 h 2370204"/>
              <a:gd name="connsiteX3886" fmla="*/ 1833319 w 2397257"/>
              <a:gd name="connsiteY3886" fmla="*/ 223182 h 2370204"/>
              <a:gd name="connsiteX3887" fmla="*/ 1832278 w 2397257"/>
              <a:gd name="connsiteY3887" fmla="*/ 225784 h 2370204"/>
              <a:gd name="connsiteX3888" fmla="*/ 1831237 w 2397257"/>
              <a:gd name="connsiteY3888" fmla="*/ 223182 h 2370204"/>
              <a:gd name="connsiteX3889" fmla="*/ 1832278 w 2397257"/>
              <a:gd name="connsiteY3889" fmla="*/ 220580 h 2370204"/>
              <a:gd name="connsiteX3890" fmla="*/ 929665 w 2397257"/>
              <a:gd name="connsiteY3890" fmla="*/ 215378 h 2370204"/>
              <a:gd name="connsiteX3891" fmla="*/ 940590 w 2397257"/>
              <a:gd name="connsiteY3891" fmla="*/ 226823 h 2370204"/>
              <a:gd name="connsiteX3892" fmla="*/ 929665 w 2397257"/>
              <a:gd name="connsiteY3892" fmla="*/ 238268 h 2370204"/>
              <a:gd name="connsiteX3893" fmla="*/ 918740 w 2397257"/>
              <a:gd name="connsiteY3893" fmla="*/ 226823 h 2370204"/>
              <a:gd name="connsiteX3894" fmla="*/ 929665 w 2397257"/>
              <a:gd name="connsiteY3894" fmla="*/ 215378 h 2370204"/>
              <a:gd name="connsiteX3895" fmla="*/ 1394238 w 2397257"/>
              <a:gd name="connsiteY3895" fmla="*/ 208095 h 2370204"/>
              <a:gd name="connsiteX3896" fmla="*/ 1395279 w 2397257"/>
              <a:gd name="connsiteY3896" fmla="*/ 209136 h 2370204"/>
              <a:gd name="connsiteX3897" fmla="*/ 1394238 w 2397257"/>
              <a:gd name="connsiteY3897" fmla="*/ 210177 h 2370204"/>
              <a:gd name="connsiteX3898" fmla="*/ 1393197 w 2397257"/>
              <a:gd name="connsiteY3898" fmla="*/ 209136 h 2370204"/>
              <a:gd name="connsiteX3899" fmla="*/ 1394238 w 2397257"/>
              <a:gd name="connsiteY3899" fmla="*/ 208095 h 2370204"/>
              <a:gd name="connsiteX3900" fmla="*/ 995216 w 2397257"/>
              <a:gd name="connsiteY3900" fmla="*/ 200812 h 2370204"/>
              <a:gd name="connsiteX3901" fmla="*/ 1005101 w 2397257"/>
              <a:gd name="connsiteY3901" fmla="*/ 210697 h 2370204"/>
              <a:gd name="connsiteX3902" fmla="*/ 995216 w 2397257"/>
              <a:gd name="connsiteY3902" fmla="*/ 220582 h 2370204"/>
              <a:gd name="connsiteX3903" fmla="*/ 985331 w 2397257"/>
              <a:gd name="connsiteY3903" fmla="*/ 210697 h 2370204"/>
              <a:gd name="connsiteX3904" fmla="*/ 995216 w 2397257"/>
              <a:gd name="connsiteY3904" fmla="*/ 200812 h 2370204"/>
              <a:gd name="connsiteX3905" fmla="*/ 1621581 w 2397257"/>
              <a:gd name="connsiteY3905" fmla="*/ 197690 h 2370204"/>
              <a:gd name="connsiteX3906" fmla="*/ 1622101 w 2397257"/>
              <a:gd name="connsiteY3906" fmla="*/ 198210 h 2370204"/>
              <a:gd name="connsiteX3907" fmla="*/ 1621581 w 2397257"/>
              <a:gd name="connsiteY3907" fmla="*/ 198730 h 2370204"/>
              <a:gd name="connsiteX3908" fmla="*/ 1621061 w 2397257"/>
              <a:gd name="connsiteY3908" fmla="*/ 198210 h 2370204"/>
              <a:gd name="connsiteX3909" fmla="*/ 1621581 w 2397257"/>
              <a:gd name="connsiteY3909" fmla="*/ 197690 h 2370204"/>
              <a:gd name="connsiteX3910" fmla="*/ 1329207 w 2397257"/>
              <a:gd name="connsiteY3910" fmla="*/ 197690 h 2370204"/>
              <a:gd name="connsiteX3911" fmla="*/ 1331808 w 2397257"/>
              <a:gd name="connsiteY3911" fmla="*/ 199251 h 2370204"/>
              <a:gd name="connsiteX3912" fmla="*/ 1329207 w 2397257"/>
              <a:gd name="connsiteY3912" fmla="*/ 200812 h 2370204"/>
              <a:gd name="connsiteX3913" fmla="*/ 1326606 w 2397257"/>
              <a:gd name="connsiteY3913" fmla="*/ 199251 h 2370204"/>
              <a:gd name="connsiteX3914" fmla="*/ 1329207 w 2397257"/>
              <a:gd name="connsiteY3914" fmla="*/ 197690 h 2370204"/>
              <a:gd name="connsiteX3915" fmla="*/ 769952 w 2397257"/>
              <a:gd name="connsiteY3915" fmla="*/ 197690 h 2370204"/>
              <a:gd name="connsiteX3916" fmla="*/ 772033 w 2397257"/>
              <a:gd name="connsiteY3916" fmla="*/ 200291 h 2370204"/>
              <a:gd name="connsiteX3917" fmla="*/ 769952 w 2397257"/>
              <a:gd name="connsiteY3917" fmla="*/ 202892 h 2370204"/>
              <a:gd name="connsiteX3918" fmla="*/ 767871 w 2397257"/>
              <a:gd name="connsiteY3918" fmla="*/ 200291 h 2370204"/>
              <a:gd name="connsiteX3919" fmla="*/ 769952 w 2397257"/>
              <a:gd name="connsiteY3919" fmla="*/ 197690 h 2370204"/>
              <a:gd name="connsiteX3920" fmla="*/ 469255 w 2397257"/>
              <a:gd name="connsiteY3920" fmla="*/ 195609 h 2370204"/>
              <a:gd name="connsiteX3921" fmla="*/ 470296 w 2397257"/>
              <a:gd name="connsiteY3921" fmla="*/ 196650 h 2370204"/>
              <a:gd name="connsiteX3922" fmla="*/ 469255 w 2397257"/>
              <a:gd name="connsiteY3922" fmla="*/ 197691 h 2370204"/>
              <a:gd name="connsiteX3923" fmla="*/ 468214 w 2397257"/>
              <a:gd name="connsiteY3923" fmla="*/ 196650 h 2370204"/>
              <a:gd name="connsiteX3924" fmla="*/ 469255 w 2397257"/>
              <a:gd name="connsiteY3924" fmla="*/ 195609 h 2370204"/>
              <a:gd name="connsiteX3925" fmla="*/ 1262097 w 2397257"/>
              <a:gd name="connsiteY3925" fmla="*/ 190407 h 2370204"/>
              <a:gd name="connsiteX3926" fmla="*/ 1264178 w 2397257"/>
              <a:gd name="connsiteY3926" fmla="*/ 193008 h 2370204"/>
              <a:gd name="connsiteX3927" fmla="*/ 1262097 w 2397257"/>
              <a:gd name="connsiteY3927" fmla="*/ 195609 h 2370204"/>
              <a:gd name="connsiteX3928" fmla="*/ 1260016 w 2397257"/>
              <a:gd name="connsiteY3928" fmla="*/ 193008 h 2370204"/>
              <a:gd name="connsiteX3929" fmla="*/ 1262097 w 2397257"/>
              <a:gd name="connsiteY3929" fmla="*/ 190407 h 2370204"/>
              <a:gd name="connsiteX3930" fmla="*/ 1061806 w 2397257"/>
              <a:gd name="connsiteY3930" fmla="*/ 190407 h 2370204"/>
              <a:gd name="connsiteX3931" fmla="*/ 1071691 w 2397257"/>
              <a:gd name="connsiteY3931" fmla="*/ 200292 h 2370204"/>
              <a:gd name="connsiteX3932" fmla="*/ 1061806 w 2397257"/>
              <a:gd name="connsiteY3932" fmla="*/ 210177 h 2370204"/>
              <a:gd name="connsiteX3933" fmla="*/ 1051921 w 2397257"/>
              <a:gd name="connsiteY3933" fmla="*/ 200292 h 2370204"/>
              <a:gd name="connsiteX3934" fmla="*/ 1061806 w 2397257"/>
              <a:gd name="connsiteY3934" fmla="*/ 190407 h 2370204"/>
              <a:gd name="connsiteX3935" fmla="*/ 615442 w 2397257"/>
              <a:gd name="connsiteY3935" fmla="*/ 190407 h 2370204"/>
              <a:gd name="connsiteX3936" fmla="*/ 617003 w 2397257"/>
              <a:gd name="connsiteY3936" fmla="*/ 191968 h 2370204"/>
              <a:gd name="connsiteX3937" fmla="*/ 615442 w 2397257"/>
              <a:gd name="connsiteY3937" fmla="*/ 193529 h 2370204"/>
              <a:gd name="connsiteX3938" fmla="*/ 613881 w 2397257"/>
              <a:gd name="connsiteY3938" fmla="*/ 191968 h 2370204"/>
              <a:gd name="connsiteX3939" fmla="*/ 615442 w 2397257"/>
              <a:gd name="connsiteY3939" fmla="*/ 190407 h 2370204"/>
              <a:gd name="connsiteX3940" fmla="*/ 1195507 w 2397257"/>
              <a:gd name="connsiteY3940" fmla="*/ 186245 h 2370204"/>
              <a:gd name="connsiteX3941" fmla="*/ 1200709 w 2397257"/>
              <a:gd name="connsiteY3941" fmla="*/ 190927 h 2370204"/>
              <a:gd name="connsiteX3942" fmla="*/ 1195507 w 2397257"/>
              <a:gd name="connsiteY3942" fmla="*/ 195609 h 2370204"/>
              <a:gd name="connsiteX3943" fmla="*/ 1190304 w 2397257"/>
              <a:gd name="connsiteY3943" fmla="*/ 190927 h 2370204"/>
              <a:gd name="connsiteX3944" fmla="*/ 1195507 w 2397257"/>
              <a:gd name="connsiteY3944" fmla="*/ 186245 h 2370204"/>
              <a:gd name="connsiteX3945" fmla="*/ 1127355 w 2397257"/>
              <a:gd name="connsiteY3945" fmla="*/ 186245 h 2370204"/>
              <a:gd name="connsiteX3946" fmla="*/ 1136199 w 2397257"/>
              <a:gd name="connsiteY3946" fmla="*/ 193529 h 2370204"/>
              <a:gd name="connsiteX3947" fmla="*/ 1127355 w 2397257"/>
              <a:gd name="connsiteY3947" fmla="*/ 200813 h 2370204"/>
              <a:gd name="connsiteX3948" fmla="*/ 1118511 w 2397257"/>
              <a:gd name="connsiteY3948" fmla="*/ 193529 h 2370204"/>
              <a:gd name="connsiteX3949" fmla="*/ 1127355 w 2397257"/>
              <a:gd name="connsiteY3949" fmla="*/ 186245 h 2370204"/>
              <a:gd name="connsiteX3950" fmla="*/ 1557593 w 2397257"/>
              <a:gd name="connsiteY3950" fmla="*/ 173759 h 2370204"/>
              <a:gd name="connsiteX3951" fmla="*/ 1558634 w 2397257"/>
              <a:gd name="connsiteY3951" fmla="*/ 174800 h 2370204"/>
              <a:gd name="connsiteX3952" fmla="*/ 1557593 w 2397257"/>
              <a:gd name="connsiteY3952" fmla="*/ 175841 h 2370204"/>
              <a:gd name="connsiteX3953" fmla="*/ 1556552 w 2397257"/>
              <a:gd name="connsiteY3953" fmla="*/ 174800 h 2370204"/>
              <a:gd name="connsiteX3954" fmla="*/ 1557593 w 2397257"/>
              <a:gd name="connsiteY3954" fmla="*/ 173759 h 2370204"/>
              <a:gd name="connsiteX3955" fmla="*/ 831860 w 2397257"/>
              <a:gd name="connsiteY3955" fmla="*/ 173759 h 2370204"/>
              <a:gd name="connsiteX3956" fmla="*/ 836542 w 2397257"/>
              <a:gd name="connsiteY3956" fmla="*/ 178441 h 2370204"/>
              <a:gd name="connsiteX3957" fmla="*/ 831860 w 2397257"/>
              <a:gd name="connsiteY3957" fmla="*/ 183123 h 2370204"/>
              <a:gd name="connsiteX3958" fmla="*/ 827178 w 2397257"/>
              <a:gd name="connsiteY3958" fmla="*/ 178441 h 2370204"/>
              <a:gd name="connsiteX3959" fmla="*/ 831860 w 2397257"/>
              <a:gd name="connsiteY3959" fmla="*/ 173759 h 2370204"/>
              <a:gd name="connsiteX3960" fmla="*/ 674749 w 2397257"/>
              <a:gd name="connsiteY3960" fmla="*/ 161274 h 2370204"/>
              <a:gd name="connsiteX3961" fmla="*/ 676310 w 2397257"/>
              <a:gd name="connsiteY3961" fmla="*/ 162315 h 2370204"/>
              <a:gd name="connsiteX3962" fmla="*/ 674749 w 2397257"/>
              <a:gd name="connsiteY3962" fmla="*/ 163356 h 2370204"/>
              <a:gd name="connsiteX3963" fmla="*/ 673188 w 2397257"/>
              <a:gd name="connsiteY3963" fmla="*/ 162315 h 2370204"/>
              <a:gd name="connsiteX3964" fmla="*/ 674749 w 2397257"/>
              <a:gd name="connsiteY3964" fmla="*/ 161274 h 2370204"/>
              <a:gd name="connsiteX3965" fmla="*/ 1493603 w 2397257"/>
              <a:gd name="connsiteY3965" fmla="*/ 153990 h 2370204"/>
              <a:gd name="connsiteX3966" fmla="*/ 1495164 w 2397257"/>
              <a:gd name="connsiteY3966" fmla="*/ 155031 h 2370204"/>
              <a:gd name="connsiteX3967" fmla="*/ 1493603 w 2397257"/>
              <a:gd name="connsiteY3967" fmla="*/ 156072 h 2370204"/>
              <a:gd name="connsiteX3968" fmla="*/ 1492042 w 2397257"/>
              <a:gd name="connsiteY3968" fmla="*/ 155031 h 2370204"/>
              <a:gd name="connsiteX3969" fmla="*/ 1493603 w 2397257"/>
              <a:gd name="connsiteY3969" fmla="*/ 153990 h 2370204"/>
              <a:gd name="connsiteX3970" fmla="*/ 894809 w 2397257"/>
              <a:gd name="connsiteY3970" fmla="*/ 148788 h 2370204"/>
              <a:gd name="connsiteX3971" fmla="*/ 903133 w 2397257"/>
              <a:gd name="connsiteY3971" fmla="*/ 157632 h 2370204"/>
              <a:gd name="connsiteX3972" fmla="*/ 894809 w 2397257"/>
              <a:gd name="connsiteY3972" fmla="*/ 166476 h 2370204"/>
              <a:gd name="connsiteX3973" fmla="*/ 886485 w 2397257"/>
              <a:gd name="connsiteY3973" fmla="*/ 157632 h 2370204"/>
              <a:gd name="connsiteX3974" fmla="*/ 894809 w 2397257"/>
              <a:gd name="connsiteY3974" fmla="*/ 148788 h 2370204"/>
              <a:gd name="connsiteX3975" fmla="*/ 1428053 w 2397257"/>
              <a:gd name="connsiteY3975" fmla="*/ 138384 h 2370204"/>
              <a:gd name="connsiteX3976" fmla="*/ 1430654 w 2397257"/>
              <a:gd name="connsiteY3976" fmla="*/ 139944 h 2370204"/>
              <a:gd name="connsiteX3977" fmla="*/ 1428053 w 2397257"/>
              <a:gd name="connsiteY3977" fmla="*/ 141505 h 2370204"/>
              <a:gd name="connsiteX3978" fmla="*/ 1425452 w 2397257"/>
              <a:gd name="connsiteY3978" fmla="*/ 139944 h 2370204"/>
              <a:gd name="connsiteX3979" fmla="*/ 1428053 w 2397257"/>
              <a:gd name="connsiteY3979" fmla="*/ 138384 h 2370204"/>
              <a:gd name="connsiteX3980" fmla="*/ 960359 w 2397257"/>
              <a:gd name="connsiteY3980" fmla="*/ 131101 h 2370204"/>
              <a:gd name="connsiteX3981" fmla="*/ 970764 w 2397257"/>
              <a:gd name="connsiteY3981" fmla="*/ 140985 h 2370204"/>
              <a:gd name="connsiteX3982" fmla="*/ 960359 w 2397257"/>
              <a:gd name="connsiteY3982" fmla="*/ 150870 h 2370204"/>
              <a:gd name="connsiteX3983" fmla="*/ 949954 w 2397257"/>
              <a:gd name="connsiteY3983" fmla="*/ 140985 h 2370204"/>
              <a:gd name="connsiteX3984" fmla="*/ 960359 w 2397257"/>
              <a:gd name="connsiteY3984" fmla="*/ 131101 h 2370204"/>
              <a:gd name="connsiteX3985" fmla="*/ 1362503 w 2397257"/>
              <a:gd name="connsiteY3985" fmla="*/ 125899 h 2370204"/>
              <a:gd name="connsiteX3986" fmla="*/ 1364064 w 2397257"/>
              <a:gd name="connsiteY3986" fmla="*/ 127460 h 2370204"/>
              <a:gd name="connsiteX3987" fmla="*/ 1362503 w 2397257"/>
              <a:gd name="connsiteY3987" fmla="*/ 129021 h 2370204"/>
              <a:gd name="connsiteX3988" fmla="*/ 1360942 w 2397257"/>
              <a:gd name="connsiteY3988" fmla="*/ 127460 h 2370204"/>
              <a:gd name="connsiteX3989" fmla="*/ 1362503 w 2397257"/>
              <a:gd name="connsiteY3989" fmla="*/ 125899 h 2370204"/>
              <a:gd name="connsiteX3990" fmla="*/ 1026950 w 2397257"/>
              <a:gd name="connsiteY3990" fmla="*/ 121737 h 2370204"/>
              <a:gd name="connsiteX3991" fmla="*/ 1034234 w 2397257"/>
              <a:gd name="connsiteY3991" fmla="*/ 129021 h 2370204"/>
              <a:gd name="connsiteX3992" fmla="*/ 1026950 w 2397257"/>
              <a:gd name="connsiteY3992" fmla="*/ 136305 h 2370204"/>
              <a:gd name="connsiteX3993" fmla="*/ 1019666 w 2397257"/>
              <a:gd name="connsiteY3993" fmla="*/ 129021 h 2370204"/>
              <a:gd name="connsiteX3994" fmla="*/ 1026950 w 2397257"/>
              <a:gd name="connsiteY3994" fmla="*/ 121737 h 2370204"/>
              <a:gd name="connsiteX3995" fmla="*/ 1295393 w 2397257"/>
              <a:gd name="connsiteY3995" fmla="*/ 118615 h 2370204"/>
              <a:gd name="connsiteX3996" fmla="*/ 1296434 w 2397257"/>
              <a:gd name="connsiteY3996" fmla="*/ 120176 h 2370204"/>
              <a:gd name="connsiteX3997" fmla="*/ 1295393 w 2397257"/>
              <a:gd name="connsiteY3997" fmla="*/ 121737 h 2370204"/>
              <a:gd name="connsiteX3998" fmla="*/ 1294352 w 2397257"/>
              <a:gd name="connsiteY3998" fmla="*/ 120176 h 2370204"/>
              <a:gd name="connsiteX3999" fmla="*/ 1295393 w 2397257"/>
              <a:gd name="connsiteY3999" fmla="*/ 118615 h 2370204"/>
              <a:gd name="connsiteX4000" fmla="*/ 1092500 w 2397257"/>
              <a:gd name="connsiteY4000" fmla="*/ 114453 h 2370204"/>
              <a:gd name="connsiteX4001" fmla="*/ 1098743 w 2397257"/>
              <a:gd name="connsiteY4001" fmla="*/ 120176 h 2370204"/>
              <a:gd name="connsiteX4002" fmla="*/ 1092500 w 2397257"/>
              <a:gd name="connsiteY4002" fmla="*/ 125899 h 2370204"/>
              <a:gd name="connsiteX4003" fmla="*/ 1086257 w 2397257"/>
              <a:gd name="connsiteY4003" fmla="*/ 120176 h 2370204"/>
              <a:gd name="connsiteX4004" fmla="*/ 1092500 w 2397257"/>
              <a:gd name="connsiteY4004" fmla="*/ 114453 h 2370204"/>
              <a:gd name="connsiteX4005" fmla="*/ 1228802 w 2397257"/>
              <a:gd name="connsiteY4005" fmla="*/ 111332 h 2370204"/>
              <a:gd name="connsiteX4006" fmla="*/ 1232964 w 2397257"/>
              <a:gd name="connsiteY4006" fmla="*/ 114974 h 2370204"/>
              <a:gd name="connsiteX4007" fmla="*/ 1228802 w 2397257"/>
              <a:gd name="connsiteY4007" fmla="*/ 118616 h 2370204"/>
              <a:gd name="connsiteX4008" fmla="*/ 1224640 w 2397257"/>
              <a:gd name="connsiteY4008" fmla="*/ 114974 h 2370204"/>
              <a:gd name="connsiteX4009" fmla="*/ 1228802 w 2397257"/>
              <a:gd name="connsiteY4009" fmla="*/ 111332 h 2370204"/>
              <a:gd name="connsiteX4010" fmla="*/ 1160651 w 2397257"/>
              <a:gd name="connsiteY4010" fmla="*/ 109251 h 2370204"/>
              <a:gd name="connsiteX4011" fmla="*/ 1168455 w 2397257"/>
              <a:gd name="connsiteY4011" fmla="*/ 116535 h 2370204"/>
              <a:gd name="connsiteX4012" fmla="*/ 1160651 w 2397257"/>
              <a:gd name="connsiteY4012" fmla="*/ 123819 h 2370204"/>
              <a:gd name="connsiteX4013" fmla="*/ 1152847 w 2397257"/>
              <a:gd name="connsiteY4013" fmla="*/ 116535 h 2370204"/>
              <a:gd name="connsiteX4014" fmla="*/ 1160651 w 2397257"/>
              <a:gd name="connsiteY4014" fmla="*/ 109251 h 2370204"/>
              <a:gd name="connsiteX4015" fmla="*/ 799606 w 2397257"/>
              <a:gd name="connsiteY4015" fmla="*/ 106129 h 2370204"/>
              <a:gd name="connsiteX4016" fmla="*/ 802208 w 2397257"/>
              <a:gd name="connsiteY4016" fmla="*/ 108731 h 2370204"/>
              <a:gd name="connsiteX4017" fmla="*/ 799606 w 2397257"/>
              <a:gd name="connsiteY4017" fmla="*/ 111333 h 2370204"/>
              <a:gd name="connsiteX4018" fmla="*/ 797004 w 2397257"/>
              <a:gd name="connsiteY4018" fmla="*/ 108731 h 2370204"/>
              <a:gd name="connsiteX4019" fmla="*/ 799606 w 2397257"/>
              <a:gd name="connsiteY4019" fmla="*/ 106129 h 2370204"/>
              <a:gd name="connsiteX4020" fmla="*/ 863075 w 2397257"/>
              <a:gd name="connsiteY4020" fmla="*/ 86360 h 2370204"/>
              <a:gd name="connsiteX4021" fmla="*/ 866717 w 2397257"/>
              <a:gd name="connsiteY4021" fmla="*/ 88962 h 2370204"/>
              <a:gd name="connsiteX4022" fmla="*/ 863075 w 2397257"/>
              <a:gd name="connsiteY4022" fmla="*/ 91564 h 2370204"/>
              <a:gd name="connsiteX4023" fmla="*/ 859433 w 2397257"/>
              <a:gd name="connsiteY4023" fmla="*/ 88962 h 2370204"/>
              <a:gd name="connsiteX4024" fmla="*/ 863075 w 2397257"/>
              <a:gd name="connsiteY4024" fmla="*/ 86360 h 2370204"/>
              <a:gd name="connsiteX4025" fmla="*/ 1461349 w 2397257"/>
              <a:gd name="connsiteY4025" fmla="*/ 69713 h 2370204"/>
              <a:gd name="connsiteX4026" fmla="*/ 1462910 w 2397257"/>
              <a:gd name="connsiteY4026" fmla="*/ 70753 h 2370204"/>
              <a:gd name="connsiteX4027" fmla="*/ 1461349 w 2397257"/>
              <a:gd name="connsiteY4027" fmla="*/ 71794 h 2370204"/>
              <a:gd name="connsiteX4028" fmla="*/ 1459788 w 2397257"/>
              <a:gd name="connsiteY4028" fmla="*/ 70753 h 2370204"/>
              <a:gd name="connsiteX4029" fmla="*/ 1461349 w 2397257"/>
              <a:gd name="connsiteY4029" fmla="*/ 69713 h 2370204"/>
              <a:gd name="connsiteX4030" fmla="*/ 928105 w 2397257"/>
              <a:gd name="connsiteY4030" fmla="*/ 66591 h 2370204"/>
              <a:gd name="connsiteX4031" fmla="*/ 933308 w 2397257"/>
              <a:gd name="connsiteY4031" fmla="*/ 71794 h 2370204"/>
              <a:gd name="connsiteX4032" fmla="*/ 928105 w 2397257"/>
              <a:gd name="connsiteY4032" fmla="*/ 76996 h 2370204"/>
              <a:gd name="connsiteX4033" fmla="*/ 922902 w 2397257"/>
              <a:gd name="connsiteY4033" fmla="*/ 71794 h 2370204"/>
              <a:gd name="connsiteX4034" fmla="*/ 928105 w 2397257"/>
              <a:gd name="connsiteY4034" fmla="*/ 66591 h 2370204"/>
              <a:gd name="connsiteX4035" fmla="*/ 703883 w 2397257"/>
              <a:gd name="connsiteY4035" fmla="*/ 66590 h 2370204"/>
              <a:gd name="connsiteX4036" fmla="*/ 704404 w 2397257"/>
              <a:gd name="connsiteY4036" fmla="*/ 67111 h 2370204"/>
              <a:gd name="connsiteX4037" fmla="*/ 703883 w 2397257"/>
              <a:gd name="connsiteY4037" fmla="*/ 67632 h 2370204"/>
              <a:gd name="connsiteX4038" fmla="*/ 703362 w 2397257"/>
              <a:gd name="connsiteY4038" fmla="*/ 67111 h 2370204"/>
              <a:gd name="connsiteX4039" fmla="*/ 703883 w 2397257"/>
              <a:gd name="connsiteY4039" fmla="*/ 66590 h 2370204"/>
              <a:gd name="connsiteX4040" fmla="*/ 992614 w 2397257"/>
              <a:gd name="connsiteY4040" fmla="*/ 57227 h 2370204"/>
              <a:gd name="connsiteX4041" fmla="*/ 994695 w 2397257"/>
              <a:gd name="connsiteY4041" fmla="*/ 59829 h 2370204"/>
              <a:gd name="connsiteX4042" fmla="*/ 992614 w 2397257"/>
              <a:gd name="connsiteY4042" fmla="*/ 62431 h 2370204"/>
              <a:gd name="connsiteX4043" fmla="*/ 990533 w 2397257"/>
              <a:gd name="connsiteY4043" fmla="*/ 59829 h 2370204"/>
              <a:gd name="connsiteX4044" fmla="*/ 992614 w 2397257"/>
              <a:gd name="connsiteY4044" fmla="*/ 57227 h 2370204"/>
              <a:gd name="connsiteX4045" fmla="*/ 1327648 w 2397257"/>
              <a:gd name="connsiteY4045" fmla="*/ 46821 h 2370204"/>
              <a:gd name="connsiteX4046" fmla="*/ 1328689 w 2397257"/>
              <a:gd name="connsiteY4046" fmla="*/ 48383 h 2370204"/>
              <a:gd name="connsiteX4047" fmla="*/ 1327648 w 2397257"/>
              <a:gd name="connsiteY4047" fmla="*/ 49943 h 2370204"/>
              <a:gd name="connsiteX4048" fmla="*/ 1326607 w 2397257"/>
              <a:gd name="connsiteY4048" fmla="*/ 48383 h 2370204"/>
              <a:gd name="connsiteX4049" fmla="*/ 1327648 w 2397257"/>
              <a:gd name="connsiteY4049" fmla="*/ 46821 h 2370204"/>
              <a:gd name="connsiteX4050" fmla="*/ 1059204 w 2397257"/>
              <a:gd name="connsiteY4050" fmla="*/ 46821 h 2370204"/>
              <a:gd name="connsiteX4051" fmla="*/ 1061285 w 2397257"/>
              <a:gd name="connsiteY4051" fmla="*/ 49423 h 2370204"/>
              <a:gd name="connsiteX4052" fmla="*/ 1059204 w 2397257"/>
              <a:gd name="connsiteY4052" fmla="*/ 52026 h 2370204"/>
              <a:gd name="connsiteX4053" fmla="*/ 1057123 w 2397257"/>
              <a:gd name="connsiteY4053" fmla="*/ 49423 h 2370204"/>
              <a:gd name="connsiteX4054" fmla="*/ 1059204 w 2397257"/>
              <a:gd name="connsiteY4054" fmla="*/ 46821 h 2370204"/>
              <a:gd name="connsiteX4055" fmla="*/ 1261057 w 2397257"/>
              <a:gd name="connsiteY4055" fmla="*/ 42661 h 2370204"/>
              <a:gd name="connsiteX4056" fmla="*/ 1262098 w 2397257"/>
              <a:gd name="connsiteY4056" fmla="*/ 43701 h 2370204"/>
              <a:gd name="connsiteX4057" fmla="*/ 1261057 w 2397257"/>
              <a:gd name="connsiteY4057" fmla="*/ 44742 h 2370204"/>
              <a:gd name="connsiteX4058" fmla="*/ 1260016 w 2397257"/>
              <a:gd name="connsiteY4058" fmla="*/ 43701 h 2370204"/>
              <a:gd name="connsiteX4059" fmla="*/ 1261057 w 2397257"/>
              <a:gd name="connsiteY4059" fmla="*/ 42661 h 2370204"/>
              <a:gd name="connsiteX4060" fmla="*/ 1193946 w 2397257"/>
              <a:gd name="connsiteY4060" fmla="*/ 39539 h 2370204"/>
              <a:gd name="connsiteX4061" fmla="*/ 1195507 w 2397257"/>
              <a:gd name="connsiteY4061" fmla="*/ 41099 h 2370204"/>
              <a:gd name="connsiteX4062" fmla="*/ 1193946 w 2397257"/>
              <a:gd name="connsiteY4062" fmla="*/ 42661 h 2370204"/>
              <a:gd name="connsiteX4063" fmla="*/ 1192385 w 2397257"/>
              <a:gd name="connsiteY4063" fmla="*/ 41099 h 2370204"/>
              <a:gd name="connsiteX4064" fmla="*/ 1193946 w 2397257"/>
              <a:gd name="connsiteY4064" fmla="*/ 39539 h 2370204"/>
              <a:gd name="connsiteX4065" fmla="*/ 1126316 w 2397257"/>
              <a:gd name="connsiteY4065" fmla="*/ 39539 h 2370204"/>
              <a:gd name="connsiteX4066" fmla="*/ 1128918 w 2397257"/>
              <a:gd name="connsiteY4066" fmla="*/ 43181 h 2370204"/>
              <a:gd name="connsiteX4067" fmla="*/ 1126316 w 2397257"/>
              <a:gd name="connsiteY4067" fmla="*/ 46823 h 2370204"/>
              <a:gd name="connsiteX4068" fmla="*/ 1123714 w 2397257"/>
              <a:gd name="connsiteY4068" fmla="*/ 43181 h 2370204"/>
              <a:gd name="connsiteX4069" fmla="*/ 1126316 w 2397257"/>
              <a:gd name="connsiteY4069" fmla="*/ 39539 h 2370204"/>
              <a:gd name="connsiteX4070" fmla="*/ 830300 w 2397257"/>
              <a:gd name="connsiteY4070" fmla="*/ 19769 h 2370204"/>
              <a:gd name="connsiteX4071" fmla="*/ 831341 w 2397257"/>
              <a:gd name="connsiteY4071" fmla="*/ 21330 h 2370204"/>
              <a:gd name="connsiteX4072" fmla="*/ 830300 w 2397257"/>
              <a:gd name="connsiteY4072" fmla="*/ 22891 h 2370204"/>
              <a:gd name="connsiteX4073" fmla="*/ 829259 w 2397257"/>
              <a:gd name="connsiteY4073" fmla="*/ 21330 h 2370204"/>
              <a:gd name="connsiteX4074" fmla="*/ 830300 w 2397257"/>
              <a:gd name="connsiteY4074" fmla="*/ 19769 h 2370204"/>
              <a:gd name="connsiteX4075" fmla="*/ 894810 w 2397257"/>
              <a:gd name="connsiteY4075" fmla="*/ 0 h 2370204"/>
              <a:gd name="connsiteX4076" fmla="*/ 895851 w 2397257"/>
              <a:gd name="connsiteY4076" fmla="*/ 2602 h 2370204"/>
              <a:gd name="connsiteX4077" fmla="*/ 894810 w 2397257"/>
              <a:gd name="connsiteY4077" fmla="*/ 5204 h 2370204"/>
              <a:gd name="connsiteX4078" fmla="*/ 893769 w 2397257"/>
              <a:gd name="connsiteY4078" fmla="*/ 2602 h 2370204"/>
              <a:gd name="connsiteX4079" fmla="*/ 894810 w 2397257"/>
              <a:gd name="connsiteY4079" fmla="*/ 0 h 237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Lst>
            <a:rect l="l" t="t" r="r" b="b"/>
            <a:pathLst>
              <a:path w="2397257" h="2370204">
                <a:moveTo>
                  <a:pt x="1784937" y="2369162"/>
                </a:moveTo>
                <a:cubicBezTo>
                  <a:pt x="1785225" y="2369162"/>
                  <a:pt x="1785458" y="2369395"/>
                  <a:pt x="1785458" y="2369683"/>
                </a:cubicBezTo>
                <a:cubicBezTo>
                  <a:pt x="1785458" y="2369971"/>
                  <a:pt x="1785225" y="2370204"/>
                  <a:pt x="1784937" y="2370204"/>
                </a:cubicBezTo>
                <a:cubicBezTo>
                  <a:pt x="1784649" y="2370204"/>
                  <a:pt x="1784416" y="2369971"/>
                  <a:pt x="1784416" y="2369683"/>
                </a:cubicBezTo>
                <a:cubicBezTo>
                  <a:pt x="1784416" y="2369395"/>
                  <a:pt x="1784649" y="2369162"/>
                  <a:pt x="1784937" y="2369162"/>
                </a:cubicBezTo>
                <a:close/>
                <a:moveTo>
                  <a:pt x="1202790" y="2360839"/>
                </a:moveTo>
                <a:cubicBezTo>
                  <a:pt x="1203939" y="2360839"/>
                  <a:pt x="1204871" y="2361538"/>
                  <a:pt x="1204871" y="2362400"/>
                </a:cubicBezTo>
                <a:cubicBezTo>
                  <a:pt x="1204871" y="2363262"/>
                  <a:pt x="1203939" y="2363961"/>
                  <a:pt x="1202790" y="2363961"/>
                </a:cubicBezTo>
                <a:cubicBezTo>
                  <a:pt x="1201641" y="2363961"/>
                  <a:pt x="1200709" y="2363262"/>
                  <a:pt x="1200709" y="2362400"/>
                </a:cubicBezTo>
                <a:cubicBezTo>
                  <a:pt x="1200709" y="2361538"/>
                  <a:pt x="1201641" y="2360839"/>
                  <a:pt x="1202790" y="2360839"/>
                </a:cubicBezTo>
                <a:close/>
                <a:moveTo>
                  <a:pt x="1269901" y="2358758"/>
                </a:moveTo>
                <a:cubicBezTo>
                  <a:pt x="1271338" y="2358758"/>
                  <a:pt x="1272503" y="2359224"/>
                  <a:pt x="1272503" y="2359799"/>
                </a:cubicBezTo>
                <a:cubicBezTo>
                  <a:pt x="1272503" y="2360374"/>
                  <a:pt x="1271338" y="2360840"/>
                  <a:pt x="1269901" y="2360840"/>
                </a:cubicBezTo>
                <a:cubicBezTo>
                  <a:pt x="1268464" y="2360840"/>
                  <a:pt x="1267299" y="2360374"/>
                  <a:pt x="1267299" y="2359799"/>
                </a:cubicBezTo>
                <a:cubicBezTo>
                  <a:pt x="1267299" y="2359224"/>
                  <a:pt x="1268464" y="2358758"/>
                  <a:pt x="1269901" y="2358758"/>
                </a:cubicBezTo>
                <a:close/>
                <a:moveTo>
                  <a:pt x="1135679" y="2358758"/>
                </a:moveTo>
                <a:cubicBezTo>
                  <a:pt x="1137115" y="2358758"/>
                  <a:pt x="1138280" y="2359224"/>
                  <a:pt x="1138280" y="2359799"/>
                </a:cubicBezTo>
                <a:cubicBezTo>
                  <a:pt x="1138280" y="2360374"/>
                  <a:pt x="1137115" y="2360840"/>
                  <a:pt x="1135679" y="2360840"/>
                </a:cubicBezTo>
                <a:cubicBezTo>
                  <a:pt x="1134243" y="2360840"/>
                  <a:pt x="1133078" y="2360374"/>
                  <a:pt x="1133078" y="2359799"/>
                </a:cubicBezTo>
                <a:cubicBezTo>
                  <a:pt x="1133078" y="2359224"/>
                  <a:pt x="1134243" y="2358758"/>
                  <a:pt x="1135679" y="2358758"/>
                </a:cubicBezTo>
                <a:close/>
                <a:moveTo>
                  <a:pt x="1337532" y="2353555"/>
                </a:moveTo>
                <a:cubicBezTo>
                  <a:pt x="1338394" y="2353555"/>
                  <a:pt x="1339093" y="2354254"/>
                  <a:pt x="1339093" y="2355116"/>
                </a:cubicBezTo>
                <a:cubicBezTo>
                  <a:pt x="1339093" y="2355978"/>
                  <a:pt x="1338394" y="2356677"/>
                  <a:pt x="1337532" y="2356677"/>
                </a:cubicBezTo>
                <a:cubicBezTo>
                  <a:pt x="1336670" y="2356677"/>
                  <a:pt x="1335971" y="2355978"/>
                  <a:pt x="1335971" y="2355116"/>
                </a:cubicBezTo>
                <a:cubicBezTo>
                  <a:pt x="1335971" y="2354254"/>
                  <a:pt x="1336670" y="2353555"/>
                  <a:pt x="1337532" y="2353555"/>
                </a:cubicBezTo>
                <a:close/>
                <a:moveTo>
                  <a:pt x="1661120" y="2344191"/>
                </a:moveTo>
                <a:cubicBezTo>
                  <a:pt x="1661408" y="2344191"/>
                  <a:pt x="1661641" y="2344424"/>
                  <a:pt x="1661641" y="2344712"/>
                </a:cubicBezTo>
                <a:cubicBezTo>
                  <a:pt x="1661641" y="2345000"/>
                  <a:pt x="1661408" y="2345233"/>
                  <a:pt x="1661120" y="2345233"/>
                </a:cubicBezTo>
                <a:cubicBezTo>
                  <a:pt x="1660832" y="2345233"/>
                  <a:pt x="1660599" y="2345000"/>
                  <a:pt x="1660599" y="2344712"/>
                </a:cubicBezTo>
                <a:cubicBezTo>
                  <a:pt x="1660599" y="2344424"/>
                  <a:pt x="1660832" y="2344191"/>
                  <a:pt x="1661120" y="2344191"/>
                </a:cubicBezTo>
                <a:close/>
                <a:moveTo>
                  <a:pt x="1402041" y="2341069"/>
                </a:moveTo>
                <a:cubicBezTo>
                  <a:pt x="1402903" y="2341069"/>
                  <a:pt x="1403602" y="2341768"/>
                  <a:pt x="1403602" y="2342630"/>
                </a:cubicBezTo>
                <a:cubicBezTo>
                  <a:pt x="1403602" y="2343492"/>
                  <a:pt x="1402903" y="2344191"/>
                  <a:pt x="1402041" y="2344191"/>
                </a:cubicBezTo>
                <a:cubicBezTo>
                  <a:pt x="1401179" y="2344191"/>
                  <a:pt x="1400480" y="2343492"/>
                  <a:pt x="1400480" y="2342630"/>
                </a:cubicBezTo>
                <a:cubicBezTo>
                  <a:pt x="1400480" y="2341768"/>
                  <a:pt x="1401179" y="2341069"/>
                  <a:pt x="1402041" y="2341069"/>
                </a:cubicBezTo>
                <a:close/>
                <a:moveTo>
                  <a:pt x="1844244" y="2336907"/>
                </a:moveTo>
                <a:cubicBezTo>
                  <a:pt x="1844532" y="2336907"/>
                  <a:pt x="1844765" y="2337140"/>
                  <a:pt x="1844765" y="2337428"/>
                </a:cubicBezTo>
                <a:cubicBezTo>
                  <a:pt x="1844765" y="2337716"/>
                  <a:pt x="1844532" y="2337949"/>
                  <a:pt x="1844244" y="2337949"/>
                </a:cubicBezTo>
                <a:cubicBezTo>
                  <a:pt x="1843956" y="2337949"/>
                  <a:pt x="1843723" y="2337716"/>
                  <a:pt x="1843723" y="2337428"/>
                </a:cubicBezTo>
                <a:cubicBezTo>
                  <a:pt x="1843723" y="2337140"/>
                  <a:pt x="1843956" y="2336907"/>
                  <a:pt x="1844244" y="2336907"/>
                </a:cubicBezTo>
                <a:close/>
                <a:moveTo>
                  <a:pt x="1468632" y="2328583"/>
                </a:moveTo>
                <a:cubicBezTo>
                  <a:pt x="1469494" y="2328583"/>
                  <a:pt x="1470193" y="2329282"/>
                  <a:pt x="1470193" y="2330144"/>
                </a:cubicBezTo>
                <a:cubicBezTo>
                  <a:pt x="1470193" y="2331006"/>
                  <a:pt x="1469494" y="2331705"/>
                  <a:pt x="1468632" y="2331705"/>
                </a:cubicBezTo>
                <a:cubicBezTo>
                  <a:pt x="1467770" y="2331705"/>
                  <a:pt x="1467071" y="2331006"/>
                  <a:pt x="1467071" y="2330144"/>
                </a:cubicBezTo>
                <a:cubicBezTo>
                  <a:pt x="1467071" y="2329282"/>
                  <a:pt x="1467770" y="2328583"/>
                  <a:pt x="1468632" y="2328583"/>
                </a:cubicBezTo>
                <a:close/>
                <a:moveTo>
                  <a:pt x="1722509" y="2317139"/>
                </a:moveTo>
                <a:cubicBezTo>
                  <a:pt x="1722797" y="2317139"/>
                  <a:pt x="1723030" y="2317372"/>
                  <a:pt x="1723030" y="2317660"/>
                </a:cubicBezTo>
                <a:cubicBezTo>
                  <a:pt x="1723030" y="2317948"/>
                  <a:pt x="1722797" y="2318181"/>
                  <a:pt x="1722509" y="2318181"/>
                </a:cubicBezTo>
                <a:cubicBezTo>
                  <a:pt x="1722221" y="2318181"/>
                  <a:pt x="1721988" y="2317948"/>
                  <a:pt x="1721988" y="2317660"/>
                </a:cubicBezTo>
                <a:cubicBezTo>
                  <a:pt x="1721988" y="2317372"/>
                  <a:pt x="1722221" y="2317139"/>
                  <a:pt x="1722509" y="2317139"/>
                </a:cubicBezTo>
                <a:close/>
                <a:moveTo>
                  <a:pt x="1533141" y="2308815"/>
                </a:moveTo>
                <a:cubicBezTo>
                  <a:pt x="1534003" y="2308815"/>
                  <a:pt x="1534702" y="2309514"/>
                  <a:pt x="1534702" y="2310376"/>
                </a:cubicBezTo>
                <a:cubicBezTo>
                  <a:pt x="1534702" y="2311238"/>
                  <a:pt x="1534003" y="2311937"/>
                  <a:pt x="1533141" y="2311937"/>
                </a:cubicBezTo>
                <a:cubicBezTo>
                  <a:pt x="1532279" y="2311937"/>
                  <a:pt x="1531580" y="2311238"/>
                  <a:pt x="1531580" y="2310376"/>
                </a:cubicBezTo>
                <a:cubicBezTo>
                  <a:pt x="1531580" y="2309514"/>
                  <a:pt x="1532279" y="2308815"/>
                  <a:pt x="1533141" y="2308815"/>
                </a:cubicBezTo>
                <a:close/>
                <a:moveTo>
                  <a:pt x="1596090" y="2286965"/>
                </a:moveTo>
                <a:cubicBezTo>
                  <a:pt x="1597239" y="2286965"/>
                  <a:pt x="1598171" y="2288130"/>
                  <a:pt x="1598171" y="2289566"/>
                </a:cubicBezTo>
                <a:cubicBezTo>
                  <a:pt x="1598171" y="2291002"/>
                  <a:pt x="1597239" y="2292167"/>
                  <a:pt x="1596090" y="2292167"/>
                </a:cubicBezTo>
                <a:cubicBezTo>
                  <a:pt x="1594941" y="2292167"/>
                  <a:pt x="1594009" y="2291002"/>
                  <a:pt x="1594009" y="2289566"/>
                </a:cubicBezTo>
                <a:cubicBezTo>
                  <a:pt x="1594009" y="2288130"/>
                  <a:pt x="1594941" y="2286965"/>
                  <a:pt x="1596090" y="2286965"/>
                </a:cubicBezTo>
                <a:close/>
                <a:moveTo>
                  <a:pt x="1202791" y="2281763"/>
                </a:moveTo>
                <a:cubicBezTo>
                  <a:pt x="1205665" y="2281763"/>
                  <a:pt x="1207994" y="2284092"/>
                  <a:pt x="1207994" y="2286966"/>
                </a:cubicBezTo>
                <a:cubicBezTo>
                  <a:pt x="1207994" y="2289840"/>
                  <a:pt x="1205665" y="2292169"/>
                  <a:pt x="1202791" y="2292169"/>
                </a:cubicBezTo>
                <a:cubicBezTo>
                  <a:pt x="1199917" y="2292169"/>
                  <a:pt x="1197588" y="2289840"/>
                  <a:pt x="1197588" y="2286966"/>
                </a:cubicBezTo>
                <a:cubicBezTo>
                  <a:pt x="1197588" y="2284092"/>
                  <a:pt x="1199917" y="2281763"/>
                  <a:pt x="1202791" y="2281763"/>
                </a:cubicBezTo>
                <a:close/>
                <a:moveTo>
                  <a:pt x="1269381" y="2281762"/>
                </a:moveTo>
                <a:cubicBezTo>
                  <a:pt x="1272253" y="2281762"/>
                  <a:pt x="1274583" y="2283393"/>
                  <a:pt x="1274583" y="2285404"/>
                </a:cubicBezTo>
                <a:cubicBezTo>
                  <a:pt x="1274583" y="2287416"/>
                  <a:pt x="1272253" y="2289046"/>
                  <a:pt x="1269381" y="2289046"/>
                </a:cubicBezTo>
                <a:cubicBezTo>
                  <a:pt x="1266508" y="2289046"/>
                  <a:pt x="1264178" y="2287416"/>
                  <a:pt x="1264178" y="2285404"/>
                </a:cubicBezTo>
                <a:cubicBezTo>
                  <a:pt x="1264178" y="2283393"/>
                  <a:pt x="1266508" y="2281762"/>
                  <a:pt x="1269381" y="2281762"/>
                </a:cubicBezTo>
                <a:close/>
                <a:moveTo>
                  <a:pt x="1135160" y="2279682"/>
                </a:moveTo>
                <a:cubicBezTo>
                  <a:pt x="1138608" y="2279682"/>
                  <a:pt x="1141403" y="2282477"/>
                  <a:pt x="1141403" y="2285925"/>
                </a:cubicBezTo>
                <a:cubicBezTo>
                  <a:pt x="1141403" y="2289373"/>
                  <a:pt x="1138608" y="2292168"/>
                  <a:pt x="1135160" y="2292168"/>
                </a:cubicBezTo>
                <a:cubicBezTo>
                  <a:pt x="1131712" y="2292168"/>
                  <a:pt x="1128917" y="2289373"/>
                  <a:pt x="1128917" y="2285925"/>
                </a:cubicBezTo>
                <a:cubicBezTo>
                  <a:pt x="1128917" y="2282477"/>
                  <a:pt x="1131712" y="2279682"/>
                  <a:pt x="1135160" y="2279682"/>
                </a:cubicBezTo>
                <a:close/>
                <a:moveTo>
                  <a:pt x="1067529" y="2274480"/>
                </a:moveTo>
                <a:cubicBezTo>
                  <a:pt x="1070977" y="2274480"/>
                  <a:pt x="1073772" y="2276809"/>
                  <a:pt x="1073772" y="2279683"/>
                </a:cubicBezTo>
                <a:cubicBezTo>
                  <a:pt x="1073772" y="2282557"/>
                  <a:pt x="1070977" y="2284886"/>
                  <a:pt x="1067529" y="2284886"/>
                </a:cubicBezTo>
                <a:cubicBezTo>
                  <a:pt x="1064081" y="2284886"/>
                  <a:pt x="1061286" y="2282557"/>
                  <a:pt x="1061286" y="2279683"/>
                </a:cubicBezTo>
                <a:cubicBezTo>
                  <a:pt x="1061286" y="2276809"/>
                  <a:pt x="1064081" y="2274480"/>
                  <a:pt x="1067529" y="2274480"/>
                </a:cubicBezTo>
                <a:close/>
                <a:moveTo>
                  <a:pt x="1336491" y="2274479"/>
                </a:moveTo>
                <a:cubicBezTo>
                  <a:pt x="1337927" y="2274479"/>
                  <a:pt x="1339092" y="2276110"/>
                  <a:pt x="1339092" y="2278121"/>
                </a:cubicBezTo>
                <a:cubicBezTo>
                  <a:pt x="1339092" y="2280133"/>
                  <a:pt x="1337927" y="2281763"/>
                  <a:pt x="1336491" y="2281763"/>
                </a:cubicBezTo>
                <a:cubicBezTo>
                  <a:pt x="1335055" y="2281763"/>
                  <a:pt x="1333890" y="2280133"/>
                  <a:pt x="1333890" y="2278121"/>
                </a:cubicBezTo>
                <a:cubicBezTo>
                  <a:pt x="1333890" y="2276110"/>
                  <a:pt x="1335055" y="2274479"/>
                  <a:pt x="1336491" y="2274479"/>
                </a:cubicBezTo>
                <a:close/>
                <a:moveTo>
                  <a:pt x="1403081" y="2265115"/>
                </a:moveTo>
                <a:cubicBezTo>
                  <a:pt x="1404517" y="2265115"/>
                  <a:pt x="1405682" y="2266047"/>
                  <a:pt x="1405682" y="2267196"/>
                </a:cubicBezTo>
                <a:cubicBezTo>
                  <a:pt x="1405682" y="2268345"/>
                  <a:pt x="1404517" y="2269277"/>
                  <a:pt x="1403081" y="2269277"/>
                </a:cubicBezTo>
                <a:cubicBezTo>
                  <a:pt x="1401645" y="2269277"/>
                  <a:pt x="1400480" y="2268345"/>
                  <a:pt x="1400480" y="2267196"/>
                </a:cubicBezTo>
                <a:cubicBezTo>
                  <a:pt x="1400480" y="2266047"/>
                  <a:pt x="1401645" y="2265115"/>
                  <a:pt x="1403081" y="2265115"/>
                </a:cubicBezTo>
                <a:close/>
                <a:moveTo>
                  <a:pt x="1002499" y="2261994"/>
                </a:moveTo>
                <a:cubicBezTo>
                  <a:pt x="1005084" y="2261994"/>
                  <a:pt x="1007181" y="2264789"/>
                  <a:pt x="1007181" y="2268237"/>
                </a:cubicBezTo>
                <a:cubicBezTo>
                  <a:pt x="1007181" y="2271684"/>
                  <a:pt x="1005084" y="2274480"/>
                  <a:pt x="1002499" y="2274480"/>
                </a:cubicBezTo>
                <a:cubicBezTo>
                  <a:pt x="999914" y="2274480"/>
                  <a:pt x="997817" y="2271684"/>
                  <a:pt x="997817" y="2268237"/>
                </a:cubicBezTo>
                <a:cubicBezTo>
                  <a:pt x="997817" y="2264789"/>
                  <a:pt x="999914" y="2261994"/>
                  <a:pt x="1002499" y="2261994"/>
                </a:cubicBezTo>
                <a:close/>
                <a:moveTo>
                  <a:pt x="1955575" y="2261993"/>
                </a:moveTo>
                <a:cubicBezTo>
                  <a:pt x="1955863" y="2261993"/>
                  <a:pt x="1956096" y="2262226"/>
                  <a:pt x="1956096" y="2262514"/>
                </a:cubicBezTo>
                <a:cubicBezTo>
                  <a:pt x="1956096" y="2262802"/>
                  <a:pt x="1955863" y="2263035"/>
                  <a:pt x="1955575" y="2263035"/>
                </a:cubicBezTo>
                <a:cubicBezTo>
                  <a:pt x="1955287" y="2263035"/>
                  <a:pt x="1955054" y="2262802"/>
                  <a:pt x="1955054" y="2262514"/>
                </a:cubicBezTo>
                <a:cubicBezTo>
                  <a:pt x="1955054" y="2262226"/>
                  <a:pt x="1955287" y="2261993"/>
                  <a:pt x="1955575" y="2261993"/>
                </a:cubicBezTo>
                <a:close/>
                <a:moveTo>
                  <a:pt x="1659039" y="2261993"/>
                </a:moveTo>
                <a:cubicBezTo>
                  <a:pt x="1659901" y="2261993"/>
                  <a:pt x="1660600" y="2262692"/>
                  <a:pt x="1660600" y="2263554"/>
                </a:cubicBezTo>
                <a:cubicBezTo>
                  <a:pt x="1660600" y="2264416"/>
                  <a:pt x="1659901" y="2265115"/>
                  <a:pt x="1659039" y="2265115"/>
                </a:cubicBezTo>
                <a:cubicBezTo>
                  <a:pt x="1658177" y="2265115"/>
                  <a:pt x="1657478" y="2264416"/>
                  <a:pt x="1657478" y="2263554"/>
                </a:cubicBezTo>
                <a:cubicBezTo>
                  <a:pt x="1657478" y="2262692"/>
                  <a:pt x="1658177" y="2261993"/>
                  <a:pt x="1659039" y="2261993"/>
                </a:cubicBezTo>
                <a:close/>
                <a:moveTo>
                  <a:pt x="1467591" y="2249508"/>
                </a:moveTo>
                <a:cubicBezTo>
                  <a:pt x="1469027" y="2249508"/>
                  <a:pt x="1470192" y="2250673"/>
                  <a:pt x="1470192" y="2252109"/>
                </a:cubicBezTo>
                <a:cubicBezTo>
                  <a:pt x="1470192" y="2253545"/>
                  <a:pt x="1469027" y="2254710"/>
                  <a:pt x="1467591" y="2254710"/>
                </a:cubicBezTo>
                <a:cubicBezTo>
                  <a:pt x="1466155" y="2254710"/>
                  <a:pt x="1464990" y="2253545"/>
                  <a:pt x="1464990" y="2252109"/>
                </a:cubicBezTo>
                <a:cubicBezTo>
                  <a:pt x="1464990" y="2250673"/>
                  <a:pt x="1466155" y="2249508"/>
                  <a:pt x="1467591" y="2249508"/>
                </a:cubicBezTo>
                <a:close/>
                <a:moveTo>
                  <a:pt x="935389" y="2249508"/>
                </a:moveTo>
                <a:cubicBezTo>
                  <a:pt x="938263" y="2249508"/>
                  <a:pt x="940592" y="2251837"/>
                  <a:pt x="940592" y="2254711"/>
                </a:cubicBezTo>
                <a:cubicBezTo>
                  <a:pt x="940592" y="2257585"/>
                  <a:pt x="938263" y="2259914"/>
                  <a:pt x="935389" y="2259914"/>
                </a:cubicBezTo>
                <a:cubicBezTo>
                  <a:pt x="932515" y="2259914"/>
                  <a:pt x="930186" y="2257585"/>
                  <a:pt x="930186" y="2254711"/>
                </a:cubicBezTo>
                <a:cubicBezTo>
                  <a:pt x="930186" y="2251837"/>
                  <a:pt x="932515" y="2249508"/>
                  <a:pt x="935389" y="2249508"/>
                </a:cubicBezTo>
                <a:close/>
                <a:moveTo>
                  <a:pt x="1719906" y="2232860"/>
                </a:moveTo>
                <a:cubicBezTo>
                  <a:pt x="1721055" y="2232860"/>
                  <a:pt x="1721987" y="2233326"/>
                  <a:pt x="1721987" y="2233901"/>
                </a:cubicBezTo>
                <a:cubicBezTo>
                  <a:pt x="1721987" y="2234476"/>
                  <a:pt x="1721055" y="2234942"/>
                  <a:pt x="1719906" y="2234942"/>
                </a:cubicBezTo>
                <a:cubicBezTo>
                  <a:pt x="1718757" y="2234942"/>
                  <a:pt x="1717825" y="2234476"/>
                  <a:pt x="1717825" y="2233901"/>
                </a:cubicBezTo>
                <a:cubicBezTo>
                  <a:pt x="1717825" y="2233326"/>
                  <a:pt x="1718757" y="2232860"/>
                  <a:pt x="1719906" y="2232860"/>
                </a:cubicBezTo>
                <a:close/>
                <a:moveTo>
                  <a:pt x="872960" y="2229739"/>
                </a:moveTo>
                <a:cubicBezTo>
                  <a:pt x="876408" y="2229739"/>
                  <a:pt x="879203" y="2232534"/>
                  <a:pt x="879203" y="2235982"/>
                </a:cubicBezTo>
                <a:cubicBezTo>
                  <a:pt x="879203" y="2239430"/>
                  <a:pt x="876408" y="2242225"/>
                  <a:pt x="872960" y="2242225"/>
                </a:cubicBezTo>
                <a:cubicBezTo>
                  <a:pt x="869512" y="2242225"/>
                  <a:pt x="866717" y="2239430"/>
                  <a:pt x="866717" y="2235982"/>
                </a:cubicBezTo>
                <a:cubicBezTo>
                  <a:pt x="866717" y="2232534"/>
                  <a:pt x="869512" y="2229739"/>
                  <a:pt x="872960" y="2229739"/>
                </a:cubicBezTo>
                <a:close/>
                <a:moveTo>
                  <a:pt x="1531581" y="2227658"/>
                </a:moveTo>
                <a:cubicBezTo>
                  <a:pt x="1534453" y="2227658"/>
                  <a:pt x="1536783" y="2229754"/>
                  <a:pt x="1536783" y="2232340"/>
                </a:cubicBezTo>
                <a:cubicBezTo>
                  <a:pt x="1536783" y="2234925"/>
                  <a:pt x="1534453" y="2237022"/>
                  <a:pt x="1531581" y="2237022"/>
                </a:cubicBezTo>
                <a:cubicBezTo>
                  <a:pt x="1528708" y="2237022"/>
                  <a:pt x="1526378" y="2234925"/>
                  <a:pt x="1526378" y="2232340"/>
                </a:cubicBezTo>
                <a:cubicBezTo>
                  <a:pt x="1526378" y="2229754"/>
                  <a:pt x="1528708" y="2227658"/>
                  <a:pt x="1531581" y="2227658"/>
                </a:cubicBezTo>
                <a:close/>
                <a:moveTo>
                  <a:pt x="2008119" y="2220374"/>
                </a:moveTo>
                <a:cubicBezTo>
                  <a:pt x="2008694" y="2220374"/>
                  <a:pt x="2009160" y="2220840"/>
                  <a:pt x="2009160" y="2221415"/>
                </a:cubicBezTo>
                <a:cubicBezTo>
                  <a:pt x="2009160" y="2221990"/>
                  <a:pt x="2008694" y="2222456"/>
                  <a:pt x="2008119" y="2222456"/>
                </a:cubicBezTo>
                <a:cubicBezTo>
                  <a:pt x="2007544" y="2222456"/>
                  <a:pt x="2007078" y="2221990"/>
                  <a:pt x="2007078" y="2221415"/>
                </a:cubicBezTo>
                <a:cubicBezTo>
                  <a:pt x="2007078" y="2220840"/>
                  <a:pt x="2007544" y="2220374"/>
                  <a:pt x="2008119" y="2220374"/>
                </a:cubicBezTo>
                <a:close/>
                <a:moveTo>
                  <a:pt x="1201750" y="2205809"/>
                </a:moveTo>
                <a:cubicBezTo>
                  <a:pt x="1205198" y="2205809"/>
                  <a:pt x="1207993" y="2209070"/>
                  <a:pt x="1207993" y="2213093"/>
                </a:cubicBezTo>
                <a:cubicBezTo>
                  <a:pt x="1207993" y="2217116"/>
                  <a:pt x="1205198" y="2220377"/>
                  <a:pt x="1201750" y="2220377"/>
                </a:cubicBezTo>
                <a:cubicBezTo>
                  <a:pt x="1198302" y="2220377"/>
                  <a:pt x="1195507" y="2217116"/>
                  <a:pt x="1195507" y="2213093"/>
                </a:cubicBezTo>
                <a:cubicBezTo>
                  <a:pt x="1195507" y="2209070"/>
                  <a:pt x="1198302" y="2205809"/>
                  <a:pt x="1201750" y="2205809"/>
                </a:cubicBezTo>
                <a:close/>
                <a:moveTo>
                  <a:pt x="808450" y="2205809"/>
                </a:moveTo>
                <a:cubicBezTo>
                  <a:pt x="811898" y="2205809"/>
                  <a:pt x="814693" y="2208371"/>
                  <a:pt x="814693" y="2211532"/>
                </a:cubicBezTo>
                <a:cubicBezTo>
                  <a:pt x="814693" y="2214693"/>
                  <a:pt x="811898" y="2217255"/>
                  <a:pt x="808450" y="2217255"/>
                </a:cubicBezTo>
                <a:cubicBezTo>
                  <a:pt x="805002" y="2217255"/>
                  <a:pt x="802207" y="2214693"/>
                  <a:pt x="802207" y="2211532"/>
                </a:cubicBezTo>
                <a:cubicBezTo>
                  <a:pt x="802207" y="2208371"/>
                  <a:pt x="805002" y="2205809"/>
                  <a:pt x="808450" y="2205809"/>
                </a:cubicBezTo>
                <a:close/>
                <a:moveTo>
                  <a:pt x="1594529" y="2205808"/>
                </a:moveTo>
                <a:cubicBezTo>
                  <a:pt x="1596541" y="2205808"/>
                  <a:pt x="1598171" y="2207439"/>
                  <a:pt x="1598171" y="2209450"/>
                </a:cubicBezTo>
                <a:cubicBezTo>
                  <a:pt x="1598171" y="2211462"/>
                  <a:pt x="1596541" y="2213092"/>
                  <a:pt x="1594529" y="2213092"/>
                </a:cubicBezTo>
                <a:cubicBezTo>
                  <a:pt x="1592518" y="2213092"/>
                  <a:pt x="1590887" y="2211462"/>
                  <a:pt x="1590887" y="2209450"/>
                </a:cubicBezTo>
                <a:cubicBezTo>
                  <a:pt x="1590887" y="2207439"/>
                  <a:pt x="1592518" y="2205808"/>
                  <a:pt x="1594529" y="2205808"/>
                </a:cubicBezTo>
                <a:close/>
                <a:moveTo>
                  <a:pt x="1268341" y="2202687"/>
                </a:moveTo>
                <a:cubicBezTo>
                  <a:pt x="1271789" y="2202687"/>
                  <a:pt x="1274584" y="2205948"/>
                  <a:pt x="1274584" y="2209971"/>
                </a:cubicBezTo>
                <a:cubicBezTo>
                  <a:pt x="1274584" y="2213994"/>
                  <a:pt x="1271789" y="2217255"/>
                  <a:pt x="1268341" y="2217255"/>
                </a:cubicBezTo>
                <a:cubicBezTo>
                  <a:pt x="1264893" y="2217255"/>
                  <a:pt x="1262098" y="2213994"/>
                  <a:pt x="1262098" y="2209971"/>
                </a:cubicBezTo>
                <a:cubicBezTo>
                  <a:pt x="1262098" y="2205948"/>
                  <a:pt x="1264893" y="2202687"/>
                  <a:pt x="1268341" y="2202687"/>
                </a:cubicBezTo>
                <a:close/>
                <a:moveTo>
                  <a:pt x="1134639" y="2202687"/>
                </a:moveTo>
                <a:cubicBezTo>
                  <a:pt x="1139523" y="2202687"/>
                  <a:pt x="1143483" y="2205948"/>
                  <a:pt x="1143483" y="2209971"/>
                </a:cubicBezTo>
                <a:cubicBezTo>
                  <a:pt x="1143483" y="2213994"/>
                  <a:pt x="1139523" y="2217255"/>
                  <a:pt x="1134639" y="2217255"/>
                </a:cubicBezTo>
                <a:cubicBezTo>
                  <a:pt x="1129755" y="2217255"/>
                  <a:pt x="1125795" y="2213994"/>
                  <a:pt x="1125795" y="2209971"/>
                </a:cubicBezTo>
                <a:cubicBezTo>
                  <a:pt x="1125795" y="2205948"/>
                  <a:pt x="1129755" y="2202687"/>
                  <a:pt x="1134639" y="2202687"/>
                </a:cubicBezTo>
                <a:close/>
                <a:moveTo>
                  <a:pt x="1778173" y="2200605"/>
                </a:moveTo>
                <a:cubicBezTo>
                  <a:pt x="1778748" y="2200605"/>
                  <a:pt x="1779214" y="2201071"/>
                  <a:pt x="1779214" y="2201646"/>
                </a:cubicBezTo>
                <a:cubicBezTo>
                  <a:pt x="1779214" y="2202221"/>
                  <a:pt x="1778748" y="2202687"/>
                  <a:pt x="1778173" y="2202687"/>
                </a:cubicBezTo>
                <a:cubicBezTo>
                  <a:pt x="1777598" y="2202687"/>
                  <a:pt x="1777132" y="2202221"/>
                  <a:pt x="1777132" y="2201646"/>
                </a:cubicBezTo>
                <a:cubicBezTo>
                  <a:pt x="1777132" y="2201071"/>
                  <a:pt x="1777598" y="2200605"/>
                  <a:pt x="1778173" y="2200605"/>
                </a:cubicBezTo>
                <a:close/>
                <a:moveTo>
                  <a:pt x="1334931" y="2197485"/>
                </a:moveTo>
                <a:cubicBezTo>
                  <a:pt x="1338379" y="2197485"/>
                  <a:pt x="1341174" y="2199814"/>
                  <a:pt x="1341174" y="2202688"/>
                </a:cubicBezTo>
                <a:cubicBezTo>
                  <a:pt x="1341174" y="2205562"/>
                  <a:pt x="1338379" y="2207891"/>
                  <a:pt x="1334931" y="2207891"/>
                </a:cubicBezTo>
                <a:cubicBezTo>
                  <a:pt x="1331483" y="2207891"/>
                  <a:pt x="1328688" y="2205562"/>
                  <a:pt x="1328688" y="2202688"/>
                </a:cubicBezTo>
                <a:cubicBezTo>
                  <a:pt x="1328688" y="2199814"/>
                  <a:pt x="1331483" y="2197485"/>
                  <a:pt x="1334931" y="2197485"/>
                </a:cubicBezTo>
                <a:close/>
                <a:moveTo>
                  <a:pt x="1068049" y="2195404"/>
                </a:moveTo>
                <a:cubicBezTo>
                  <a:pt x="1072933" y="2195404"/>
                  <a:pt x="1076893" y="2198665"/>
                  <a:pt x="1076893" y="2202688"/>
                </a:cubicBezTo>
                <a:cubicBezTo>
                  <a:pt x="1076893" y="2206711"/>
                  <a:pt x="1072933" y="2209972"/>
                  <a:pt x="1068049" y="2209972"/>
                </a:cubicBezTo>
                <a:cubicBezTo>
                  <a:pt x="1063165" y="2209972"/>
                  <a:pt x="1059205" y="2206711"/>
                  <a:pt x="1059205" y="2202688"/>
                </a:cubicBezTo>
                <a:cubicBezTo>
                  <a:pt x="1059205" y="2198665"/>
                  <a:pt x="1063165" y="2195404"/>
                  <a:pt x="1068049" y="2195404"/>
                </a:cubicBezTo>
                <a:close/>
                <a:moveTo>
                  <a:pt x="1401522" y="2184999"/>
                </a:moveTo>
                <a:cubicBezTo>
                  <a:pt x="1404970" y="2184999"/>
                  <a:pt x="1407765" y="2187794"/>
                  <a:pt x="1407765" y="2191242"/>
                </a:cubicBezTo>
                <a:cubicBezTo>
                  <a:pt x="1407765" y="2194690"/>
                  <a:pt x="1404970" y="2197485"/>
                  <a:pt x="1401522" y="2197485"/>
                </a:cubicBezTo>
                <a:cubicBezTo>
                  <a:pt x="1398074" y="2197485"/>
                  <a:pt x="1395279" y="2194690"/>
                  <a:pt x="1395279" y="2191242"/>
                </a:cubicBezTo>
                <a:cubicBezTo>
                  <a:pt x="1395279" y="2187794"/>
                  <a:pt x="1398074" y="2184999"/>
                  <a:pt x="1401522" y="2184999"/>
                </a:cubicBezTo>
                <a:close/>
                <a:moveTo>
                  <a:pt x="1002499" y="2184999"/>
                </a:moveTo>
                <a:cubicBezTo>
                  <a:pt x="1006809" y="2184999"/>
                  <a:pt x="1010303" y="2188493"/>
                  <a:pt x="1010303" y="2192803"/>
                </a:cubicBezTo>
                <a:cubicBezTo>
                  <a:pt x="1010303" y="2197113"/>
                  <a:pt x="1006809" y="2200607"/>
                  <a:pt x="1002499" y="2200607"/>
                </a:cubicBezTo>
                <a:cubicBezTo>
                  <a:pt x="998189" y="2200607"/>
                  <a:pt x="994695" y="2197113"/>
                  <a:pt x="994695" y="2192803"/>
                </a:cubicBezTo>
                <a:cubicBezTo>
                  <a:pt x="994695" y="2188493"/>
                  <a:pt x="998189" y="2184999"/>
                  <a:pt x="1002499" y="2184999"/>
                </a:cubicBezTo>
                <a:close/>
                <a:moveTo>
                  <a:pt x="747582" y="2180836"/>
                </a:moveTo>
                <a:cubicBezTo>
                  <a:pt x="750167" y="2180836"/>
                  <a:pt x="752264" y="2182932"/>
                  <a:pt x="752264" y="2185518"/>
                </a:cubicBezTo>
                <a:cubicBezTo>
                  <a:pt x="752264" y="2188103"/>
                  <a:pt x="750167" y="2190200"/>
                  <a:pt x="747582" y="2190200"/>
                </a:cubicBezTo>
                <a:cubicBezTo>
                  <a:pt x="744997" y="2190200"/>
                  <a:pt x="742900" y="2188103"/>
                  <a:pt x="742900" y="2185518"/>
                </a:cubicBezTo>
                <a:cubicBezTo>
                  <a:pt x="742900" y="2182932"/>
                  <a:pt x="744997" y="2180836"/>
                  <a:pt x="747582" y="2180836"/>
                </a:cubicBezTo>
                <a:close/>
                <a:moveTo>
                  <a:pt x="1656958" y="2177715"/>
                </a:moveTo>
                <a:cubicBezTo>
                  <a:pt x="1658970" y="2177715"/>
                  <a:pt x="1660600" y="2179346"/>
                  <a:pt x="1660600" y="2181357"/>
                </a:cubicBezTo>
                <a:cubicBezTo>
                  <a:pt x="1660600" y="2183369"/>
                  <a:pt x="1658970" y="2184999"/>
                  <a:pt x="1656958" y="2184999"/>
                </a:cubicBezTo>
                <a:cubicBezTo>
                  <a:pt x="1654947" y="2184999"/>
                  <a:pt x="1653316" y="2183369"/>
                  <a:pt x="1653316" y="2181357"/>
                </a:cubicBezTo>
                <a:cubicBezTo>
                  <a:pt x="1653316" y="2179346"/>
                  <a:pt x="1654947" y="2177715"/>
                  <a:pt x="1656958" y="2177715"/>
                </a:cubicBezTo>
                <a:close/>
                <a:moveTo>
                  <a:pt x="935389" y="2170432"/>
                </a:moveTo>
                <a:cubicBezTo>
                  <a:pt x="939412" y="2170432"/>
                  <a:pt x="942673" y="2173227"/>
                  <a:pt x="942673" y="2176675"/>
                </a:cubicBezTo>
                <a:cubicBezTo>
                  <a:pt x="942673" y="2180123"/>
                  <a:pt x="939412" y="2182918"/>
                  <a:pt x="935389" y="2182918"/>
                </a:cubicBezTo>
                <a:cubicBezTo>
                  <a:pt x="931366" y="2182918"/>
                  <a:pt x="928105" y="2180123"/>
                  <a:pt x="928105" y="2176675"/>
                </a:cubicBezTo>
                <a:cubicBezTo>
                  <a:pt x="928105" y="2173227"/>
                  <a:pt x="931366" y="2170432"/>
                  <a:pt x="935389" y="2170432"/>
                </a:cubicBezTo>
                <a:close/>
                <a:moveTo>
                  <a:pt x="1466031" y="2168351"/>
                </a:moveTo>
                <a:cubicBezTo>
                  <a:pt x="1469479" y="2168351"/>
                  <a:pt x="1472274" y="2171146"/>
                  <a:pt x="1472274" y="2174594"/>
                </a:cubicBezTo>
                <a:cubicBezTo>
                  <a:pt x="1472274" y="2178042"/>
                  <a:pt x="1469479" y="2180837"/>
                  <a:pt x="1466031" y="2180837"/>
                </a:cubicBezTo>
                <a:cubicBezTo>
                  <a:pt x="1462583" y="2180837"/>
                  <a:pt x="1459788" y="2178042"/>
                  <a:pt x="1459788" y="2174594"/>
                </a:cubicBezTo>
                <a:cubicBezTo>
                  <a:pt x="1459788" y="2171146"/>
                  <a:pt x="1462583" y="2168351"/>
                  <a:pt x="1466031" y="2168351"/>
                </a:cubicBezTo>
                <a:close/>
                <a:moveTo>
                  <a:pt x="1834879" y="2163148"/>
                </a:moveTo>
                <a:cubicBezTo>
                  <a:pt x="1835741" y="2163148"/>
                  <a:pt x="1836440" y="2163614"/>
                  <a:pt x="1836440" y="2164189"/>
                </a:cubicBezTo>
                <a:cubicBezTo>
                  <a:pt x="1836440" y="2164764"/>
                  <a:pt x="1835741" y="2165230"/>
                  <a:pt x="1834879" y="2165230"/>
                </a:cubicBezTo>
                <a:cubicBezTo>
                  <a:pt x="1834017" y="2165230"/>
                  <a:pt x="1833318" y="2164764"/>
                  <a:pt x="1833318" y="2164189"/>
                </a:cubicBezTo>
                <a:cubicBezTo>
                  <a:pt x="1833318" y="2163614"/>
                  <a:pt x="1834017" y="2163148"/>
                  <a:pt x="1834879" y="2163148"/>
                </a:cubicBezTo>
                <a:close/>
                <a:moveTo>
                  <a:pt x="687235" y="2150663"/>
                </a:moveTo>
                <a:cubicBezTo>
                  <a:pt x="689247" y="2150663"/>
                  <a:pt x="690877" y="2152294"/>
                  <a:pt x="690877" y="2154305"/>
                </a:cubicBezTo>
                <a:cubicBezTo>
                  <a:pt x="690877" y="2156317"/>
                  <a:pt x="689247" y="2157947"/>
                  <a:pt x="687235" y="2157947"/>
                </a:cubicBezTo>
                <a:cubicBezTo>
                  <a:pt x="685224" y="2157947"/>
                  <a:pt x="683593" y="2156317"/>
                  <a:pt x="683593" y="2154305"/>
                </a:cubicBezTo>
                <a:cubicBezTo>
                  <a:pt x="683593" y="2152294"/>
                  <a:pt x="685224" y="2150663"/>
                  <a:pt x="687235" y="2150663"/>
                </a:cubicBezTo>
                <a:close/>
                <a:moveTo>
                  <a:pt x="872960" y="2148582"/>
                </a:moveTo>
                <a:cubicBezTo>
                  <a:pt x="876408" y="2148582"/>
                  <a:pt x="879203" y="2151843"/>
                  <a:pt x="879203" y="2155866"/>
                </a:cubicBezTo>
                <a:cubicBezTo>
                  <a:pt x="879203" y="2159889"/>
                  <a:pt x="876408" y="2163150"/>
                  <a:pt x="872960" y="2163150"/>
                </a:cubicBezTo>
                <a:cubicBezTo>
                  <a:pt x="869512" y="2163150"/>
                  <a:pt x="866717" y="2159889"/>
                  <a:pt x="866717" y="2155866"/>
                </a:cubicBezTo>
                <a:cubicBezTo>
                  <a:pt x="866717" y="2151843"/>
                  <a:pt x="869512" y="2148582"/>
                  <a:pt x="872960" y="2148582"/>
                </a:cubicBezTo>
                <a:close/>
                <a:moveTo>
                  <a:pt x="1530541" y="2145461"/>
                </a:moveTo>
                <a:cubicBezTo>
                  <a:pt x="1535138" y="2145461"/>
                  <a:pt x="1538865" y="2149421"/>
                  <a:pt x="1538865" y="2154305"/>
                </a:cubicBezTo>
                <a:cubicBezTo>
                  <a:pt x="1538865" y="2159189"/>
                  <a:pt x="1535138" y="2163149"/>
                  <a:pt x="1530541" y="2163149"/>
                </a:cubicBezTo>
                <a:cubicBezTo>
                  <a:pt x="1525944" y="2163149"/>
                  <a:pt x="1522217" y="2159189"/>
                  <a:pt x="1522217" y="2154305"/>
                </a:cubicBezTo>
                <a:cubicBezTo>
                  <a:pt x="1522217" y="2149421"/>
                  <a:pt x="1525944" y="2145461"/>
                  <a:pt x="1530541" y="2145461"/>
                </a:cubicBezTo>
                <a:close/>
                <a:moveTo>
                  <a:pt x="1716265" y="2145460"/>
                </a:moveTo>
                <a:cubicBezTo>
                  <a:pt x="1718277" y="2145460"/>
                  <a:pt x="1719907" y="2147790"/>
                  <a:pt x="1719907" y="2150662"/>
                </a:cubicBezTo>
                <a:cubicBezTo>
                  <a:pt x="1719907" y="2153535"/>
                  <a:pt x="1718277" y="2155865"/>
                  <a:pt x="1716265" y="2155865"/>
                </a:cubicBezTo>
                <a:cubicBezTo>
                  <a:pt x="1714254" y="2155865"/>
                  <a:pt x="1712623" y="2153535"/>
                  <a:pt x="1712623" y="2150662"/>
                </a:cubicBezTo>
                <a:cubicBezTo>
                  <a:pt x="1712623" y="2147790"/>
                  <a:pt x="1714254" y="2145460"/>
                  <a:pt x="1716265" y="2145460"/>
                </a:cubicBezTo>
                <a:close/>
                <a:moveTo>
                  <a:pt x="1201230" y="2128813"/>
                </a:moveTo>
                <a:cubicBezTo>
                  <a:pt x="1206114" y="2128813"/>
                  <a:pt x="1210074" y="2132540"/>
                  <a:pt x="1210074" y="2137137"/>
                </a:cubicBezTo>
                <a:cubicBezTo>
                  <a:pt x="1210074" y="2141734"/>
                  <a:pt x="1206114" y="2145461"/>
                  <a:pt x="1201230" y="2145461"/>
                </a:cubicBezTo>
                <a:cubicBezTo>
                  <a:pt x="1196346" y="2145461"/>
                  <a:pt x="1192386" y="2141734"/>
                  <a:pt x="1192386" y="2137137"/>
                </a:cubicBezTo>
                <a:cubicBezTo>
                  <a:pt x="1192386" y="2132540"/>
                  <a:pt x="1196346" y="2128813"/>
                  <a:pt x="1201230" y="2128813"/>
                </a:cubicBezTo>
                <a:close/>
                <a:moveTo>
                  <a:pt x="1268341" y="2125692"/>
                </a:moveTo>
                <a:cubicBezTo>
                  <a:pt x="1272938" y="2125692"/>
                  <a:pt x="1276665" y="2129652"/>
                  <a:pt x="1276665" y="2134536"/>
                </a:cubicBezTo>
                <a:cubicBezTo>
                  <a:pt x="1276665" y="2139420"/>
                  <a:pt x="1272938" y="2143380"/>
                  <a:pt x="1268341" y="2143380"/>
                </a:cubicBezTo>
                <a:cubicBezTo>
                  <a:pt x="1263744" y="2143380"/>
                  <a:pt x="1260017" y="2139420"/>
                  <a:pt x="1260017" y="2134536"/>
                </a:cubicBezTo>
                <a:cubicBezTo>
                  <a:pt x="1260017" y="2129652"/>
                  <a:pt x="1263744" y="2125692"/>
                  <a:pt x="1268341" y="2125692"/>
                </a:cubicBezTo>
                <a:close/>
                <a:moveTo>
                  <a:pt x="1134639" y="2125692"/>
                </a:moveTo>
                <a:cubicBezTo>
                  <a:pt x="1139523" y="2125692"/>
                  <a:pt x="1143483" y="2130118"/>
                  <a:pt x="1143483" y="2135577"/>
                </a:cubicBezTo>
                <a:cubicBezTo>
                  <a:pt x="1143483" y="2141036"/>
                  <a:pt x="1139523" y="2145462"/>
                  <a:pt x="1134639" y="2145462"/>
                </a:cubicBezTo>
                <a:cubicBezTo>
                  <a:pt x="1129755" y="2145462"/>
                  <a:pt x="1125795" y="2141036"/>
                  <a:pt x="1125795" y="2135577"/>
                </a:cubicBezTo>
                <a:cubicBezTo>
                  <a:pt x="1125795" y="2130118"/>
                  <a:pt x="1129755" y="2125692"/>
                  <a:pt x="1134639" y="2125692"/>
                </a:cubicBezTo>
                <a:close/>
                <a:moveTo>
                  <a:pt x="809491" y="2123611"/>
                </a:moveTo>
                <a:cubicBezTo>
                  <a:pt x="813514" y="2123611"/>
                  <a:pt x="816775" y="2126872"/>
                  <a:pt x="816775" y="2130895"/>
                </a:cubicBezTo>
                <a:cubicBezTo>
                  <a:pt x="816775" y="2134918"/>
                  <a:pt x="813514" y="2138179"/>
                  <a:pt x="809491" y="2138179"/>
                </a:cubicBezTo>
                <a:cubicBezTo>
                  <a:pt x="805468" y="2138179"/>
                  <a:pt x="802207" y="2134918"/>
                  <a:pt x="802207" y="2130895"/>
                </a:cubicBezTo>
                <a:cubicBezTo>
                  <a:pt x="802207" y="2126872"/>
                  <a:pt x="805468" y="2123611"/>
                  <a:pt x="809491" y="2123611"/>
                </a:cubicBezTo>
                <a:close/>
                <a:moveTo>
                  <a:pt x="1889504" y="2123610"/>
                </a:moveTo>
                <a:cubicBezTo>
                  <a:pt x="1890079" y="2123610"/>
                  <a:pt x="1890545" y="2124076"/>
                  <a:pt x="1890545" y="2124651"/>
                </a:cubicBezTo>
                <a:cubicBezTo>
                  <a:pt x="1890545" y="2125226"/>
                  <a:pt x="1890079" y="2125692"/>
                  <a:pt x="1889504" y="2125692"/>
                </a:cubicBezTo>
                <a:cubicBezTo>
                  <a:pt x="1888929" y="2125692"/>
                  <a:pt x="1888463" y="2125226"/>
                  <a:pt x="1888463" y="2124651"/>
                </a:cubicBezTo>
                <a:cubicBezTo>
                  <a:pt x="1888463" y="2124076"/>
                  <a:pt x="1888929" y="2123610"/>
                  <a:pt x="1889504" y="2123610"/>
                </a:cubicBezTo>
                <a:close/>
                <a:moveTo>
                  <a:pt x="1594010" y="2121530"/>
                </a:moveTo>
                <a:cubicBezTo>
                  <a:pt x="1598033" y="2121530"/>
                  <a:pt x="1601294" y="2124791"/>
                  <a:pt x="1601294" y="2128814"/>
                </a:cubicBezTo>
                <a:cubicBezTo>
                  <a:pt x="1601294" y="2132837"/>
                  <a:pt x="1598033" y="2136098"/>
                  <a:pt x="1594010" y="2136098"/>
                </a:cubicBezTo>
                <a:cubicBezTo>
                  <a:pt x="1589987" y="2136098"/>
                  <a:pt x="1586726" y="2132837"/>
                  <a:pt x="1586726" y="2128814"/>
                </a:cubicBezTo>
                <a:cubicBezTo>
                  <a:pt x="1586726" y="2124791"/>
                  <a:pt x="1589987" y="2121530"/>
                  <a:pt x="1594010" y="2121530"/>
                </a:cubicBezTo>
                <a:close/>
                <a:moveTo>
                  <a:pt x="1335451" y="2118409"/>
                </a:moveTo>
                <a:cubicBezTo>
                  <a:pt x="1340335" y="2118409"/>
                  <a:pt x="1344295" y="2122369"/>
                  <a:pt x="1344295" y="2127253"/>
                </a:cubicBezTo>
                <a:cubicBezTo>
                  <a:pt x="1344295" y="2132137"/>
                  <a:pt x="1340335" y="2136097"/>
                  <a:pt x="1335451" y="2136097"/>
                </a:cubicBezTo>
                <a:cubicBezTo>
                  <a:pt x="1330567" y="2136097"/>
                  <a:pt x="1326607" y="2132137"/>
                  <a:pt x="1326607" y="2127253"/>
                </a:cubicBezTo>
                <a:cubicBezTo>
                  <a:pt x="1326607" y="2122369"/>
                  <a:pt x="1330567" y="2118409"/>
                  <a:pt x="1335451" y="2118409"/>
                </a:cubicBezTo>
                <a:close/>
                <a:moveTo>
                  <a:pt x="1068049" y="2118409"/>
                </a:moveTo>
                <a:cubicBezTo>
                  <a:pt x="1072933" y="2118409"/>
                  <a:pt x="1076893" y="2122835"/>
                  <a:pt x="1076893" y="2128294"/>
                </a:cubicBezTo>
                <a:cubicBezTo>
                  <a:pt x="1076893" y="2133753"/>
                  <a:pt x="1072933" y="2138179"/>
                  <a:pt x="1068049" y="2138179"/>
                </a:cubicBezTo>
                <a:cubicBezTo>
                  <a:pt x="1063165" y="2138179"/>
                  <a:pt x="1059205" y="2133753"/>
                  <a:pt x="1059205" y="2128294"/>
                </a:cubicBezTo>
                <a:cubicBezTo>
                  <a:pt x="1059205" y="2122835"/>
                  <a:pt x="1063165" y="2118409"/>
                  <a:pt x="1068049" y="2118409"/>
                </a:cubicBezTo>
                <a:close/>
                <a:moveTo>
                  <a:pt x="630008" y="2116327"/>
                </a:moveTo>
                <a:cubicBezTo>
                  <a:pt x="632020" y="2116327"/>
                  <a:pt x="633650" y="2117958"/>
                  <a:pt x="633650" y="2119969"/>
                </a:cubicBezTo>
                <a:cubicBezTo>
                  <a:pt x="633650" y="2121981"/>
                  <a:pt x="632020" y="2123611"/>
                  <a:pt x="630008" y="2123611"/>
                </a:cubicBezTo>
                <a:cubicBezTo>
                  <a:pt x="627997" y="2123611"/>
                  <a:pt x="626366" y="2121981"/>
                  <a:pt x="626366" y="2119969"/>
                </a:cubicBezTo>
                <a:cubicBezTo>
                  <a:pt x="626366" y="2117958"/>
                  <a:pt x="627997" y="2116327"/>
                  <a:pt x="630008" y="2116327"/>
                </a:cubicBezTo>
                <a:close/>
                <a:moveTo>
                  <a:pt x="1772971" y="2114246"/>
                </a:moveTo>
                <a:cubicBezTo>
                  <a:pt x="1775269" y="2114246"/>
                  <a:pt x="1777133" y="2115178"/>
                  <a:pt x="1777133" y="2116327"/>
                </a:cubicBezTo>
                <a:cubicBezTo>
                  <a:pt x="1777133" y="2117476"/>
                  <a:pt x="1775269" y="2118408"/>
                  <a:pt x="1772971" y="2118408"/>
                </a:cubicBezTo>
                <a:cubicBezTo>
                  <a:pt x="1770673" y="2118408"/>
                  <a:pt x="1768809" y="2117476"/>
                  <a:pt x="1768809" y="2116327"/>
                </a:cubicBezTo>
                <a:cubicBezTo>
                  <a:pt x="1768809" y="2115178"/>
                  <a:pt x="1770673" y="2114246"/>
                  <a:pt x="1772971" y="2114246"/>
                </a:cubicBezTo>
                <a:close/>
                <a:moveTo>
                  <a:pt x="1402042" y="2105923"/>
                </a:moveTo>
                <a:cubicBezTo>
                  <a:pt x="1406926" y="2105923"/>
                  <a:pt x="1410886" y="2109883"/>
                  <a:pt x="1410886" y="2114767"/>
                </a:cubicBezTo>
                <a:cubicBezTo>
                  <a:pt x="1410886" y="2119651"/>
                  <a:pt x="1406926" y="2123611"/>
                  <a:pt x="1402042" y="2123611"/>
                </a:cubicBezTo>
                <a:cubicBezTo>
                  <a:pt x="1397158" y="2123611"/>
                  <a:pt x="1393198" y="2119651"/>
                  <a:pt x="1393198" y="2114767"/>
                </a:cubicBezTo>
                <a:cubicBezTo>
                  <a:pt x="1393198" y="2109883"/>
                  <a:pt x="1397158" y="2105923"/>
                  <a:pt x="1402042" y="2105923"/>
                </a:cubicBezTo>
                <a:close/>
                <a:moveTo>
                  <a:pt x="1001458" y="2105923"/>
                </a:moveTo>
                <a:cubicBezTo>
                  <a:pt x="1006342" y="2105923"/>
                  <a:pt x="1010302" y="2110349"/>
                  <a:pt x="1010302" y="2115808"/>
                </a:cubicBezTo>
                <a:cubicBezTo>
                  <a:pt x="1010302" y="2121267"/>
                  <a:pt x="1006342" y="2125693"/>
                  <a:pt x="1001458" y="2125693"/>
                </a:cubicBezTo>
                <a:cubicBezTo>
                  <a:pt x="996574" y="2125693"/>
                  <a:pt x="992614" y="2121267"/>
                  <a:pt x="992614" y="2115808"/>
                </a:cubicBezTo>
                <a:cubicBezTo>
                  <a:pt x="992614" y="2110349"/>
                  <a:pt x="996574" y="2105923"/>
                  <a:pt x="1001458" y="2105923"/>
                </a:cubicBezTo>
                <a:close/>
                <a:moveTo>
                  <a:pt x="750184" y="2096559"/>
                </a:moveTo>
                <a:cubicBezTo>
                  <a:pt x="753058" y="2096559"/>
                  <a:pt x="755387" y="2099354"/>
                  <a:pt x="755387" y="2102802"/>
                </a:cubicBezTo>
                <a:cubicBezTo>
                  <a:pt x="755387" y="2106250"/>
                  <a:pt x="753058" y="2109045"/>
                  <a:pt x="750184" y="2109045"/>
                </a:cubicBezTo>
                <a:cubicBezTo>
                  <a:pt x="747310" y="2109045"/>
                  <a:pt x="744981" y="2106250"/>
                  <a:pt x="744981" y="2102802"/>
                </a:cubicBezTo>
                <a:cubicBezTo>
                  <a:pt x="744981" y="2099354"/>
                  <a:pt x="747310" y="2096559"/>
                  <a:pt x="750184" y="2096559"/>
                </a:cubicBezTo>
                <a:close/>
                <a:moveTo>
                  <a:pt x="1654357" y="2093437"/>
                </a:moveTo>
                <a:cubicBezTo>
                  <a:pt x="1657805" y="2093437"/>
                  <a:pt x="1660600" y="2096232"/>
                  <a:pt x="1660600" y="2099680"/>
                </a:cubicBezTo>
                <a:cubicBezTo>
                  <a:pt x="1660600" y="2103128"/>
                  <a:pt x="1657805" y="2105923"/>
                  <a:pt x="1654357" y="2105923"/>
                </a:cubicBezTo>
                <a:cubicBezTo>
                  <a:pt x="1650909" y="2105923"/>
                  <a:pt x="1648114" y="2103128"/>
                  <a:pt x="1648114" y="2099680"/>
                </a:cubicBezTo>
                <a:cubicBezTo>
                  <a:pt x="1648114" y="2096232"/>
                  <a:pt x="1650909" y="2093437"/>
                  <a:pt x="1654357" y="2093437"/>
                </a:cubicBezTo>
                <a:close/>
                <a:moveTo>
                  <a:pt x="936949" y="2091356"/>
                </a:moveTo>
                <a:cubicBezTo>
                  <a:pt x="941833" y="2091356"/>
                  <a:pt x="945793" y="2094617"/>
                  <a:pt x="945793" y="2098640"/>
                </a:cubicBezTo>
                <a:cubicBezTo>
                  <a:pt x="945793" y="2102663"/>
                  <a:pt x="941833" y="2105924"/>
                  <a:pt x="936949" y="2105924"/>
                </a:cubicBezTo>
                <a:cubicBezTo>
                  <a:pt x="932065" y="2105924"/>
                  <a:pt x="928105" y="2102663"/>
                  <a:pt x="928105" y="2098640"/>
                </a:cubicBezTo>
                <a:cubicBezTo>
                  <a:pt x="928105" y="2094617"/>
                  <a:pt x="932065" y="2091356"/>
                  <a:pt x="936949" y="2091356"/>
                </a:cubicBezTo>
                <a:close/>
                <a:moveTo>
                  <a:pt x="1466551" y="2089275"/>
                </a:moveTo>
                <a:cubicBezTo>
                  <a:pt x="1471435" y="2089275"/>
                  <a:pt x="1475395" y="2093002"/>
                  <a:pt x="1475395" y="2097599"/>
                </a:cubicBezTo>
                <a:cubicBezTo>
                  <a:pt x="1475395" y="2102196"/>
                  <a:pt x="1471435" y="2105923"/>
                  <a:pt x="1466551" y="2105923"/>
                </a:cubicBezTo>
                <a:cubicBezTo>
                  <a:pt x="1461667" y="2105923"/>
                  <a:pt x="1457707" y="2102196"/>
                  <a:pt x="1457707" y="2097599"/>
                </a:cubicBezTo>
                <a:cubicBezTo>
                  <a:pt x="1457707" y="2093002"/>
                  <a:pt x="1461667" y="2089275"/>
                  <a:pt x="1466551" y="2089275"/>
                </a:cubicBezTo>
                <a:close/>
                <a:moveTo>
                  <a:pt x="463012" y="2086153"/>
                </a:moveTo>
                <a:cubicBezTo>
                  <a:pt x="464161" y="2086153"/>
                  <a:pt x="465093" y="2086852"/>
                  <a:pt x="465093" y="2087714"/>
                </a:cubicBezTo>
                <a:cubicBezTo>
                  <a:pt x="465093" y="2088576"/>
                  <a:pt x="464161" y="2089275"/>
                  <a:pt x="463012" y="2089275"/>
                </a:cubicBezTo>
                <a:cubicBezTo>
                  <a:pt x="461863" y="2089275"/>
                  <a:pt x="460931" y="2088576"/>
                  <a:pt x="460931" y="2087714"/>
                </a:cubicBezTo>
                <a:cubicBezTo>
                  <a:pt x="460931" y="2086852"/>
                  <a:pt x="461863" y="2086153"/>
                  <a:pt x="463012" y="2086153"/>
                </a:cubicBezTo>
                <a:close/>
                <a:moveTo>
                  <a:pt x="2047657" y="2081991"/>
                </a:moveTo>
                <a:cubicBezTo>
                  <a:pt x="2048232" y="2081991"/>
                  <a:pt x="2048698" y="2082457"/>
                  <a:pt x="2048698" y="2083032"/>
                </a:cubicBezTo>
                <a:cubicBezTo>
                  <a:pt x="2048698" y="2083607"/>
                  <a:pt x="2048232" y="2084073"/>
                  <a:pt x="2047657" y="2084073"/>
                </a:cubicBezTo>
                <a:cubicBezTo>
                  <a:pt x="2047082" y="2084073"/>
                  <a:pt x="2046616" y="2083607"/>
                  <a:pt x="2046616" y="2083032"/>
                </a:cubicBezTo>
                <a:cubicBezTo>
                  <a:pt x="2046616" y="2082457"/>
                  <a:pt x="2047082" y="2081991"/>
                  <a:pt x="2047657" y="2081991"/>
                </a:cubicBezTo>
                <a:close/>
                <a:moveTo>
                  <a:pt x="1939967" y="2081991"/>
                </a:moveTo>
                <a:cubicBezTo>
                  <a:pt x="1941403" y="2081991"/>
                  <a:pt x="1942568" y="2082457"/>
                  <a:pt x="1942568" y="2083032"/>
                </a:cubicBezTo>
                <a:cubicBezTo>
                  <a:pt x="1942568" y="2083607"/>
                  <a:pt x="1941403" y="2084073"/>
                  <a:pt x="1939967" y="2084073"/>
                </a:cubicBezTo>
                <a:cubicBezTo>
                  <a:pt x="1938531" y="2084073"/>
                  <a:pt x="1937366" y="2083607"/>
                  <a:pt x="1937366" y="2083032"/>
                </a:cubicBezTo>
                <a:cubicBezTo>
                  <a:pt x="1937366" y="2082457"/>
                  <a:pt x="1938531" y="2081991"/>
                  <a:pt x="1939967" y="2081991"/>
                </a:cubicBezTo>
                <a:close/>
                <a:moveTo>
                  <a:pt x="575904" y="2078870"/>
                </a:moveTo>
                <a:cubicBezTo>
                  <a:pt x="577916" y="2078870"/>
                  <a:pt x="579546" y="2080035"/>
                  <a:pt x="579546" y="2081471"/>
                </a:cubicBezTo>
                <a:cubicBezTo>
                  <a:pt x="579546" y="2082907"/>
                  <a:pt x="577916" y="2084072"/>
                  <a:pt x="575904" y="2084072"/>
                </a:cubicBezTo>
                <a:cubicBezTo>
                  <a:pt x="573893" y="2084072"/>
                  <a:pt x="572262" y="2082907"/>
                  <a:pt x="572262" y="2081471"/>
                </a:cubicBezTo>
                <a:cubicBezTo>
                  <a:pt x="572262" y="2080035"/>
                  <a:pt x="573893" y="2078870"/>
                  <a:pt x="575904" y="2078870"/>
                </a:cubicBezTo>
                <a:close/>
                <a:moveTo>
                  <a:pt x="1828636" y="2071586"/>
                </a:moveTo>
                <a:cubicBezTo>
                  <a:pt x="1831221" y="2071586"/>
                  <a:pt x="1833318" y="2073916"/>
                  <a:pt x="1833318" y="2076788"/>
                </a:cubicBezTo>
                <a:cubicBezTo>
                  <a:pt x="1833318" y="2079661"/>
                  <a:pt x="1831221" y="2081991"/>
                  <a:pt x="1828636" y="2081991"/>
                </a:cubicBezTo>
                <a:cubicBezTo>
                  <a:pt x="1826051" y="2081991"/>
                  <a:pt x="1823954" y="2079661"/>
                  <a:pt x="1823954" y="2076788"/>
                </a:cubicBezTo>
                <a:cubicBezTo>
                  <a:pt x="1823954" y="2073916"/>
                  <a:pt x="1826051" y="2071586"/>
                  <a:pt x="1828636" y="2071586"/>
                </a:cubicBezTo>
                <a:close/>
                <a:moveTo>
                  <a:pt x="872439" y="2066385"/>
                </a:moveTo>
                <a:cubicBezTo>
                  <a:pt x="877323" y="2066385"/>
                  <a:pt x="881283" y="2070811"/>
                  <a:pt x="881283" y="2076270"/>
                </a:cubicBezTo>
                <a:cubicBezTo>
                  <a:pt x="881283" y="2081729"/>
                  <a:pt x="877323" y="2086155"/>
                  <a:pt x="872439" y="2086155"/>
                </a:cubicBezTo>
                <a:cubicBezTo>
                  <a:pt x="867555" y="2086155"/>
                  <a:pt x="863595" y="2081729"/>
                  <a:pt x="863595" y="2076270"/>
                </a:cubicBezTo>
                <a:cubicBezTo>
                  <a:pt x="863595" y="2070811"/>
                  <a:pt x="867555" y="2066385"/>
                  <a:pt x="872439" y="2066385"/>
                </a:cubicBezTo>
                <a:close/>
                <a:moveTo>
                  <a:pt x="1528980" y="2064304"/>
                </a:moveTo>
                <a:cubicBezTo>
                  <a:pt x="1534439" y="2064304"/>
                  <a:pt x="1538865" y="2068730"/>
                  <a:pt x="1538865" y="2074189"/>
                </a:cubicBezTo>
                <a:cubicBezTo>
                  <a:pt x="1538865" y="2079648"/>
                  <a:pt x="1534439" y="2084074"/>
                  <a:pt x="1528980" y="2084074"/>
                </a:cubicBezTo>
                <a:cubicBezTo>
                  <a:pt x="1523521" y="2084074"/>
                  <a:pt x="1519095" y="2079648"/>
                  <a:pt x="1519095" y="2074189"/>
                </a:cubicBezTo>
                <a:cubicBezTo>
                  <a:pt x="1519095" y="2068730"/>
                  <a:pt x="1523521" y="2064304"/>
                  <a:pt x="1528980" y="2064304"/>
                </a:cubicBezTo>
                <a:close/>
                <a:moveTo>
                  <a:pt x="690877" y="2064304"/>
                </a:moveTo>
                <a:cubicBezTo>
                  <a:pt x="693749" y="2064304"/>
                  <a:pt x="696079" y="2066400"/>
                  <a:pt x="696079" y="2068986"/>
                </a:cubicBezTo>
                <a:cubicBezTo>
                  <a:pt x="696079" y="2071571"/>
                  <a:pt x="693749" y="2073668"/>
                  <a:pt x="690877" y="2073668"/>
                </a:cubicBezTo>
                <a:cubicBezTo>
                  <a:pt x="688004" y="2073668"/>
                  <a:pt x="685674" y="2071571"/>
                  <a:pt x="685674" y="2068986"/>
                </a:cubicBezTo>
                <a:cubicBezTo>
                  <a:pt x="685674" y="2066400"/>
                  <a:pt x="688004" y="2064304"/>
                  <a:pt x="690877" y="2064304"/>
                </a:cubicBezTo>
                <a:close/>
                <a:moveTo>
                  <a:pt x="1712624" y="2059101"/>
                </a:moveTo>
                <a:cubicBezTo>
                  <a:pt x="1716647" y="2059101"/>
                  <a:pt x="1719908" y="2062362"/>
                  <a:pt x="1719908" y="2066385"/>
                </a:cubicBezTo>
                <a:cubicBezTo>
                  <a:pt x="1719908" y="2070408"/>
                  <a:pt x="1716647" y="2073669"/>
                  <a:pt x="1712624" y="2073669"/>
                </a:cubicBezTo>
                <a:cubicBezTo>
                  <a:pt x="1708601" y="2073669"/>
                  <a:pt x="1705340" y="2070408"/>
                  <a:pt x="1705340" y="2066385"/>
                </a:cubicBezTo>
                <a:cubicBezTo>
                  <a:pt x="1705340" y="2062362"/>
                  <a:pt x="1708601" y="2059101"/>
                  <a:pt x="1712624" y="2059101"/>
                </a:cubicBezTo>
                <a:close/>
                <a:moveTo>
                  <a:pt x="1201749" y="2051817"/>
                </a:moveTo>
                <a:cubicBezTo>
                  <a:pt x="1208070" y="2051817"/>
                  <a:pt x="1213194" y="2056708"/>
                  <a:pt x="1213194" y="2062742"/>
                </a:cubicBezTo>
                <a:cubicBezTo>
                  <a:pt x="1213194" y="2068776"/>
                  <a:pt x="1208070" y="2073667"/>
                  <a:pt x="1201749" y="2073667"/>
                </a:cubicBezTo>
                <a:cubicBezTo>
                  <a:pt x="1195428" y="2073667"/>
                  <a:pt x="1190304" y="2068776"/>
                  <a:pt x="1190304" y="2062742"/>
                </a:cubicBezTo>
                <a:cubicBezTo>
                  <a:pt x="1190304" y="2056708"/>
                  <a:pt x="1195428" y="2051817"/>
                  <a:pt x="1201749" y="2051817"/>
                </a:cubicBezTo>
                <a:close/>
                <a:moveTo>
                  <a:pt x="1268340" y="2049737"/>
                </a:moveTo>
                <a:cubicBezTo>
                  <a:pt x="1274661" y="2049737"/>
                  <a:pt x="1279785" y="2054628"/>
                  <a:pt x="1279785" y="2060662"/>
                </a:cubicBezTo>
                <a:cubicBezTo>
                  <a:pt x="1279785" y="2066696"/>
                  <a:pt x="1274661" y="2071587"/>
                  <a:pt x="1268340" y="2071587"/>
                </a:cubicBezTo>
                <a:cubicBezTo>
                  <a:pt x="1262019" y="2071587"/>
                  <a:pt x="1256895" y="2066696"/>
                  <a:pt x="1256895" y="2060662"/>
                </a:cubicBezTo>
                <a:cubicBezTo>
                  <a:pt x="1256895" y="2054628"/>
                  <a:pt x="1262019" y="2049737"/>
                  <a:pt x="1268340" y="2049737"/>
                </a:cubicBezTo>
                <a:close/>
                <a:moveTo>
                  <a:pt x="1134639" y="2049736"/>
                </a:moveTo>
                <a:cubicBezTo>
                  <a:pt x="1140673" y="2049736"/>
                  <a:pt x="1145564" y="2054627"/>
                  <a:pt x="1145564" y="2060661"/>
                </a:cubicBezTo>
                <a:cubicBezTo>
                  <a:pt x="1145564" y="2066695"/>
                  <a:pt x="1140673" y="2071586"/>
                  <a:pt x="1134639" y="2071586"/>
                </a:cubicBezTo>
                <a:cubicBezTo>
                  <a:pt x="1128605" y="2071586"/>
                  <a:pt x="1123714" y="2066695"/>
                  <a:pt x="1123714" y="2060661"/>
                </a:cubicBezTo>
                <a:cubicBezTo>
                  <a:pt x="1123714" y="2054627"/>
                  <a:pt x="1128605" y="2049736"/>
                  <a:pt x="1134639" y="2049736"/>
                </a:cubicBezTo>
                <a:close/>
                <a:moveTo>
                  <a:pt x="811572" y="2042454"/>
                </a:moveTo>
                <a:cubicBezTo>
                  <a:pt x="815595" y="2042454"/>
                  <a:pt x="818856" y="2045715"/>
                  <a:pt x="818856" y="2049738"/>
                </a:cubicBezTo>
                <a:cubicBezTo>
                  <a:pt x="818856" y="2053761"/>
                  <a:pt x="815595" y="2057022"/>
                  <a:pt x="811572" y="2057022"/>
                </a:cubicBezTo>
                <a:cubicBezTo>
                  <a:pt x="807549" y="2057022"/>
                  <a:pt x="804288" y="2053761"/>
                  <a:pt x="804288" y="2049738"/>
                </a:cubicBezTo>
                <a:cubicBezTo>
                  <a:pt x="804288" y="2045715"/>
                  <a:pt x="807549" y="2042454"/>
                  <a:pt x="811572" y="2042454"/>
                </a:cubicBezTo>
                <a:close/>
                <a:moveTo>
                  <a:pt x="1068049" y="2042453"/>
                </a:moveTo>
                <a:cubicBezTo>
                  <a:pt x="1074083" y="2042453"/>
                  <a:pt x="1078974" y="2046879"/>
                  <a:pt x="1078974" y="2052338"/>
                </a:cubicBezTo>
                <a:cubicBezTo>
                  <a:pt x="1078974" y="2057797"/>
                  <a:pt x="1074083" y="2062223"/>
                  <a:pt x="1068049" y="2062223"/>
                </a:cubicBezTo>
                <a:cubicBezTo>
                  <a:pt x="1062015" y="2062223"/>
                  <a:pt x="1057124" y="2057797"/>
                  <a:pt x="1057124" y="2052338"/>
                </a:cubicBezTo>
                <a:cubicBezTo>
                  <a:pt x="1057124" y="2046879"/>
                  <a:pt x="1062015" y="2042453"/>
                  <a:pt x="1068049" y="2042453"/>
                </a:cubicBezTo>
                <a:close/>
                <a:moveTo>
                  <a:pt x="412549" y="2042453"/>
                </a:moveTo>
                <a:cubicBezTo>
                  <a:pt x="413411" y="2042453"/>
                  <a:pt x="414110" y="2042919"/>
                  <a:pt x="414110" y="2043494"/>
                </a:cubicBezTo>
                <a:cubicBezTo>
                  <a:pt x="414110" y="2044069"/>
                  <a:pt x="413411" y="2044535"/>
                  <a:pt x="412549" y="2044535"/>
                </a:cubicBezTo>
                <a:cubicBezTo>
                  <a:pt x="411687" y="2044535"/>
                  <a:pt x="410988" y="2044069"/>
                  <a:pt x="410988" y="2043494"/>
                </a:cubicBezTo>
                <a:cubicBezTo>
                  <a:pt x="410988" y="2042919"/>
                  <a:pt x="411687" y="2042453"/>
                  <a:pt x="412549" y="2042453"/>
                </a:cubicBezTo>
                <a:close/>
                <a:moveTo>
                  <a:pt x="1335451" y="2039332"/>
                </a:moveTo>
                <a:cubicBezTo>
                  <a:pt x="1341485" y="2039332"/>
                  <a:pt x="1346376" y="2044456"/>
                  <a:pt x="1346376" y="2050777"/>
                </a:cubicBezTo>
                <a:cubicBezTo>
                  <a:pt x="1346376" y="2057098"/>
                  <a:pt x="1341485" y="2062222"/>
                  <a:pt x="1335451" y="2062222"/>
                </a:cubicBezTo>
                <a:cubicBezTo>
                  <a:pt x="1329417" y="2062222"/>
                  <a:pt x="1324526" y="2057098"/>
                  <a:pt x="1324526" y="2050777"/>
                </a:cubicBezTo>
                <a:cubicBezTo>
                  <a:pt x="1324526" y="2044456"/>
                  <a:pt x="1329417" y="2039332"/>
                  <a:pt x="1335451" y="2039332"/>
                </a:cubicBezTo>
                <a:close/>
                <a:moveTo>
                  <a:pt x="1591409" y="2037251"/>
                </a:moveTo>
                <a:cubicBezTo>
                  <a:pt x="1596868" y="2037251"/>
                  <a:pt x="1601294" y="2041677"/>
                  <a:pt x="1601294" y="2047136"/>
                </a:cubicBezTo>
                <a:cubicBezTo>
                  <a:pt x="1601294" y="2052595"/>
                  <a:pt x="1596868" y="2057021"/>
                  <a:pt x="1591409" y="2057021"/>
                </a:cubicBezTo>
                <a:cubicBezTo>
                  <a:pt x="1585950" y="2057021"/>
                  <a:pt x="1581524" y="2052595"/>
                  <a:pt x="1581524" y="2047136"/>
                </a:cubicBezTo>
                <a:cubicBezTo>
                  <a:pt x="1581524" y="2041677"/>
                  <a:pt x="1585950" y="2037251"/>
                  <a:pt x="1591409" y="2037251"/>
                </a:cubicBezTo>
                <a:close/>
                <a:moveTo>
                  <a:pt x="522839" y="2037251"/>
                </a:moveTo>
                <a:cubicBezTo>
                  <a:pt x="524275" y="2037251"/>
                  <a:pt x="525440" y="2038416"/>
                  <a:pt x="525440" y="2039852"/>
                </a:cubicBezTo>
                <a:cubicBezTo>
                  <a:pt x="525440" y="2041288"/>
                  <a:pt x="524275" y="2042453"/>
                  <a:pt x="522839" y="2042453"/>
                </a:cubicBezTo>
                <a:cubicBezTo>
                  <a:pt x="521403" y="2042453"/>
                  <a:pt x="520238" y="2041288"/>
                  <a:pt x="520238" y="2039852"/>
                </a:cubicBezTo>
                <a:cubicBezTo>
                  <a:pt x="520238" y="2038416"/>
                  <a:pt x="521403" y="2037251"/>
                  <a:pt x="522839" y="2037251"/>
                </a:cubicBezTo>
                <a:close/>
                <a:moveTo>
                  <a:pt x="1989389" y="2034129"/>
                </a:moveTo>
                <a:cubicBezTo>
                  <a:pt x="1990538" y="2034129"/>
                  <a:pt x="1991470" y="2034828"/>
                  <a:pt x="1991470" y="2035690"/>
                </a:cubicBezTo>
                <a:cubicBezTo>
                  <a:pt x="1991470" y="2036552"/>
                  <a:pt x="1990538" y="2037251"/>
                  <a:pt x="1989389" y="2037251"/>
                </a:cubicBezTo>
                <a:cubicBezTo>
                  <a:pt x="1988240" y="2037251"/>
                  <a:pt x="1987308" y="2036552"/>
                  <a:pt x="1987308" y="2035690"/>
                </a:cubicBezTo>
                <a:cubicBezTo>
                  <a:pt x="1987308" y="2034828"/>
                  <a:pt x="1988240" y="2034129"/>
                  <a:pt x="1989389" y="2034129"/>
                </a:cubicBezTo>
                <a:close/>
                <a:moveTo>
                  <a:pt x="1880660" y="2032048"/>
                </a:moveTo>
                <a:cubicBezTo>
                  <a:pt x="1882096" y="2032048"/>
                  <a:pt x="1883261" y="2033213"/>
                  <a:pt x="1883261" y="2034649"/>
                </a:cubicBezTo>
                <a:cubicBezTo>
                  <a:pt x="1883261" y="2036085"/>
                  <a:pt x="1882096" y="2037250"/>
                  <a:pt x="1880660" y="2037250"/>
                </a:cubicBezTo>
                <a:cubicBezTo>
                  <a:pt x="1879224" y="2037250"/>
                  <a:pt x="1878059" y="2036085"/>
                  <a:pt x="1878059" y="2034649"/>
                </a:cubicBezTo>
                <a:cubicBezTo>
                  <a:pt x="1878059" y="2033213"/>
                  <a:pt x="1879224" y="2032048"/>
                  <a:pt x="1880660" y="2032048"/>
                </a:cubicBezTo>
                <a:close/>
                <a:moveTo>
                  <a:pt x="635211" y="2029968"/>
                </a:moveTo>
                <a:cubicBezTo>
                  <a:pt x="637223" y="2029968"/>
                  <a:pt x="638853" y="2031599"/>
                  <a:pt x="638853" y="2033610"/>
                </a:cubicBezTo>
                <a:cubicBezTo>
                  <a:pt x="638853" y="2035622"/>
                  <a:pt x="637223" y="2037252"/>
                  <a:pt x="635211" y="2037252"/>
                </a:cubicBezTo>
                <a:cubicBezTo>
                  <a:pt x="633200" y="2037252"/>
                  <a:pt x="631569" y="2035622"/>
                  <a:pt x="631569" y="2033610"/>
                </a:cubicBezTo>
                <a:cubicBezTo>
                  <a:pt x="631569" y="2031599"/>
                  <a:pt x="633200" y="2029968"/>
                  <a:pt x="635211" y="2029968"/>
                </a:cubicBezTo>
                <a:close/>
                <a:moveTo>
                  <a:pt x="1002499" y="2029967"/>
                </a:moveTo>
                <a:cubicBezTo>
                  <a:pt x="1007958" y="2029967"/>
                  <a:pt x="1012384" y="2034393"/>
                  <a:pt x="1012384" y="2039852"/>
                </a:cubicBezTo>
                <a:cubicBezTo>
                  <a:pt x="1012384" y="2045311"/>
                  <a:pt x="1007958" y="2049737"/>
                  <a:pt x="1002499" y="2049737"/>
                </a:cubicBezTo>
                <a:cubicBezTo>
                  <a:pt x="997040" y="2049737"/>
                  <a:pt x="992614" y="2045311"/>
                  <a:pt x="992614" y="2039852"/>
                </a:cubicBezTo>
                <a:cubicBezTo>
                  <a:pt x="992614" y="2034393"/>
                  <a:pt x="997040" y="2029967"/>
                  <a:pt x="1002499" y="2029967"/>
                </a:cubicBezTo>
                <a:close/>
                <a:moveTo>
                  <a:pt x="1402042" y="2026847"/>
                </a:moveTo>
                <a:cubicBezTo>
                  <a:pt x="1408076" y="2026847"/>
                  <a:pt x="1412967" y="2031971"/>
                  <a:pt x="1412967" y="2038292"/>
                </a:cubicBezTo>
                <a:cubicBezTo>
                  <a:pt x="1412967" y="2044613"/>
                  <a:pt x="1408076" y="2049737"/>
                  <a:pt x="1402042" y="2049737"/>
                </a:cubicBezTo>
                <a:cubicBezTo>
                  <a:pt x="1396008" y="2049737"/>
                  <a:pt x="1391117" y="2044613"/>
                  <a:pt x="1391117" y="2038292"/>
                </a:cubicBezTo>
                <a:cubicBezTo>
                  <a:pt x="1391117" y="2031971"/>
                  <a:pt x="1396008" y="2026847"/>
                  <a:pt x="1402042" y="2026847"/>
                </a:cubicBezTo>
                <a:close/>
                <a:moveTo>
                  <a:pt x="1766729" y="2019563"/>
                </a:moveTo>
                <a:cubicBezTo>
                  <a:pt x="1770752" y="2019563"/>
                  <a:pt x="1774013" y="2023523"/>
                  <a:pt x="1774013" y="2028407"/>
                </a:cubicBezTo>
                <a:cubicBezTo>
                  <a:pt x="1774013" y="2033291"/>
                  <a:pt x="1770752" y="2037251"/>
                  <a:pt x="1766729" y="2037251"/>
                </a:cubicBezTo>
                <a:cubicBezTo>
                  <a:pt x="1762706" y="2037251"/>
                  <a:pt x="1759445" y="2033291"/>
                  <a:pt x="1759445" y="2028407"/>
                </a:cubicBezTo>
                <a:cubicBezTo>
                  <a:pt x="1759445" y="2023523"/>
                  <a:pt x="1762706" y="2019563"/>
                  <a:pt x="1766729" y="2019563"/>
                </a:cubicBezTo>
                <a:close/>
                <a:moveTo>
                  <a:pt x="751224" y="2012280"/>
                </a:moveTo>
                <a:cubicBezTo>
                  <a:pt x="754672" y="2012280"/>
                  <a:pt x="757467" y="2015075"/>
                  <a:pt x="757467" y="2018523"/>
                </a:cubicBezTo>
                <a:cubicBezTo>
                  <a:pt x="757467" y="2021971"/>
                  <a:pt x="754672" y="2024766"/>
                  <a:pt x="751224" y="2024766"/>
                </a:cubicBezTo>
                <a:cubicBezTo>
                  <a:pt x="747776" y="2024766"/>
                  <a:pt x="744981" y="2021971"/>
                  <a:pt x="744981" y="2018523"/>
                </a:cubicBezTo>
                <a:cubicBezTo>
                  <a:pt x="744981" y="2015075"/>
                  <a:pt x="747776" y="2012280"/>
                  <a:pt x="751224" y="2012280"/>
                </a:cubicBezTo>
                <a:close/>
                <a:moveTo>
                  <a:pt x="936948" y="2012279"/>
                </a:moveTo>
                <a:cubicBezTo>
                  <a:pt x="941832" y="2012279"/>
                  <a:pt x="945792" y="2016239"/>
                  <a:pt x="945792" y="2021123"/>
                </a:cubicBezTo>
                <a:cubicBezTo>
                  <a:pt x="945792" y="2026007"/>
                  <a:pt x="941832" y="2029967"/>
                  <a:pt x="936948" y="2029967"/>
                </a:cubicBezTo>
                <a:cubicBezTo>
                  <a:pt x="932064" y="2029967"/>
                  <a:pt x="928104" y="2026007"/>
                  <a:pt x="928104" y="2021123"/>
                </a:cubicBezTo>
                <a:cubicBezTo>
                  <a:pt x="928104" y="2016239"/>
                  <a:pt x="932064" y="2012279"/>
                  <a:pt x="936948" y="2012279"/>
                </a:cubicBezTo>
                <a:close/>
                <a:moveTo>
                  <a:pt x="1650716" y="2007078"/>
                </a:moveTo>
                <a:cubicBezTo>
                  <a:pt x="1656175" y="2007078"/>
                  <a:pt x="1660601" y="2011038"/>
                  <a:pt x="1660601" y="2015922"/>
                </a:cubicBezTo>
                <a:cubicBezTo>
                  <a:pt x="1660601" y="2020806"/>
                  <a:pt x="1656175" y="2024766"/>
                  <a:pt x="1650716" y="2024766"/>
                </a:cubicBezTo>
                <a:cubicBezTo>
                  <a:pt x="1645257" y="2024766"/>
                  <a:pt x="1640831" y="2020806"/>
                  <a:pt x="1640831" y="2015922"/>
                </a:cubicBezTo>
                <a:cubicBezTo>
                  <a:pt x="1640831" y="2011038"/>
                  <a:pt x="1645257" y="2007078"/>
                  <a:pt x="1650716" y="2007078"/>
                </a:cubicBezTo>
                <a:close/>
                <a:moveTo>
                  <a:pt x="1466551" y="2007078"/>
                </a:moveTo>
                <a:cubicBezTo>
                  <a:pt x="1472585" y="2007078"/>
                  <a:pt x="1477476" y="2012202"/>
                  <a:pt x="1477476" y="2018523"/>
                </a:cubicBezTo>
                <a:cubicBezTo>
                  <a:pt x="1477476" y="2024844"/>
                  <a:pt x="1472585" y="2029968"/>
                  <a:pt x="1466551" y="2029968"/>
                </a:cubicBezTo>
                <a:cubicBezTo>
                  <a:pt x="1460517" y="2029968"/>
                  <a:pt x="1455626" y="2024844"/>
                  <a:pt x="1455626" y="2018523"/>
                </a:cubicBezTo>
                <a:cubicBezTo>
                  <a:pt x="1455626" y="2012202"/>
                  <a:pt x="1460517" y="2007078"/>
                  <a:pt x="1466551" y="2007078"/>
                </a:cubicBezTo>
                <a:close/>
                <a:moveTo>
                  <a:pt x="471856" y="1992510"/>
                </a:moveTo>
                <a:cubicBezTo>
                  <a:pt x="473868" y="1992510"/>
                  <a:pt x="475498" y="1993675"/>
                  <a:pt x="475498" y="1995111"/>
                </a:cubicBezTo>
                <a:cubicBezTo>
                  <a:pt x="475498" y="1996547"/>
                  <a:pt x="473868" y="1997712"/>
                  <a:pt x="471856" y="1997712"/>
                </a:cubicBezTo>
                <a:cubicBezTo>
                  <a:pt x="469845" y="1997712"/>
                  <a:pt x="468214" y="1996547"/>
                  <a:pt x="468214" y="1995111"/>
                </a:cubicBezTo>
                <a:cubicBezTo>
                  <a:pt x="468214" y="1993675"/>
                  <a:pt x="469845" y="1992510"/>
                  <a:pt x="471856" y="1992510"/>
                </a:cubicBezTo>
                <a:close/>
                <a:moveTo>
                  <a:pt x="366768" y="1992510"/>
                </a:moveTo>
                <a:cubicBezTo>
                  <a:pt x="368204" y="1992510"/>
                  <a:pt x="369369" y="1993675"/>
                  <a:pt x="369369" y="1995111"/>
                </a:cubicBezTo>
                <a:cubicBezTo>
                  <a:pt x="369369" y="1996547"/>
                  <a:pt x="368204" y="1997712"/>
                  <a:pt x="366768" y="1997712"/>
                </a:cubicBezTo>
                <a:cubicBezTo>
                  <a:pt x="365332" y="1997712"/>
                  <a:pt x="364167" y="1996547"/>
                  <a:pt x="364167" y="1995111"/>
                </a:cubicBezTo>
                <a:cubicBezTo>
                  <a:pt x="364167" y="1993675"/>
                  <a:pt x="365332" y="1992510"/>
                  <a:pt x="366768" y="1992510"/>
                </a:cubicBezTo>
                <a:close/>
                <a:moveTo>
                  <a:pt x="581627" y="1987309"/>
                </a:moveTo>
                <a:cubicBezTo>
                  <a:pt x="584501" y="1987309"/>
                  <a:pt x="586830" y="1989638"/>
                  <a:pt x="586830" y="1992512"/>
                </a:cubicBezTo>
                <a:cubicBezTo>
                  <a:pt x="586830" y="1995386"/>
                  <a:pt x="584501" y="1997715"/>
                  <a:pt x="581627" y="1997715"/>
                </a:cubicBezTo>
                <a:cubicBezTo>
                  <a:pt x="578753" y="1997715"/>
                  <a:pt x="576424" y="1995386"/>
                  <a:pt x="576424" y="1992512"/>
                </a:cubicBezTo>
                <a:cubicBezTo>
                  <a:pt x="576424" y="1989638"/>
                  <a:pt x="578753" y="1987309"/>
                  <a:pt x="581627" y="1987309"/>
                </a:cubicBezTo>
                <a:close/>
                <a:moveTo>
                  <a:pt x="2035171" y="1985227"/>
                </a:moveTo>
                <a:cubicBezTo>
                  <a:pt x="2035746" y="1985227"/>
                  <a:pt x="2036212" y="1986392"/>
                  <a:pt x="2036212" y="1987828"/>
                </a:cubicBezTo>
                <a:cubicBezTo>
                  <a:pt x="2036212" y="1989264"/>
                  <a:pt x="2035746" y="1990429"/>
                  <a:pt x="2035171" y="1990429"/>
                </a:cubicBezTo>
                <a:cubicBezTo>
                  <a:pt x="2034596" y="1990429"/>
                  <a:pt x="2034130" y="1989264"/>
                  <a:pt x="2034130" y="1987828"/>
                </a:cubicBezTo>
                <a:cubicBezTo>
                  <a:pt x="2034130" y="1986392"/>
                  <a:pt x="2034596" y="1985227"/>
                  <a:pt x="2035171" y="1985227"/>
                </a:cubicBezTo>
                <a:close/>
                <a:moveTo>
                  <a:pt x="1930083" y="1985227"/>
                </a:moveTo>
                <a:cubicBezTo>
                  <a:pt x="1932955" y="1985227"/>
                  <a:pt x="1935285" y="1986858"/>
                  <a:pt x="1935285" y="1988869"/>
                </a:cubicBezTo>
                <a:cubicBezTo>
                  <a:pt x="1935285" y="1990881"/>
                  <a:pt x="1932955" y="1992511"/>
                  <a:pt x="1930083" y="1992511"/>
                </a:cubicBezTo>
                <a:cubicBezTo>
                  <a:pt x="1927210" y="1992511"/>
                  <a:pt x="1924880" y="1990881"/>
                  <a:pt x="1924880" y="1988869"/>
                </a:cubicBezTo>
                <a:cubicBezTo>
                  <a:pt x="1924880" y="1986858"/>
                  <a:pt x="1927210" y="1985227"/>
                  <a:pt x="1930083" y="1985227"/>
                </a:cubicBezTo>
                <a:close/>
                <a:moveTo>
                  <a:pt x="875040" y="1985227"/>
                </a:moveTo>
                <a:cubicBezTo>
                  <a:pt x="881361" y="1985227"/>
                  <a:pt x="886485" y="1990118"/>
                  <a:pt x="886485" y="1996152"/>
                </a:cubicBezTo>
                <a:cubicBezTo>
                  <a:pt x="886485" y="2002186"/>
                  <a:pt x="881361" y="2007077"/>
                  <a:pt x="875040" y="2007077"/>
                </a:cubicBezTo>
                <a:cubicBezTo>
                  <a:pt x="868719" y="2007077"/>
                  <a:pt x="863595" y="2002186"/>
                  <a:pt x="863595" y="1996152"/>
                </a:cubicBezTo>
                <a:cubicBezTo>
                  <a:pt x="863595" y="1990118"/>
                  <a:pt x="868719" y="1985227"/>
                  <a:pt x="875040" y="1985227"/>
                </a:cubicBezTo>
                <a:close/>
                <a:moveTo>
                  <a:pt x="1528459" y="1980025"/>
                </a:moveTo>
                <a:cubicBezTo>
                  <a:pt x="1535929" y="1980025"/>
                  <a:pt x="1541985" y="1986081"/>
                  <a:pt x="1541985" y="1993551"/>
                </a:cubicBezTo>
                <a:cubicBezTo>
                  <a:pt x="1541985" y="2001021"/>
                  <a:pt x="1535929" y="2007077"/>
                  <a:pt x="1528459" y="2007077"/>
                </a:cubicBezTo>
                <a:cubicBezTo>
                  <a:pt x="1520989" y="2007077"/>
                  <a:pt x="1514933" y="2001021"/>
                  <a:pt x="1514933" y="1993551"/>
                </a:cubicBezTo>
                <a:cubicBezTo>
                  <a:pt x="1514933" y="1986081"/>
                  <a:pt x="1520989" y="1980025"/>
                  <a:pt x="1528459" y="1980025"/>
                </a:cubicBezTo>
                <a:close/>
                <a:moveTo>
                  <a:pt x="1821354" y="1977944"/>
                </a:moveTo>
                <a:cubicBezTo>
                  <a:pt x="1826813" y="1977944"/>
                  <a:pt x="1831239" y="1982370"/>
                  <a:pt x="1831239" y="1987829"/>
                </a:cubicBezTo>
                <a:cubicBezTo>
                  <a:pt x="1831239" y="1993288"/>
                  <a:pt x="1826813" y="1997714"/>
                  <a:pt x="1821354" y="1997714"/>
                </a:cubicBezTo>
                <a:cubicBezTo>
                  <a:pt x="1815895" y="1997714"/>
                  <a:pt x="1811469" y="1993288"/>
                  <a:pt x="1811469" y="1987829"/>
                </a:cubicBezTo>
                <a:cubicBezTo>
                  <a:pt x="1811469" y="1982370"/>
                  <a:pt x="1815895" y="1977944"/>
                  <a:pt x="1821354" y="1977944"/>
                </a:cubicBezTo>
                <a:close/>
                <a:moveTo>
                  <a:pt x="693998" y="1977944"/>
                </a:moveTo>
                <a:cubicBezTo>
                  <a:pt x="697446" y="1977944"/>
                  <a:pt x="700241" y="1980739"/>
                  <a:pt x="700241" y="1984187"/>
                </a:cubicBezTo>
                <a:cubicBezTo>
                  <a:pt x="700241" y="1987635"/>
                  <a:pt x="697446" y="1990430"/>
                  <a:pt x="693998" y="1990430"/>
                </a:cubicBezTo>
                <a:cubicBezTo>
                  <a:pt x="690550" y="1990430"/>
                  <a:pt x="687755" y="1987635"/>
                  <a:pt x="687755" y="1984187"/>
                </a:cubicBezTo>
                <a:cubicBezTo>
                  <a:pt x="687755" y="1980739"/>
                  <a:pt x="690550" y="1977944"/>
                  <a:pt x="693998" y="1977944"/>
                </a:cubicBezTo>
                <a:close/>
                <a:moveTo>
                  <a:pt x="1200189" y="1972741"/>
                </a:moveTo>
                <a:cubicBezTo>
                  <a:pt x="1208521" y="1972741"/>
                  <a:pt x="1215276" y="1979263"/>
                  <a:pt x="1215276" y="1987308"/>
                </a:cubicBezTo>
                <a:cubicBezTo>
                  <a:pt x="1215276" y="1995353"/>
                  <a:pt x="1208521" y="2001875"/>
                  <a:pt x="1200189" y="2001875"/>
                </a:cubicBezTo>
                <a:cubicBezTo>
                  <a:pt x="1191857" y="2001875"/>
                  <a:pt x="1185102" y="1995353"/>
                  <a:pt x="1185102" y="1987308"/>
                </a:cubicBezTo>
                <a:cubicBezTo>
                  <a:pt x="1185102" y="1979263"/>
                  <a:pt x="1191857" y="1972741"/>
                  <a:pt x="1200189" y="1972741"/>
                </a:cubicBezTo>
                <a:close/>
                <a:moveTo>
                  <a:pt x="1268340" y="1970660"/>
                </a:moveTo>
                <a:cubicBezTo>
                  <a:pt x="1275810" y="1970660"/>
                  <a:pt x="1281866" y="1977182"/>
                  <a:pt x="1281866" y="1985227"/>
                </a:cubicBezTo>
                <a:cubicBezTo>
                  <a:pt x="1281866" y="1993272"/>
                  <a:pt x="1275810" y="1999794"/>
                  <a:pt x="1268340" y="1999794"/>
                </a:cubicBezTo>
                <a:cubicBezTo>
                  <a:pt x="1260870" y="1999794"/>
                  <a:pt x="1254814" y="1993272"/>
                  <a:pt x="1254814" y="1985227"/>
                </a:cubicBezTo>
                <a:cubicBezTo>
                  <a:pt x="1254814" y="1977182"/>
                  <a:pt x="1260870" y="1970660"/>
                  <a:pt x="1268340" y="1970660"/>
                </a:cubicBezTo>
                <a:close/>
                <a:moveTo>
                  <a:pt x="1133599" y="1970660"/>
                </a:moveTo>
                <a:cubicBezTo>
                  <a:pt x="1141931" y="1970660"/>
                  <a:pt x="1148686" y="1977182"/>
                  <a:pt x="1148686" y="1985227"/>
                </a:cubicBezTo>
                <a:cubicBezTo>
                  <a:pt x="1148686" y="1993272"/>
                  <a:pt x="1141931" y="1999794"/>
                  <a:pt x="1133599" y="1999794"/>
                </a:cubicBezTo>
                <a:cubicBezTo>
                  <a:pt x="1125267" y="1999794"/>
                  <a:pt x="1118512" y="1993272"/>
                  <a:pt x="1118512" y="1985227"/>
                </a:cubicBezTo>
                <a:cubicBezTo>
                  <a:pt x="1118512" y="1977182"/>
                  <a:pt x="1125267" y="1970660"/>
                  <a:pt x="1133599" y="1970660"/>
                </a:cubicBezTo>
                <a:close/>
                <a:moveTo>
                  <a:pt x="1706381" y="1967540"/>
                </a:moveTo>
                <a:cubicBezTo>
                  <a:pt x="1712702" y="1967540"/>
                  <a:pt x="1717826" y="1972664"/>
                  <a:pt x="1717826" y="1978985"/>
                </a:cubicBezTo>
                <a:cubicBezTo>
                  <a:pt x="1717826" y="1985306"/>
                  <a:pt x="1712702" y="1990430"/>
                  <a:pt x="1706381" y="1990430"/>
                </a:cubicBezTo>
                <a:cubicBezTo>
                  <a:pt x="1700060" y="1990430"/>
                  <a:pt x="1694936" y="1985306"/>
                  <a:pt x="1694936" y="1978985"/>
                </a:cubicBezTo>
                <a:cubicBezTo>
                  <a:pt x="1694936" y="1972664"/>
                  <a:pt x="1700060" y="1967540"/>
                  <a:pt x="1706381" y="1967540"/>
                </a:cubicBezTo>
                <a:close/>
                <a:moveTo>
                  <a:pt x="1068049" y="1962336"/>
                </a:moveTo>
                <a:cubicBezTo>
                  <a:pt x="1075807" y="1962336"/>
                  <a:pt x="1082096" y="1968625"/>
                  <a:pt x="1082096" y="1976383"/>
                </a:cubicBezTo>
                <a:cubicBezTo>
                  <a:pt x="1082096" y="1984141"/>
                  <a:pt x="1075807" y="1990430"/>
                  <a:pt x="1068049" y="1990430"/>
                </a:cubicBezTo>
                <a:cubicBezTo>
                  <a:pt x="1060291" y="1990430"/>
                  <a:pt x="1054002" y="1984141"/>
                  <a:pt x="1054002" y="1976383"/>
                </a:cubicBezTo>
                <a:cubicBezTo>
                  <a:pt x="1054002" y="1968625"/>
                  <a:pt x="1060291" y="1962336"/>
                  <a:pt x="1068049" y="1962336"/>
                </a:cubicBezTo>
                <a:close/>
                <a:moveTo>
                  <a:pt x="1334930" y="1960255"/>
                </a:moveTo>
                <a:cubicBezTo>
                  <a:pt x="1342400" y="1960255"/>
                  <a:pt x="1348456" y="1967010"/>
                  <a:pt x="1348456" y="1975342"/>
                </a:cubicBezTo>
                <a:cubicBezTo>
                  <a:pt x="1348456" y="1983674"/>
                  <a:pt x="1342400" y="1990429"/>
                  <a:pt x="1334930" y="1990429"/>
                </a:cubicBezTo>
                <a:cubicBezTo>
                  <a:pt x="1327460" y="1990429"/>
                  <a:pt x="1321404" y="1983674"/>
                  <a:pt x="1321404" y="1975342"/>
                </a:cubicBezTo>
                <a:cubicBezTo>
                  <a:pt x="1321404" y="1967010"/>
                  <a:pt x="1327460" y="1960255"/>
                  <a:pt x="1334930" y="1960255"/>
                </a:cubicBezTo>
                <a:close/>
                <a:moveTo>
                  <a:pt x="814173" y="1958174"/>
                </a:moveTo>
                <a:cubicBezTo>
                  <a:pt x="819632" y="1958174"/>
                  <a:pt x="824058" y="1962600"/>
                  <a:pt x="824058" y="1968059"/>
                </a:cubicBezTo>
                <a:cubicBezTo>
                  <a:pt x="824058" y="1973518"/>
                  <a:pt x="819632" y="1977944"/>
                  <a:pt x="814173" y="1977944"/>
                </a:cubicBezTo>
                <a:cubicBezTo>
                  <a:pt x="808714" y="1977944"/>
                  <a:pt x="804288" y="1973518"/>
                  <a:pt x="804288" y="1968059"/>
                </a:cubicBezTo>
                <a:cubicBezTo>
                  <a:pt x="804288" y="1962600"/>
                  <a:pt x="808714" y="1958174"/>
                  <a:pt x="814173" y="1958174"/>
                </a:cubicBezTo>
                <a:close/>
                <a:moveTo>
                  <a:pt x="1587766" y="1950892"/>
                </a:moveTo>
                <a:cubicBezTo>
                  <a:pt x="1595236" y="1950892"/>
                  <a:pt x="1601292" y="1956948"/>
                  <a:pt x="1601292" y="1964418"/>
                </a:cubicBezTo>
                <a:cubicBezTo>
                  <a:pt x="1601292" y="1971888"/>
                  <a:pt x="1595236" y="1977944"/>
                  <a:pt x="1587766" y="1977944"/>
                </a:cubicBezTo>
                <a:cubicBezTo>
                  <a:pt x="1580296" y="1977944"/>
                  <a:pt x="1574240" y="1971888"/>
                  <a:pt x="1574240" y="1964418"/>
                </a:cubicBezTo>
                <a:cubicBezTo>
                  <a:pt x="1574240" y="1956948"/>
                  <a:pt x="1580296" y="1950892"/>
                  <a:pt x="1587766" y="1950892"/>
                </a:cubicBezTo>
                <a:close/>
                <a:moveTo>
                  <a:pt x="1002499" y="1950891"/>
                </a:moveTo>
                <a:cubicBezTo>
                  <a:pt x="1009108" y="1950891"/>
                  <a:pt x="1014465" y="1956248"/>
                  <a:pt x="1014465" y="1962857"/>
                </a:cubicBezTo>
                <a:cubicBezTo>
                  <a:pt x="1014465" y="1969466"/>
                  <a:pt x="1009108" y="1974823"/>
                  <a:pt x="1002499" y="1974823"/>
                </a:cubicBezTo>
                <a:cubicBezTo>
                  <a:pt x="995890" y="1974823"/>
                  <a:pt x="990533" y="1969466"/>
                  <a:pt x="990533" y="1962857"/>
                </a:cubicBezTo>
                <a:cubicBezTo>
                  <a:pt x="990533" y="1956248"/>
                  <a:pt x="995890" y="1950891"/>
                  <a:pt x="1002499" y="1950891"/>
                </a:cubicBezTo>
                <a:close/>
                <a:moveTo>
                  <a:pt x="1400481" y="1945689"/>
                </a:moveTo>
                <a:cubicBezTo>
                  <a:pt x="1408526" y="1945689"/>
                  <a:pt x="1415048" y="1952211"/>
                  <a:pt x="1415048" y="1960256"/>
                </a:cubicBezTo>
                <a:cubicBezTo>
                  <a:pt x="1415048" y="1968301"/>
                  <a:pt x="1408526" y="1974823"/>
                  <a:pt x="1400481" y="1974823"/>
                </a:cubicBezTo>
                <a:cubicBezTo>
                  <a:pt x="1392436" y="1974823"/>
                  <a:pt x="1385914" y="1968301"/>
                  <a:pt x="1385914" y="1960256"/>
                </a:cubicBezTo>
                <a:cubicBezTo>
                  <a:pt x="1385914" y="1952211"/>
                  <a:pt x="1392436" y="1945689"/>
                  <a:pt x="1400481" y="1945689"/>
                </a:cubicBezTo>
                <a:close/>
                <a:moveTo>
                  <a:pt x="531164" y="1942568"/>
                </a:moveTo>
                <a:cubicBezTo>
                  <a:pt x="533176" y="1942568"/>
                  <a:pt x="534806" y="1944432"/>
                  <a:pt x="534806" y="1946730"/>
                </a:cubicBezTo>
                <a:cubicBezTo>
                  <a:pt x="534806" y="1949028"/>
                  <a:pt x="533176" y="1950892"/>
                  <a:pt x="531164" y="1950892"/>
                </a:cubicBezTo>
                <a:cubicBezTo>
                  <a:pt x="529153" y="1950892"/>
                  <a:pt x="527522" y="1949028"/>
                  <a:pt x="527522" y="1946730"/>
                </a:cubicBezTo>
                <a:cubicBezTo>
                  <a:pt x="527522" y="1944432"/>
                  <a:pt x="529153" y="1942568"/>
                  <a:pt x="531164" y="1942568"/>
                </a:cubicBezTo>
                <a:close/>
                <a:moveTo>
                  <a:pt x="425035" y="1942567"/>
                </a:moveTo>
                <a:cubicBezTo>
                  <a:pt x="427047" y="1942567"/>
                  <a:pt x="428677" y="1944431"/>
                  <a:pt x="428677" y="1946729"/>
                </a:cubicBezTo>
                <a:cubicBezTo>
                  <a:pt x="428677" y="1949027"/>
                  <a:pt x="427047" y="1950891"/>
                  <a:pt x="425035" y="1950891"/>
                </a:cubicBezTo>
                <a:cubicBezTo>
                  <a:pt x="423024" y="1950891"/>
                  <a:pt x="421393" y="1949027"/>
                  <a:pt x="421393" y="1946729"/>
                </a:cubicBezTo>
                <a:cubicBezTo>
                  <a:pt x="421393" y="1944431"/>
                  <a:pt x="423024" y="1942567"/>
                  <a:pt x="425035" y="1942567"/>
                </a:cubicBezTo>
                <a:close/>
                <a:moveTo>
                  <a:pt x="323589" y="1940487"/>
                </a:moveTo>
                <a:cubicBezTo>
                  <a:pt x="324164" y="1940487"/>
                  <a:pt x="324630" y="1941652"/>
                  <a:pt x="324630" y="1943088"/>
                </a:cubicBezTo>
                <a:cubicBezTo>
                  <a:pt x="324630" y="1944524"/>
                  <a:pt x="324164" y="1945689"/>
                  <a:pt x="323589" y="1945689"/>
                </a:cubicBezTo>
                <a:cubicBezTo>
                  <a:pt x="323014" y="1945689"/>
                  <a:pt x="322548" y="1944524"/>
                  <a:pt x="322548" y="1943088"/>
                </a:cubicBezTo>
                <a:cubicBezTo>
                  <a:pt x="322548" y="1941652"/>
                  <a:pt x="323014" y="1940487"/>
                  <a:pt x="323589" y="1940487"/>
                </a:cubicBezTo>
                <a:close/>
                <a:moveTo>
                  <a:pt x="1975863" y="1938406"/>
                </a:moveTo>
                <a:cubicBezTo>
                  <a:pt x="1978161" y="1938406"/>
                  <a:pt x="1980025" y="1940037"/>
                  <a:pt x="1980025" y="1942048"/>
                </a:cubicBezTo>
                <a:cubicBezTo>
                  <a:pt x="1980025" y="1944060"/>
                  <a:pt x="1978161" y="1945690"/>
                  <a:pt x="1975863" y="1945690"/>
                </a:cubicBezTo>
                <a:cubicBezTo>
                  <a:pt x="1973565" y="1945690"/>
                  <a:pt x="1971701" y="1944060"/>
                  <a:pt x="1971701" y="1942048"/>
                </a:cubicBezTo>
                <a:cubicBezTo>
                  <a:pt x="1971701" y="1940037"/>
                  <a:pt x="1973565" y="1938406"/>
                  <a:pt x="1975863" y="1938406"/>
                </a:cubicBezTo>
                <a:close/>
                <a:moveTo>
                  <a:pt x="641454" y="1938406"/>
                </a:moveTo>
                <a:cubicBezTo>
                  <a:pt x="644039" y="1938406"/>
                  <a:pt x="646136" y="1940502"/>
                  <a:pt x="646136" y="1943088"/>
                </a:cubicBezTo>
                <a:cubicBezTo>
                  <a:pt x="646136" y="1945673"/>
                  <a:pt x="644039" y="1947770"/>
                  <a:pt x="641454" y="1947770"/>
                </a:cubicBezTo>
                <a:cubicBezTo>
                  <a:pt x="638869" y="1947770"/>
                  <a:pt x="636772" y="1945673"/>
                  <a:pt x="636772" y="1943088"/>
                </a:cubicBezTo>
                <a:cubicBezTo>
                  <a:pt x="636772" y="1940502"/>
                  <a:pt x="638869" y="1938406"/>
                  <a:pt x="641454" y="1938406"/>
                </a:cubicBezTo>
                <a:close/>
                <a:moveTo>
                  <a:pt x="1871817" y="1935285"/>
                </a:moveTo>
                <a:cubicBezTo>
                  <a:pt x="1875265" y="1935285"/>
                  <a:pt x="1878060" y="1938080"/>
                  <a:pt x="1878060" y="1941528"/>
                </a:cubicBezTo>
                <a:cubicBezTo>
                  <a:pt x="1878060" y="1944976"/>
                  <a:pt x="1875265" y="1947771"/>
                  <a:pt x="1871817" y="1947771"/>
                </a:cubicBezTo>
                <a:cubicBezTo>
                  <a:pt x="1868369" y="1947771"/>
                  <a:pt x="1865574" y="1944976"/>
                  <a:pt x="1865574" y="1941528"/>
                </a:cubicBezTo>
                <a:cubicBezTo>
                  <a:pt x="1865574" y="1938080"/>
                  <a:pt x="1868369" y="1935285"/>
                  <a:pt x="1871817" y="1935285"/>
                </a:cubicBezTo>
                <a:close/>
                <a:moveTo>
                  <a:pt x="936949" y="1930081"/>
                </a:moveTo>
                <a:cubicBezTo>
                  <a:pt x="942983" y="1930081"/>
                  <a:pt x="947874" y="1935205"/>
                  <a:pt x="947874" y="1941526"/>
                </a:cubicBezTo>
                <a:cubicBezTo>
                  <a:pt x="947874" y="1947847"/>
                  <a:pt x="942983" y="1952971"/>
                  <a:pt x="936949" y="1952971"/>
                </a:cubicBezTo>
                <a:cubicBezTo>
                  <a:pt x="930915" y="1952971"/>
                  <a:pt x="926024" y="1947847"/>
                  <a:pt x="926024" y="1941526"/>
                </a:cubicBezTo>
                <a:cubicBezTo>
                  <a:pt x="926024" y="1935205"/>
                  <a:pt x="930915" y="1930081"/>
                  <a:pt x="936949" y="1930081"/>
                </a:cubicBezTo>
                <a:close/>
                <a:moveTo>
                  <a:pt x="1760485" y="1928002"/>
                </a:moveTo>
                <a:cubicBezTo>
                  <a:pt x="1766806" y="1928002"/>
                  <a:pt x="1771930" y="1933126"/>
                  <a:pt x="1771930" y="1939447"/>
                </a:cubicBezTo>
                <a:cubicBezTo>
                  <a:pt x="1771930" y="1945768"/>
                  <a:pt x="1766806" y="1950892"/>
                  <a:pt x="1760485" y="1950892"/>
                </a:cubicBezTo>
                <a:cubicBezTo>
                  <a:pt x="1754164" y="1950892"/>
                  <a:pt x="1749040" y="1945768"/>
                  <a:pt x="1749040" y="1939447"/>
                </a:cubicBezTo>
                <a:cubicBezTo>
                  <a:pt x="1749040" y="1933126"/>
                  <a:pt x="1754164" y="1928002"/>
                  <a:pt x="1760485" y="1928002"/>
                </a:cubicBezTo>
                <a:close/>
                <a:moveTo>
                  <a:pt x="1463950" y="1925920"/>
                </a:moveTo>
                <a:cubicBezTo>
                  <a:pt x="1471420" y="1925920"/>
                  <a:pt x="1477476" y="1931976"/>
                  <a:pt x="1477476" y="1939446"/>
                </a:cubicBezTo>
                <a:cubicBezTo>
                  <a:pt x="1477476" y="1946916"/>
                  <a:pt x="1471420" y="1952972"/>
                  <a:pt x="1463950" y="1952972"/>
                </a:cubicBezTo>
                <a:cubicBezTo>
                  <a:pt x="1456480" y="1952972"/>
                  <a:pt x="1450424" y="1946916"/>
                  <a:pt x="1450424" y="1939446"/>
                </a:cubicBezTo>
                <a:cubicBezTo>
                  <a:pt x="1450424" y="1931976"/>
                  <a:pt x="1456480" y="1925920"/>
                  <a:pt x="1463950" y="1925920"/>
                </a:cubicBezTo>
                <a:close/>
                <a:moveTo>
                  <a:pt x="756426" y="1922798"/>
                </a:moveTo>
                <a:cubicBezTo>
                  <a:pt x="762747" y="1922798"/>
                  <a:pt x="767871" y="1927922"/>
                  <a:pt x="767871" y="1934243"/>
                </a:cubicBezTo>
                <a:cubicBezTo>
                  <a:pt x="767871" y="1940564"/>
                  <a:pt x="762747" y="1945688"/>
                  <a:pt x="756426" y="1945688"/>
                </a:cubicBezTo>
                <a:cubicBezTo>
                  <a:pt x="750105" y="1945688"/>
                  <a:pt x="744981" y="1940564"/>
                  <a:pt x="744981" y="1934243"/>
                </a:cubicBezTo>
                <a:cubicBezTo>
                  <a:pt x="744981" y="1927922"/>
                  <a:pt x="750105" y="1922798"/>
                  <a:pt x="756426" y="1922798"/>
                </a:cubicBezTo>
                <a:close/>
                <a:moveTo>
                  <a:pt x="1645513" y="1915516"/>
                </a:moveTo>
                <a:cubicBezTo>
                  <a:pt x="1653845" y="1915516"/>
                  <a:pt x="1660600" y="1922271"/>
                  <a:pt x="1660600" y="1930603"/>
                </a:cubicBezTo>
                <a:cubicBezTo>
                  <a:pt x="1660600" y="1938935"/>
                  <a:pt x="1653845" y="1945690"/>
                  <a:pt x="1645513" y="1945690"/>
                </a:cubicBezTo>
                <a:cubicBezTo>
                  <a:pt x="1637181" y="1945690"/>
                  <a:pt x="1630426" y="1938935"/>
                  <a:pt x="1630426" y="1930603"/>
                </a:cubicBezTo>
                <a:cubicBezTo>
                  <a:pt x="1630426" y="1922271"/>
                  <a:pt x="1637181" y="1915516"/>
                  <a:pt x="1645513" y="1915516"/>
                </a:cubicBezTo>
                <a:close/>
                <a:moveTo>
                  <a:pt x="876081" y="1900948"/>
                </a:moveTo>
                <a:cubicBezTo>
                  <a:pt x="884126" y="1900948"/>
                  <a:pt x="890648" y="1907470"/>
                  <a:pt x="890648" y="1915515"/>
                </a:cubicBezTo>
                <a:cubicBezTo>
                  <a:pt x="890648" y="1923560"/>
                  <a:pt x="884126" y="1930082"/>
                  <a:pt x="876081" y="1930082"/>
                </a:cubicBezTo>
                <a:cubicBezTo>
                  <a:pt x="868036" y="1930082"/>
                  <a:pt x="861514" y="1923560"/>
                  <a:pt x="861514" y="1915515"/>
                </a:cubicBezTo>
                <a:cubicBezTo>
                  <a:pt x="861514" y="1907470"/>
                  <a:pt x="868036" y="1900948"/>
                  <a:pt x="876081" y="1900948"/>
                </a:cubicBezTo>
                <a:close/>
                <a:moveTo>
                  <a:pt x="484342" y="1895747"/>
                </a:moveTo>
                <a:cubicBezTo>
                  <a:pt x="486354" y="1895747"/>
                  <a:pt x="487984" y="1897378"/>
                  <a:pt x="487984" y="1899389"/>
                </a:cubicBezTo>
                <a:cubicBezTo>
                  <a:pt x="487984" y="1901401"/>
                  <a:pt x="486354" y="1903031"/>
                  <a:pt x="484342" y="1903031"/>
                </a:cubicBezTo>
                <a:cubicBezTo>
                  <a:pt x="482331" y="1903031"/>
                  <a:pt x="480700" y="1901401"/>
                  <a:pt x="480700" y="1899389"/>
                </a:cubicBezTo>
                <a:cubicBezTo>
                  <a:pt x="480700" y="1897378"/>
                  <a:pt x="482331" y="1895747"/>
                  <a:pt x="484342" y="1895747"/>
                </a:cubicBezTo>
                <a:close/>
                <a:moveTo>
                  <a:pt x="1525859" y="1895746"/>
                </a:moveTo>
                <a:cubicBezTo>
                  <a:pt x="1534766" y="1895746"/>
                  <a:pt x="1541987" y="1903432"/>
                  <a:pt x="1541987" y="1912914"/>
                </a:cubicBezTo>
                <a:cubicBezTo>
                  <a:pt x="1541987" y="1922396"/>
                  <a:pt x="1534766" y="1930082"/>
                  <a:pt x="1525859" y="1930082"/>
                </a:cubicBezTo>
                <a:cubicBezTo>
                  <a:pt x="1516952" y="1930082"/>
                  <a:pt x="1509731" y="1922396"/>
                  <a:pt x="1509731" y="1912914"/>
                </a:cubicBezTo>
                <a:cubicBezTo>
                  <a:pt x="1509731" y="1903432"/>
                  <a:pt x="1516952" y="1895746"/>
                  <a:pt x="1525859" y="1895746"/>
                </a:cubicBezTo>
                <a:close/>
                <a:moveTo>
                  <a:pt x="1200189" y="1895746"/>
                </a:moveTo>
                <a:cubicBezTo>
                  <a:pt x="1209671" y="1895746"/>
                  <a:pt x="1217357" y="1903432"/>
                  <a:pt x="1217357" y="1912914"/>
                </a:cubicBezTo>
                <a:cubicBezTo>
                  <a:pt x="1217357" y="1922396"/>
                  <a:pt x="1209671" y="1930082"/>
                  <a:pt x="1200189" y="1930082"/>
                </a:cubicBezTo>
                <a:cubicBezTo>
                  <a:pt x="1190707" y="1930082"/>
                  <a:pt x="1183021" y="1922396"/>
                  <a:pt x="1183021" y="1912914"/>
                </a:cubicBezTo>
                <a:cubicBezTo>
                  <a:pt x="1183021" y="1903432"/>
                  <a:pt x="1190707" y="1895746"/>
                  <a:pt x="1200189" y="1895746"/>
                </a:cubicBezTo>
                <a:close/>
                <a:moveTo>
                  <a:pt x="588910" y="1893666"/>
                </a:moveTo>
                <a:cubicBezTo>
                  <a:pt x="592933" y="1893666"/>
                  <a:pt x="596194" y="1896461"/>
                  <a:pt x="596194" y="1899909"/>
                </a:cubicBezTo>
                <a:cubicBezTo>
                  <a:pt x="596194" y="1903357"/>
                  <a:pt x="592933" y="1906152"/>
                  <a:pt x="588910" y="1906152"/>
                </a:cubicBezTo>
                <a:cubicBezTo>
                  <a:pt x="584887" y="1906152"/>
                  <a:pt x="581626" y="1903357"/>
                  <a:pt x="581626" y="1899909"/>
                </a:cubicBezTo>
                <a:cubicBezTo>
                  <a:pt x="581626" y="1896461"/>
                  <a:pt x="584887" y="1893666"/>
                  <a:pt x="588910" y="1893666"/>
                </a:cubicBezTo>
                <a:close/>
                <a:moveTo>
                  <a:pt x="1133599" y="1893665"/>
                </a:moveTo>
                <a:cubicBezTo>
                  <a:pt x="1143081" y="1893665"/>
                  <a:pt x="1150767" y="1901351"/>
                  <a:pt x="1150767" y="1910833"/>
                </a:cubicBezTo>
                <a:cubicBezTo>
                  <a:pt x="1150767" y="1920315"/>
                  <a:pt x="1143081" y="1928001"/>
                  <a:pt x="1133599" y="1928001"/>
                </a:cubicBezTo>
                <a:cubicBezTo>
                  <a:pt x="1124117" y="1928001"/>
                  <a:pt x="1116431" y="1920315"/>
                  <a:pt x="1116431" y="1910833"/>
                </a:cubicBezTo>
                <a:cubicBezTo>
                  <a:pt x="1116431" y="1901351"/>
                  <a:pt x="1124117" y="1893665"/>
                  <a:pt x="1133599" y="1893665"/>
                </a:cubicBezTo>
                <a:close/>
                <a:moveTo>
                  <a:pt x="381334" y="1893665"/>
                </a:moveTo>
                <a:cubicBezTo>
                  <a:pt x="382770" y="1893665"/>
                  <a:pt x="383935" y="1894830"/>
                  <a:pt x="383935" y="1896266"/>
                </a:cubicBezTo>
                <a:cubicBezTo>
                  <a:pt x="383935" y="1897702"/>
                  <a:pt x="382770" y="1898867"/>
                  <a:pt x="381334" y="1898867"/>
                </a:cubicBezTo>
                <a:cubicBezTo>
                  <a:pt x="379898" y="1898867"/>
                  <a:pt x="378733" y="1897702"/>
                  <a:pt x="378733" y="1896266"/>
                </a:cubicBezTo>
                <a:cubicBezTo>
                  <a:pt x="378733" y="1894830"/>
                  <a:pt x="379898" y="1893665"/>
                  <a:pt x="381334" y="1893665"/>
                </a:cubicBezTo>
                <a:close/>
                <a:moveTo>
                  <a:pt x="1266780" y="1890543"/>
                </a:moveTo>
                <a:cubicBezTo>
                  <a:pt x="1276262" y="1890543"/>
                  <a:pt x="1283948" y="1898462"/>
                  <a:pt x="1283948" y="1908231"/>
                </a:cubicBezTo>
                <a:cubicBezTo>
                  <a:pt x="1283948" y="1918000"/>
                  <a:pt x="1276262" y="1925919"/>
                  <a:pt x="1266780" y="1925919"/>
                </a:cubicBezTo>
                <a:cubicBezTo>
                  <a:pt x="1257298" y="1925919"/>
                  <a:pt x="1249612" y="1918000"/>
                  <a:pt x="1249612" y="1908231"/>
                </a:cubicBezTo>
                <a:cubicBezTo>
                  <a:pt x="1249612" y="1898462"/>
                  <a:pt x="1257298" y="1890543"/>
                  <a:pt x="1266780" y="1890543"/>
                </a:cubicBezTo>
                <a:close/>
                <a:moveTo>
                  <a:pt x="2020084" y="1886382"/>
                </a:moveTo>
                <a:cubicBezTo>
                  <a:pt x="2022096" y="1886382"/>
                  <a:pt x="2023726" y="1888013"/>
                  <a:pt x="2023726" y="1890024"/>
                </a:cubicBezTo>
                <a:cubicBezTo>
                  <a:pt x="2023726" y="1892036"/>
                  <a:pt x="2022096" y="1893666"/>
                  <a:pt x="2020084" y="1893666"/>
                </a:cubicBezTo>
                <a:cubicBezTo>
                  <a:pt x="2018073" y="1893666"/>
                  <a:pt x="2016442" y="1892036"/>
                  <a:pt x="2016442" y="1890024"/>
                </a:cubicBezTo>
                <a:cubicBezTo>
                  <a:pt x="2016442" y="1888013"/>
                  <a:pt x="2018073" y="1886382"/>
                  <a:pt x="2020084" y="1886382"/>
                </a:cubicBezTo>
                <a:close/>
                <a:moveTo>
                  <a:pt x="1918118" y="1886382"/>
                </a:moveTo>
                <a:cubicBezTo>
                  <a:pt x="1923577" y="1886382"/>
                  <a:pt x="1928003" y="1890109"/>
                  <a:pt x="1928003" y="1894706"/>
                </a:cubicBezTo>
                <a:cubicBezTo>
                  <a:pt x="1928003" y="1899303"/>
                  <a:pt x="1923577" y="1903030"/>
                  <a:pt x="1918118" y="1903030"/>
                </a:cubicBezTo>
                <a:cubicBezTo>
                  <a:pt x="1912659" y="1903030"/>
                  <a:pt x="1908233" y="1899303"/>
                  <a:pt x="1908233" y="1894706"/>
                </a:cubicBezTo>
                <a:cubicBezTo>
                  <a:pt x="1908233" y="1890109"/>
                  <a:pt x="1912659" y="1886382"/>
                  <a:pt x="1918118" y="1886382"/>
                </a:cubicBezTo>
                <a:close/>
                <a:moveTo>
                  <a:pt x="282489" y="1886382"/>
                </a:moveTo>
                <a:cubicBezTo>
                  <a:pt x="283925" y="1886382"/>
                  <a:pt x="285090" y="1887314"/>
                  <a:pt x="285090" y="1888463"/>
                </a:cubicBezTo>
                <a:cubicBezTo>
                  <a:pt x="285090" y="1889612"/>
                  <a:pt x="283925" y="1890544"/>
                  <a:pt x="282489" y="1890544"/>
                </a:cubicBezTo>
                <a:cubicBezTo>
                  <a:pt x="281053" y="1890544"/>
                  <a:pt x="279888" y="1889612"/>
                  <a:pt x="279888" y="1888463"/>
                </a:cubicBezTo>
                <a:cubicBezTo>
                  <a:pt x="279888" y="1887314"/>
                  <a:pt x="281053" y="1886382"/>
                  <a:pt x="282489" y="1886382"/>
                </a:cubicBezTo>
                <a:close/>
                <a:moveTo>
                  <a:pt x="700761" y="1886381"/>
                </a:moveTo>
                <a:cubicBezTo>
                  <a:pt x="706220" y="1886381"/>
                  <a:pt x="710646" y="1890108"/>
                  <a:pt x="710646" y="1894705"/>
                </a:cubicBezTo>
                <a:cubicBezTo>
                  <a:pt x="710646" y="1899302"/>
                  <a:pt x="706220" y="1903029"/>
                  <a:pt x="700761" y="1903029"/>
                </a:cubicBezTo>
                <a:cubicBezTo>
                  <a:pt x="695302" y="1903029"/>
                  <a:pt x="690876" y="1899302"/>
                  <a:pt x="690876" y="1894705"/>
                </a:cubicBezTo>
                <a:cubicBezTo>
                  <a:pt x="690876" y="1890108"/>
                  <a:pt x="695302" y="1886381"/>
                  <a:pt x="700761" y="1886381"/>
                </a:cubicBezTo>
                <a:close/>
                <a:moveTo>
                  <a:pt x="1811469" y="1883261"/>
                </a:moveTo>
                <a:cubicBezTo>
                  <a:pt x="1818365" y="1883261"/>
                  <a:pt x="1823955" y="1888851"/>
                  <a:pt x="1823955" y="1895747"/>
                </a:cubicBezTo>
                <a:cubicBezTo>
                  <a:pt x="1823955" y="1902643"/>
                  <a:pt x="1818365" y="1908233"/>
                  <a:pt x="1811469" y="1908233"/>
                </a:cubicBezTo>
                <a:cubicBezTo>
                  <a:pt x="1804573" y="1908233"/>
                  <a:pt x="1798983" y="1902643"/>
                  <a:pt x="1798983" y="1895747"/>
                </a:cubicBezTo>
                <a:cubicBezTo>
                  <a:pt x="1798983" y="1888851"/>
                  <a:pt x="1804573" y="1883261"/>
                  <a:pt x="1811469" y="1883261"/>
                </a:cubicBezTo>
                <a:close/>
                <a:moveTo>
                  <a:pt x="1068049" y="1883260"/>
                </a:moveTo>
                <a:cubicBezTo>
                  <a:pt x="1076956" y="1883260"/>
                  <a:pt x="1084177" y="1890481"/>
                  <a:pt x="1084177" y="1899388"/>
                </a:cubicBezTo>
                <a:cubicBezTo>
                  <a:pt x="1084177" y="1908295"/>
                  <a:pt x="1076956" y="1915516"/>
                  <a:pt x="1068049" y="1915516"/>
                </a:cubicBezTo>
                <a:cubicBezTo>
                  <a:pt x="1059142" y="1915516"/>
                  <a:pt x="1051921" y="1908295"/>
                  <a:pt x="1051921" y="1899388"/>
                </a:cubicBezTo>
                <a:cubicBezTo>
                  <a:pt x="1051921" y="1890481"/>
                  <a:pt x="1059142" y="1883260"/>
                  <a:pt x="1068049" y="1883260"/>
                </a:cubicBezTo>
                <a:close/>
                <a:moveTo>
                  <a:pt x="2117888" y="1881179"/>
                </a:moveTo>
                <a:cubicBezTo>
                  <a:pt x="2119324" y="1881179"/>
                  <a:pt x="2120489" y="1881645"/>
                  <a:pt x="2120489" y="1882220"/>
                </a:cubicBezTo>
                <a:cubicBezTo>
                  <a:pt x="2120489" y="1882795"/>
                  <a:pt x="2119324" y="1883261"/>
                  <a:pt x="2117888" y="1883261"/>
                </a:cubicBezTo>
                <a:cubicBezTo>
                  <a:pt x="2116452" y="1883261"/>
                  <a:pt x="2115287" y="1882795"/>
                  <a:pt x="2115287" y="1882220"/>
                </a:cubicBezTo>
                <a:cubicBezTo>
                  <a:pt x="2115287" y="1881645"/>
                  <a:pt x="2116452" y="1881179"/>
                  <a:pt x="2117888" y="1881179"/>
                </a:cubicBezTo>
                <a:close/>
                <a:moveTo>
                  <a:pt x="1333890" y="1881179"/>
                </a:moveTo>
                <a:cubicBezTo>
                  <a:pt x="1343659" y="1881179"/>
                  <a:pt x="1351578" y="1888865"/>
                  <a:pt x="1351578" y="1898347"/>
                </a:cubicBezTo>
                <a:cubicBezTo>
                  <a:pt x="1351578" y="1907829"/>
                  <a:pt x="1343659" y="1915515"/>
                  <a:pt x="1333890" y="1915515"/>
                </a:cubicBezTo>
                <a:cubicBezTo>
                  <a:pt x="1324121" y="1915515"/>
                  <a:pt x="1316202" y="1907829"/>
                  <a:pt x="1316202" y="1898347"/>
                </a:cubicBezTo>
                <a:cubicBezTo>
                  <a:pt x="1316202" y="1888865"/>
                  <a:pt x="1324121" y="1881179"/>
                  <a:pt x="1333890" y="1881179"/>
                </a:cubicBezTo>
                <a:close/>
                <a:moveTo>
                  <a:pt x="1701178" y="1879099"/>
                </a:moveTo>
                <a:cubicBezTo>
                  <a:pt x="1708648" y="1879099"/>
                  <a:pt x="1714704" y="1885155"/>
                  <a:pt x="1714704" y="1892625"/>
                </a:cubicBezTo>
                <a:cubicBezTo>
                  <a:pt x="1714704" y="1900095"/>
                  <a:pt x="1708648" y="1906151"/>
                  <a:pt x="1701178" y="1906151"/>
                </a:cubicBezTo>
                <a:cubicBezTo>
                  <a:pt x="1693708" y="1906151"/>
                  <a:pt x="1687652" y="1900095"/>
                  <a:pt x="1687652" y="1892625"/>
                </a:cubicBezTo>
                <a:cubicBezTo>
                  <a:pt x="1687652" y="1885155"/>
                  <a:pt x="1693708" y="1879099"/>
                  <a:pt x="1701178" y="1879099"/>
                </a:cubicBezTo>
                <a:close/>
                <a:moveTo>
                  <a:pt x="816774" y="1870774"/>
                </a:moveTo>
                <a:cubicBezTo>
                  <a:pt x="823670" y="1870774"/>
                  <a:pt x="829260" y="1876364"/>
                  <a:pt x="829260" y="1883260"/>
                </a:cubicBezTo>
                <a:cubicBezTo>
                  <a:pt x="829260" y="1890156"/>
                  <a:pt x="823670" y="1895746"/>
                  <a:pt x="816774" y="1895746"/>
                </a:cubicBezTo>
                <a:cubicBezTo>
                  <a:pt x="809878" y="1895746"/>
                  <a:pt x="804288" y="1890156"/>
                  <a:pt x="804288" y="1883260"/>
                </a:cubicBezTo>
                <a:cubicBezTo>
                  <a:pt x="804288" y="1876364"/>
                  <a:pt x="809878" y="1870774"/>
                  <a:pt x="816774" y="1870774"/>
                </a:cubicBezTo>
                <a:close/>
                <a:moveTo>
                  <a:pt x="1002499" y="1868693"/>
                </a:moveTo>
                <a:cubicBezTo>
                  <a:pt x="1010831" y="1868693"/>
                  <a:pt x="1017586" y="1875448"/>
                  <a:pt x="1017586" y="1883780"/>
                </a:cubicBezTo>
                <a:cubicBezTo>
                  <a:pt x="1017586" y="1892112"/>
                  <a:pt x="1010831" y="1898867"/>
                  <a:pt x="1002499" y="1898867"/>
                </a:cubicBezTo>
                <a:cubicBezTo>
                  <a:pt x="994167" y="1898867"/>
                  <a:pt x="987412" y="1892112"/>
                  <a:pt x="987412" y="1883780"/>
                </a:cubicBezTo>
                <a:cubicBezTo>
                  <a:pt x="987412" y="1875448"/>
                  <a:pt x="994167" y="1868693"/>
                  <a:pt x="1002499" y="1868693"/>
                </a:cubicBezTo>
                <a:close/>
                <a:moveTo>
                  <a:pt x="1397880" y="1866612"/>
                </a:moveTo>
                <a:cubicBezTo>
                  <a:pt x="1407362" y="1866612"/>
                  <a:pt x="1415048" y="1874298"/>
                  <a:pt x="1415048" y="1883780"/>
                </a:cubicBezTo>
                <a:cubicBezTo>
                  <a:pt x="1415048" y="1893262"/>
                  <a:pt x="1407362" y="1900948"/>
                  <a:pt x="1397880" y="1900948"/>
                </a:cubicBezTo>
                <a:cubicBezTo>
                  <a:pt x="1388398" y="1900948"/>
                  <a:pt x="1380712" y="1893262"/>
                  <a:pt x="1380712" y="1883780"/>
                </a:cubicBezTo>
                <a:cubicBezTo>
                  <a:pt x="1380712" y="1874298"/>
                  <a:pt x="1388398" y="1866612"/>
                  <a:pt x="1397880" y="1866612"/>
                </a:cubicBezTo>
                <a:close/>
                <a:moveTo>
                  <a:pt x="1585166" y="1863491"/>
                </a:moveTo>
                <a:cubicBezTo>
                  <a:pt x="1594073" y="1863491"/>
                  <a:pt x="1601294" y="1870712"/>
                  <a:pt x="1601294" y="1879619"/>
                </a:cubicBezTo>
                <a:cubicBezTo>
                  <a:pt x="1601294" y="1888526"/>
                  <a:pt x="1594073" y="1895747"/>
                  <a:pt x="1585166" y="1895747"/>
                </a:cubicBezTo>
                <a:cubicBezTo>
                  <a:pt x="1576259" y="1895747"/>
                  <a:pt x="1569038" y="1888526"/>
                  <a:pt x="1569038" y="1879619"/>
                </a:cubicBezTo>
                <a:cubicBezTo>
                  <a:pt x="1569038" y="1870712"/>
                  <a:pt x="1576259" y="1863491"/>
                  <a:pt x="1585166" y="1863491"/>
                </a:cubicBezTo>
                <a:close/>
                <a:moveTo>
                  <a:pt x="542089" y="1843723"/>
                </a:moveTo>
                <a:cubicBezTo>
                  <a:pt x="546112" y="1843723"/>
                  <a:pt x="549373" y="1847683"/>
                  <a:pt x="549373" y="1852567"/>
                </a:cubicBezTo>
                <a:cubicBezTo>
                  <a:pt x="549373" y="1857451"/>
                  <a:pt x="546112" y="1861411"/>
                  <a:pt x="542089" y="1861411"/>
                </a:cubicBezTo>
                <a:cubicBezTo>
                  <a:pt x="538066" y="1861411"/>
                  <a:pt x="534805" y="1857451"/>
                  <a:pt x="534805" y="1852567"/>
                </a:cubicBezTo>
                <a:cubicBezTo>
                  <a:pt x="534805" y="1847683"/>
                  <a:pt x="538066" y="1843723"/>
                  <a:pt x="542089" y="1843723"/>
                </a:cubicBezTo>
                <a:close/>
                <a:moveTo>
                  <a:pt x="937989" y="1843722"/>
                </a:moveTo>
                <a:cubicBezTo>
                  <a:pt x="947471" y="1843722"/>
                  <a:pt x="955157" y="1851641"/>
                  <a:pt x="955157" y="1861410"/>
                </a:cubicBezTo>
                <a:cubicBezTo>
                  <a:pt x="955157" y="1871179"/>
                  <a:pt x="947471" y="1879098"/>
                  <a:pt x="937989" y="1879098"/>
                </a:cubicBezTo>
                <a:cubicBezTo>
                  <a:pt x="928507" y="1879098"/>
                  <a:pt x="920821" y="1871179"/>
                  <a:pt x="920821" y="1861410"/>
                </a:cubicBezTo>
                <a:cubicBezTo>
                  <a:pt x="920821" y="1851641"/>
                  <a:pt x="928507" y="1843722"/>
                  <a:pt x="937989" y="1843722"/>
                </a:cubicBezTo>
                <a:close/>
                <a:moveTo>
                  <a:pt x="439602" y="1841642"/>
                </a:moveTo>
                <a:cubicBezTo>
                  <a:pt x="442763" y="1841642"/>
                  <a:pt x="445325" y="1844903"/>
                  <a:pt x="445325" y="1848926"/>
                </a:cubicBezTo>
                <a:cubicBezTo>
                  <a:pt x="445325" y="1852949"/>
                  <a:pt x="442763" y="1856210"/>
                  <a:pt x="439602" y="1856210"/>
                </a:cubicBezTo>
                <a:cubicBezTo>
                  <a:pt x="436441" y="1856210"/>
                  <a:pt x="433879" y="1852949"/>
                  <a:pt x="433879" y="1848926"/>
                </a:cubicBezTo>
                <a:cubicBezTo>
                  <a:pt x="433879" y="1844903"/>
                  <a:pt x="436441" y="1841642"/>
                  <a:pt x="439602" y="1841642"/>
                </a:cubicBezTo>
                <a:close/>
                <a:moveTo>
                  <a:pt x="1462389" y="1841641"/>
                </a:moveTo>
                <a:cubicBezTo>
                  <a:pt x="1471871" y="1841641"/>
                  <a:pt x="1479557" y="1849327"/>
                  <a:pt x="1479557" y="1858809"/>
                </a:cubicBezTo>
                <a:cubicBezTo>
                  <a:pt x="1479557" y="1868291"/>
                  <a:pt x="1471871" y="1875977"/>
                  <a:pt x="1462389" y="1875977"/>
                </a:cubicBezTo>
                <a:cubicBezTo>
                  <a:pt x="1452907" y="1875977"/>
                  <a:pt x="1445221" y="1868291"/>
                  <a:pt x="1445221" y="1858809"/>
                </a:cubicBezTo>
                <a:cubicBezTo>
                  <a:pt x="1445221" y="1849327"/>
                  <a:pt x="1452907" y="1841641"/>
                  <a:pt x="1462389" y="1841641"/>
                </a:cubicBezTo>
                <a:close/>
                <a:moveTo>
                  <a:pt x="648737" y="1838520"/>
                </a:moveTo>
                <a:cubicBezTo>
                  <a:pt x="655346" y="1838520"/>
                  <a:pt x="660703" y="1844110"/>
                  <a:pt x="660703" y="1851006"/>
                </a:cubicBezTo>
                <a:cubicBezTo>
                  <a:pt x="660703" y="1857902"/>
                  <a:pt x="655346" y="1863492"/>
                  <a:pt x="648737" y="1863492"/>
                </a:cubicBezTo>
                <a:cubicBezTo>
                  <a:pt x="642128" y="1863492"/>
                  <a:pt x="636771" y="1857902"/>
                  <a:pt x="636771" y="1851006"/>
                </a:cubicBezTo>
                <a:cubicBezTo>
                  <a:pt x="636771" y="1844110"/>
                  <a:pt x="642128" y="1838520"/>
                  <a:pt x="648737" y="1838520"/>
                </a:cubicBezTo>
                <a:close/>
                <a:moveTo>
                  <a:pt x="1858291" y="1836440"/>
                </a:moveTo>
                <a:cubicBezTo>
                  <a:pt x="1865187" y="1836440"/>
                  <a:pt x="1870777" y="1841564"/>
                  <a:pt x="1870777" y="1847885"/>
                </a:cubicBezTo>
                <a:cubicBezTo>
                  <a:pt x="1870777" y="1854206"/>
                  <a:pt x="1865187" y="1859330"/>
                  <a:pt x="1858291" y="1859330"/>
                </a:cubicBezTo>
                <a:cubicBezTo>
                  <a:pt x="1851395" y="1859330"/>
                  <a:pt x="1845805" y="1854206"/>
                  <a:pt x="1845805" y="1847885"/>
                </a:cubicBezTo>
                <a:cubicBezTo>
                  <a:pt x="1845805" y="1841564"/>
                  <a:pt x="1851395" y="1836440"/>
                  <a:pt x="1858291" y="1836440"/>
                </a:cubicBezTo>
                <a:close/>
                <a:moveTo>
                  <a:pt x="341796" y="1836439"/>
                </a:moveTo>
                <a:cubicBezTo>
                  <a:pt x="344381" y="1836439"/>
                  <a:pt x="346478" y="1838769"/>
                  <a:pt x="346478" y="1841641"/>
                </a:cubicBezTo>
                <a:cubicBezTo>
                  <a:pt x="346478" y="1844514"/>
                  <a:pt x="344381" y="1846844"/>
                  <a:pt x="341796" y="1846844"/>
                </a:cubicBezTo>
                <a:cubicBezTo>
                  <a:pt x="339211" y="1846844"/>
                  <a:pt x="337114" y="1844514"/>
                  <a:pt x="337114" y="1841641"/>
                </a:cubicBezTo>
                <a:cubicBezTo>
                  <a:pt x="337114" y="1838769"/>
                  <a:pt x="339211" y="1836439"/>
                  <a:pt x="341796" y="1836439"/>
                </a:cubicBezTo>
                <a:close/>
                <a:moveTo>
                  <a:pt x="1961818" y="1834359"/>
                </a:moveTo>
                <a:cubicBezTo>
                  <a:pt x="1967277" y="1834359"/>
                  <a:pt x="1971703" y="1838785"/>
                  <a:pt x="1971703" y="1844244"/>
                </a:cubicBezTo>
                <a:cubicBezTo>
                  <a:pt x="1971703" y="1849703"/>
                  <a:pt x="1967277" y="1854129"/>
                  <a:pt x="1961818" y="1854129"/>
                </a:cubicBezTo>
                <a:cubicBezTo>
                  <a:pt x="1956359" y="1854129"/>
                  <a:pt x="1951933" y="1849703"/>
                  <a:pt x="1951933" y="1844244"/>
                </a:cubicBezTo>
                <a:cubicBezTo>
                  <a:pt x="1951933" y="1838785"/>
                  <a:pt x="1956359" y="1834359"/>
                  <a:pt x="1961818" y="1834359"/>
                </a:cubicBezTo>
                <a:close/>
                <a:moveTo>
                  <a:pt x="1751642" y="1831237"/>
                </a:moveTo>
                <a:cubicBezTo>
                  <a:pt x="1761124" y="1831237"/>
                  <a:pt x="1768810" y="1839156"/>
                  <a:pt x="1768810" y="1848925"/>
                </a:cubicBezTo>
                <a:cubicBezTo>
                  <a:pt x="1768810" y="1858694"/>
                  <a:pt x="1761124" y="1866613"/>
                  <a:pt x="1751642" y="1866613"/>
                </a:cubicBezTo>
                <a:cubicBezTo>
                  <a:pt x="1742160" y="1866613"/>
                  <a:pt x="1734474" y="1858694"/>
                  <a:pt x="1734474" y="1848925"/>
                </a:cubicBezTo>
                <a:cubicBezTo>
                  <a:pt x="1734474" y="1839156"/>
                  <a:pt x="1742160" y="1831237"/>
                  <a:pt x="1751642" y="1831237"/>
                </a:cubicBezTo>
                <a:close/>
                <a:moveTo>
                  <a:pt x="760068" y="1831236"/>
                </a:moveTo>
                <a:cubicBezTo>
                  <a:pt x="768400" y="1831236"/>
                  <a:pt x="775155" y="1837991"/>
                  <a:pt x="775155" y="1846323"/>
                </a:cubicBezTo>
                <a:cubicBezTo>
                  <a:pt x="775155" y="1854655"/>
                  <a:pt x="768400" y="1861410"/>
                  <a:pt x="760068" y="1861410"/>
                </a:cubicBezTo>
                <a:cubicBezTo>
                  <a:pt x="751736" y="1861410"/>
                  <a:pt x="744981" y="1854655"/>
                  <a:pt x="744981" y="1846323"/>
                </a:cubicBezTo>
                <a:cubicBezTo>
                  <a:pt x="744981" y="1837991"/>
                  <a:pt x="751736" y="1831236"/>
                  <a:pt x="760068" y="1831236"/>
                </a:cubicBezTo>
                <a:close/>
                <a:moveTo>
                  <a:pt x="2060142" y="1829156"/>
                </a:moveTo>
                <a:cubicBezTo>
                  <a:pt x="2063590" y="1829156"/>
                  <a:pt x="2066385" y="1832417"/>
                  <a:pt x="2066385" y="1836440"/>
                </a:cubicBezTo>
                <a:cubicBezTo>
                  <a:pt x="2066385" y="1840463"/>
                  <a:pt x="2063590" y="1843724"/>
                  <a:pt x="2060142" y="1843724"/>
                </a:cubicBezTo>
                <a:cubicBezTo>
                  <a:pt x="2056694" y="1843724"/>
                  <a:pt x="2053899" y="1840463"/>
                  <a:pt x="2053899" y="1836440"/>
                </a:cubicBezTo>
                <a:cubicBezTo>
                  <a:pt x="2053899" y="1832417"/>
                  <a:pt x="2056694" y="1829156"/>
                  <a:pt x="2060142" y="1829156"/>
                </a:cubicBezTo>
                <a:close/>
                <a:moveTo>
                  <a:pt x="245032" y="1829156"/>
                </a:moveTo>
                <a:cubicBezTo>
                  <a:pt x="246468" y="1829156"/>
                  <a:pt x="247633" y="1830787"/>
                  <a:pt x="247633" y="1832798"/>
                </a:cubicBezTo>
                <a:cubicBezTo>
                  <a:pt x="247633" y="1834810"/>
                  <a:pt x="246468" y="1836440"/>
                  <a:pt x="245032" y="1836440"/>
                </a:cubicBezTo>
                <a:cubicBezTo>
                  <a:pt x="243596" y="1836440"/>
                  <a:pt x="242431" y="1834810"/>
                  <a:pt x="242431" y="1832798"/>
                </a:cubicBezTo>
                <a:cubicBezTo>
                  <a:pt x="242431" y="1830787"/>
                  <a:pt x="243596" y="1829156"/>
                  <a:pt x="245032" y="1829156"/>
                </a:cubicBezTo>
                <a:close/>
                <a:moveTo>
                  <a:pt x="2155345" y="1823953"/>
                </a:moveTo>
                <a:cubicBezTo>
                  <a:pt x="2156781" y="1823953"/>
                  <a:pt x="2157946" y="1825118"/>
                  <a:pt x="2157946" y="1826554"/>
                </a:cubicBezTo>
                <a:cubicBezTo>
                  <a:pt x="2157946" y="1827990"/>
                  <a:pt x="2156781" y="1829155"/>
                  <a:pt x="2155345" y="1829155"/>
                </a:cubicBezTo>
                <a:cubicBezTo>
                  <a:pt x="2153909" y="1829155"/>
                  <a:pt x="2152744" y="1827990"/>
                  <a:pt x="2152744" y="1826554"/>
                </a:cubicBezTo>
                <a:cubicBezTo>
                  <a:pt x="2152744" y="1825118"/>
                  <a:pt x="2153909" y="1823953"/>
                  <a:pt x="2155345" y="1823953"/>
                </a:cubicBezTo>
                <a:close/>
                <a:moveTo>
                  <a:pt x="1640311" y="1823953"/>
                </a:moveTo>
                <a:cubicBezTo>
                  <a:pt x="1649793" y="1823953"/>
                  <a:pt x="1657479" y="1832338"/>
                  <a:pt x="1657479" y="1842682"/>
                </a:cubicBezTo>
                <a:cubicBezTo>
                  <a:pt x="1657479" y="1853026"/>
                  <a:pt x="1649793" y="1861411"/>
                  <a:pt x="1640311" y="1861411"/>
                </a:cubicBezTo>
                <a:cubicBezTo>
                  <a:pt x="1630829" y="1861411"/>
                  <a:pt x="1623143" y="1853026"/>
                  <a:pt x="1623143" y="1842682"/>
                </a:cubicBezTo>
                <a:cubicBezTo>
                  <a:pt x="1623143" y="1832338"/>
                  <a:pt x="1630829" y="1823953"/>
                  <a:pt x="1640311" y="1823953"/>
                </a:cubicBezTo>
                <a:close/>
                <a:moveTo>
                  <a:pt x="1200189" y="1821872"/>
                </a:moveTo>
                <a:cubicBezTo>
                  <a:pt x="1208521" y="1821872"/>
                  <a:pt x="1215276" y="1829093"/>
                  <a:pt x="1215276" y="1838000"/>
                </a:cubicBezTo>
                <a:cubicBezTo>
                  <a:pt x="1215276" y="1846907"/>
                  <a:pt x="1208521" y="1854128"/>
                  <a:pt x="1200189" y="1854128"/>
                </a:cubicBezTo>
                <a:cubicBezTo>
                  <a:pt x="1191857" y="1854128"/>
                  <a:pt x="1185102" y="1846907"/>
                  <a:pt x="1185102" y="1838000"/>
                </a:cubicBezTo>
                <a:cubicBezTo>
                  <a:pt x="1185102" y="1829093"/>
                  <a:pt x="1191857" y="1821872"/>
                  <a:pt x="1200189" y="1821872"/>
                </a:cubicBezTo>
                <a:close/>
                <a:moveTo>
                  <a:pt x="1268340" y="1818751"/>
                </a:moveTo>
                <a:cubicBezTo>
                  <a:pt x="1276960" y="1818751"/>
                  <a:pt x="1283947" y="1825506"/>
                  <a:pt x="1283947" y="1833838"/>
                </a:cubicBezTo>
                <a:cubicBezTo>
                  <a:pt x="1283947" y="1842170"/>
                  <a:pt x="1276960" y="1848925"/>
                  <a:pt x="1268340" y="1848925"/>
                </a:cubicBezTo>
                <a:cubicBezTo>
                  <a:pt x="1259720" y="1848925"/>
                  <a:pt x="1252733" y="1842170"/>
                  <a:pt x="1252733" y="1833838"/>
                </a:cubicBezTo>
                <a:cubicBezTo>
                  <a:pt x="1252733" y="1825506"/>
                  <a:pt x="1259720" y="1818751"/>
                  <a:pt x="1268340" y="1818751"/>
                </a:cubicBezTo>
                <a:close/>
                <a:moveTo>
                  <a:pt x="1133598" y="1818751"/>
                </a:moveTo>
                <a:cubicBezTo>
                  <a:pt x="1141930" y="1818751"/>
                  <a:pt x="1148685" y="1825972"/>
                  <a:pt x="1148685" y="1834879"/>
                </a:cubicBezTo>
                <a:cubicBezTo>
                  <a:pt x="1148685" y="1843786"/>
                  <a:pt x="1141930" y="1851007"/>
                  <a:pt x="1133598" y="1851007"/>
                </a:cubicBezTo>
                <a:cubicBezTo>
                  <a:pt x="1125266" y="1851007"/>
                  <a:pt x="1118511" y="1843786"/>
                  <a:pt x="1118511" y="1834879"/>
                </a:cubicBezTo>
                <a:cubicBezTo>
                  <a:pt x="1118511" y="1825972"/>
                  <a:pt x="1125266" y="1818751"/>
                  <a:pt x="1133598" y="1818751"/>
                </a:cubicBezTo>
                <a:close/>
                <a:moveTo>
                  <a:pt x="2247948" y="1814589"/>
                </a:moveTo>
                <a:cubicBezTo>
                  <a:pt x="2248810" y="1814589"/>
                  <a:pt x="2249509" y="1815055"/>
                  <a:pt x="2249509" y="1815630"/>
                </a:cubicBezTo>
                <a:cubicBezTo>
                  <a:pt x="2249509" y="1816205"/>
                  <a:pt x="2248810" y="1816671"/>
                  <a:pt x="2247948" y="1816671"/>
                </a:cubicBezTo>
                <a:cubicBezTo>
                  <a:pt x="2247086" y="1816671"/>
                  <a:pt x="2246387" y="1816205"/>
                  <a:pt x="2246387" y="1815630"/>
                </a:cubicBezTo>
                <a:cubicBezTo>
                  <a:pt x="2246387" y="1815055"/>
                  <a:pt x="2247086" y="1814589"/>
                  <a:pt x="2247948" y="1814589"/>
                </a:cubicBezTo>
                <a:close/>
                <a:moveTo>
                  <a:pt x="878682" y="1814589"/>
                </a:moveTo>
                <a:cubicBezTo>
                  <a:pt x="888164" y="1814589"/>
                  <a:pt x="895850" y="1822275"/>
                  <a:pt x="895850" y="1831757"/>
                </a:cubicBezTo>
                <a:cubicBezTo>
                  <a:pt x="895850" y="1841239"/>
                  <a:pt x="888164" y="1848925"/>
                  <a:pt x="878682" y="1848925"/>
                </a:cubicBezTo>
                <a:cubicBezTo>
                  <a:pt x="869200" y="1848925"/>
                  <a:pt x="861514" y="1841239"/>
                  <a:pt x="861514" y="1831757"/>
                </a:cubicBezTo>
                <a:cubicBezTo>
                  <a:pt x="861514" y="1822275"/>
                  <a:pt x="869200" y="1814589"/>
                  <a:pt x="878682" y="1814589"/>
                </a:cubicBezTo>
                <a:close/>
                <a:moveTo>
                  <a:pt x="1523257" y="1811467"/>
                </a:moveTo>
                <a:cubicBezTo>
                  <a:pt x="1533601" y="1811467"/>
                  <a:pt x="1541986" y="1819852"/>
                  <a:pt x="1541986" y="1830196"/>
                </a:cubicBezTo>
                <a:cubicBezTo>
                  <a:pt x="1541986" y="1840540"/>
                  <a:pt x="1533601" y="1848925"/>
                  <a:pt x="1523257" y="1848925"/>
                </a:cubicBezTo>
                <a:cubicBezTo>
                  <a:pt x="1512913" y="1848925"/>
                  <a:pt x="1504528" y="1840540"/>
                  <a:pt x="1504528" y="1830196"/>
                </a:cubicBezTo>
                <a:cubicBezTo>
                  <a:pt x="1504528" y="1819852"/>
                  <a:pt x="1512913" y="1811467"/>
                  <a:pt x="1523257" y="1811467"/>
                </a:cubicBezTo>
                <a:close/>
                <a:moveTo>
                  <a:pt x="1068049" y="1807306"/>
                </a:moveTo>
                <a:cubicBezTo>
                  <a:pt x="1076956" y="1807306"/>
                  <a:pt x="1084177" y="1814293"/>
                  <a:pt x="1084177" y="1822913"/>
                </a:cubicBezTo>
                <a:cubicBezTo>
                  <a:pt x="1084177" y="1831533"/>
                  <a:pt x="1076956" y="1838520"/>
                  <a:pt x="1068049" y="1838520"/>
                </a:cubicBezTo>
                <a:cubicBezTo>
                  <a:pt x="1059142" y="1838520"/>
                  <a:pt x="1051921" y="1831533"/>
                  <a:pt x="1051921" y="1822913"/>
                </a:cubicBezTo>
                <a:cubicBezTo>
                  <a:pt x="1051921" y="1814293"/>
                  <a:pt x="1059142" y="1807306"/>
                  <a:pt x="1068049" y="1807306"/>
                </a:cubicBezTo>
                <a:close/>
                <a:moveTo>
                  <a:pt x="1333890" y="1807305"/>
                </a:moveTo>
                <a:cubicBezTo>
                  <a:pt x="1343659" y="1807305"/>
                  <a:pt x="1351578" y="1814292"/>
                  <a:pt x="1351578" y="1822912"/>
                </a:cubicBezTo>
                <a:cubicBezTo>
                  <a:pt x="1351578" y="1831532"/>
                  <a:pt x="1343659" y="1838519"/>
                  <a:pt x="1333890" y="1838519"/>
                </a:cubicBezTo>
                <a:cubicBezTo>
                  <a:pt x="1324121" y="1838519"/>
                  <a:pt x="1316202" y="1831532"/>
                  <a:pt x="1316202" y="1822912"/>
                </a:cubicBezTo>
                <a:cubicBezTo>
                  <a:pt x="1316202" y="1814292"/>
                  <a:pt x="1324121" y="1807305"/>
                  <a:pt x="1333890" y="1807305"/>
                </a:cubicBezTo>
                <a:close/>
                <a:moveTo>
                  <a:pt x="498909" y="1794821"/>
                </a:moveTo>
                <a:cubicBezTo>
                  <a:pt x="503793" y="1794821"/>
                  <a:pt x="507753" y="1798082"/>
                  <a:pt x="507753" y="1802105"/>
                </a:cubicBezTo>
                <a:cubicBezTo>
                  <a:pt x="507753" y="1806128"/>
                  <a:pt x="503793" y="1809389"/>
                  <a:pt x="498909" y="1809389"/>
                </a:cubicBezTo>
                <a:cubicBezTo>
                  <a:pt x="494025" y="1809389"/>
                  <a:pt x="490065" y="1806128"/>
                  <a:pt x="490065" y="1802105"/>
                </a:cubicBezTo>
                <a:cubicBezTo>
                  <a:pt x="490065" y="1798082"/>
                  <a:pt x="494025" y="1794821"/>
                  <a:pt x="498909" y="1794821"/>
                </a:cubicBezTo>
                <a:close/>
                <a:moveTo>
                  <a:pt x="601916" y="1794820"/>
                </a:moveTo>
                <a:cubicBezTo>
                  <a:pt x="607375" y="1794820"/>
                  <a:pt x="611801" y="1799711"/>
                  <a:pt x="611801" y="1805745"/>
                </a:cubicBezTo>
                <a:cubicBezTo>
                  <a:pt x="611801" y="1811779"/>
                  <a:pt x="607375" y="1816670"/>
                  <a:pt x="601916" y="1816670"/>
                </a:cubicBezTo>
                <a:cubicBezTo>
                  <a:pt x="596457" y="1816670"/>
                  <a:pt x="592031" y="1811779"/>
                  <a:pt x="592031" y="1805745"/>
                </a:cubicBezTo>
                <a:cubicBezTo>
                  <a:pt x="592031" y="1799711"/>
                  <a:pt x="596457" y="1794820"/>
                  <a:pt x="601916" y="1794820"/>
                </a:cubicBezTo>
                <a:close/>
                <a:moveTo>
                  <a:pt x="708044" y="1791698"/>
                </a:moveTo>
                <a:cubicBezTo>
                  <a:pt x="714653" y="1791698"/>
                  <a:pt x="720010" y="1797288"/>
                  <a:pt x="720010" y="1804184"/>
                </a:cubicBezTo>
                <a:cubicBezTo>
                  <a:pt x="720010" y="1811080"/>
                  <a:pt x="714653" y="1816670"/>
                  <a:pt x="708044" y="1816670"/>
                </a:cubicBezTo>
                <a:cubicBezTo>
                  <a:pt x="701435" y="1816670"/>
                  <a:pt x="696078" y="1811080"/>
                  <a:pt x="696078" y="1804184"/>
                </a:cubicBezTo>
                <a:cubicBezTo>
                  <a:pt x="696078" y="1797288"/>
                  <a:pt x="701435" y="1791698"/>
                  <a:pt x="708044" y="1791698"/>
                </a:cubicBezTo>
                <a:close/>
                <a:moveTo>
                  <a:pt x="400063" y="1789618"/>
                </a:moveTo>
                <a:cubicBezTo>
                  <a:pt x="403223" y="1789618"/>
                  <a:pt x="405786" y="1791714"/>
                  <a:pt x="405786" y="1794300"/>
                </a:cubicBezTo>
                <a:cubicBezTo>
                  <a:pt x="405786" y="1796885"/>
                  <a:pt x="403223" y="1798982"/>
                  <a:pt x="400063" y="1798982"/>
                </a:cubicBezTo>
                <a:cubicBezTo>
                  <a:pt x="396904" y="1798982"/>
                  <a:pt x="394341" y="1796885"/>
                  <a:pt x="394341" y="1794300"/>
                </a:cubicBezTo>
                <a:cubicBezTo>
                  <a:pt x="394341" y="1791714"/>
                  <a:pt x="396904" y="1789618"/>
                  <a:pt x="400063" y="1789618"/>
                </a:cubicBezTo>
                <a:close/>
                <a:moveTo>
                  <a:pt x="1800023" y="1787537"/>
                </a:moveTo>
                <a:cubicBezTo>
                  <a:pt x="1807493" y="1787537"/>
                  <a:pt x="1813549" y="1794059"/>
                  <a:pt x="1813549" y="1802104"/>
                </a:cubicBezTo>
                <a:cubicBezTo>
                  <a:pt x="1813549" y="1810149"/>
                  <a:pt x="1807493" y="1816671"/>
                  <a:pt x="1800023" y="1816671"/>
                </a:cubicBezTo>
                <a:cubicBezTo>
                  <a:pt x="1792553" y="1816671"/>
                  <a:pt x="1786497" y="1810149"/>
                  <a:pt x="1786497" y="1802104"/>
                </a:cubicBezTo>
                <a:cubicBezTo>
                  <a:pt x="1786497" y="1794059"/>
                  <a:pt x="1792553" y="1787537"/>
                  <a:pt x="1800023" y="1787537"/>
                </a:cubicBezTo>
                <a:close/>
                <a:moveTo>
                  <a:pt x="1002498" y="1787537"/>
                </a:moveTo>
                <a:cubicBezTo>
                  <a:pt x="1011980" y="1787537"/>
                  <a:pt x="1019666" y="1795223"/>
                  <a:pt x="1019666" y="1804705"/>
                </a:cubicBezTo>
                <a:cubicBezTo>
                  <a:pt x="1019666" y="1814187"/>
                  <a:pt x="1011980" y="1821873"/>
                  <a:pt x="1002498" y="1821873"/>
                </a:cubicBezTo>
                <a:cubicBezTo>
                  <a:pt x="993016" y="1821873"/>
                  <a:pt x="985330" y="1814187"/>
                  <a:pt x="985330" y="1804705"/>
                </a:cubicBezTo>
                <a:cubicBezTo>
                  <a:pt x="985330" y="1795223"/>
                  <a:pt x="993016" y="1787537"/>
                  <a:pt x="1002498" y="1787537"/>
                </a:cubicBezTo>
                <a:close/>
                <a:moveTo>
                  <a:pt x="1397880" y="1787536"/>
                </a:moveTo>
                <a:cubicBezTo>
                  <a:pt x="1407362" y="1787536"/>
                  <a:pt x="1415048" y="1795222"/>
                  <a:pt x="1415048" y="1804704"/>
                </a:cubicBezTo>
                <a:cubicBezTo>
                  <a:pt x="1415048" y="1814186"/>
                  <a:pt x="1407362" y="1821872"/>
                  <a:pt x="1397880" y="1821872"/>
                </a:cubicBezTo>
                <a:cubicBezTo>
                  <a:pt x="1388398" y="1821872"/>
                  <a:pt x="1380712" y="1814186"/>
                  <a:pt x="1380712" y="1804704"/>
                </a:cubicBezTo>
                <a:cubicBezTo>
                  <a:pt x="1380712" y="1795222"/>
                  <a:pt x="1388398" y="1787536"/>
                  <a:pt x="1397880" y="1787536"/>
                </a:cubicBezTo>
                <a:close/>
                <a:moveTo>
                  <a:pt x="1903031" y="1784416"/>
                </a:moveTo>
                <a:cubicBezTo>
                  <a:pt x="1909927" y="1784416"/>
                  <a:pt x="1915517" y="1790006"/>
                  <a:pt x="1915517" y="1796902"/>
                </a:cubicBezTo>
                <a:cubicBezTo>
                  <a:pt x="1915517" y="1803798"/>
                  <a:pt x="1909927" y="1809388"/>
                  <a:pt x="1903031" y="1809388"/>
                </a:cubicBezTo>
                <a:cubicBezTo>
                  <a:pt x="1896135" y="1809388"/>
                  <a:pt x="1890545" y="1803798"/>
                  <a:pt x="1890545" y="1796902"/>
                </a:cubicBezTo>
                <a:cubicBezTo>
                  <a:pt x="1890545" y="1790006"/>
                  <a:pt x="1896135" y="1784416"/>
                  <a:pt x="1903031" y="1784416"/>
                </a:cubicBezTo>
                <a:close/>
                <a:moveTo>
                  <a:pt x="2001877" y="1782335"/>
                </a:moveTo>
                <a:cubicBezTo>
                  <a:pt x="2005900" y="1782335"/>
                  <a:pt x="2009161" y="1785596"/>
                  <a:pt x="2009161" y="1789619"/>
                </a:cubicBezTo>
                <a:cubicBezTo>
                  <a:pt x="2009161" y="1793642"/>
                  <a:pt x="2005900" y="1796903"/>
                  <a:pt x="2001877" y="1796903"/>
                </a:cubicBezTo>
                <a:cubicBezTo>
                  <a:pt x="1997854" y="1796903"/>
                  <a:pt x="1994593" y="1793642"/>
                  <a:pt x="1994593" y="1789619"/>
                </a:cubicBezTo>
                <a:cubicBezTo>
                  <a:pt x="1994593" y="1785596"/>
                  <a:pt x="1997854" y="1782335"/>
                  <a:pt x="2001877" y="1782335"/>
                </a:cubicBezTo>
                <a:close/>
                <a:moveTo>
                  <a:pt x="1692334" y="1782334"/>
                </a:moveTo>
                <a:cubicBezTo>
                  <a:pt x="1701816" y="1782334"/>
                  <a:pt x="1709502" y="1790486"/>
                  <a:pt x="1709502" y="1800543"/>
                </a:cubicBezTo>
                <a:cubicBezTo>
                  <a:pt x="1709502" y="1810600"/>
                  <a:pt x="1701816" y="1818752"/>
                  <a:pt x="1692334" y="1818752"/>
                </a:cubicBezTo>
                <a:cubicBezTo>
                  <a:pt x="1682852" y="1818752"/>
                  <a:pt x="1675166" y="1810600"/>
                  <a:pt x="1675166" y="1800543"/>
                </a:cubicBezTo>
                <a:cubicBezTo>
                  <a:pt x="1675166" y="1790486"/>
                  <a:pt x="1682852" y="1782334"/>
                  <a:pt x="1692334" y="1782334"/>
                </a:cubicBezTo>
                <a:close/>
                <a:moveTo>
                  <a:pt x="820416" y="1782334"/>
                </a:moveTo>
                <a:cubicBezTo>
                  <a:pt x="829323" y="1782334"/>
                  <a:pt x="836544" y="1789555"/>
                  <a:pt x="836544" y="1798462"/>
                </a:cubicBezTo>
                <a:cubicBezTo>
                  <a:pt x="836544" y="1807369"/>
                  <a:pt x="829323" y="1814590"/>
                  <a:pt x="820416" y="1814590"/>
                </a:cubicBezTo>
                <a:cubicBezTo>
                  <a:pt x="811509" y="1814590"/>
                  <a:pt x="804288" y="1807369"/>
                  <a:pt x="804288" y="1798462"/>
                </a:cubicBezTo>
                <a:cubicBezTo>
                  <a:pt x="804288" y="1789555"/>
                  <a:pt x="811509" y="1782334"/>
                  <a:pt x="820416" y="1782334"/>
                </a:cubicBezTo>
                <a:close/>
                <a:moveTo>
                  <a:pt x="304860" y="1779213"/>
                </a:moveTo>
                <a:cubicBezTo>
                  <a:pt x="307734" y="1779213"/>
                  <a:pt x="310063" y="1782008"/>
                  <a:pt x="310063" y="1785456"/>
                </a:cubicBezTo>
                <a:cubicBezTo>
                  <a:pt x="310063" y="1788904"/>
                  <a:pt x="307734" y="1791699"/>
                  <a:pt x="304860" y="1791699"/>
                </a:cubicBezTo>
                <a:cubicBezTo>
                  <a:pt x="301986" y="1791699"/>
                  <a:pt x="299657" y="1788904"/>
                  <a:pt x="299657" y="1785456"/>
                </a:cubicBezTo>
                <a:cubicBezTo>
                  <a:pt x="299657" y="1782008"/>
                  <a:pt x="301986" y="1779213"/>
                  <a:pt x="304860" y="1779213"/>
                </a:cubicBezTo>
                <a:close/>
                <a:moveTo>
                  <a:pt x="1579963" y="1775051"/>
                </a:moveTo>
                <a:cubicBezTo>
                  <a:pt x="1590020" y="1775051"/>
                  <a:pt x="1598172" y="1783902"/>
                  <a:pt x="1598172" y="1794820"/>
                </a:cubicBezTo>
                <a:cubicBezTo>
                  <a:pt x="1598172" y="1805738"/>
                  <a:pt x="1590020" y="1814589"/>
                  <a:pt x="1579963" y="1814589"/>
                </a:cubicBezTo>
                <a:cubicBezTo>
                  <a:pt x="1569906" y="1814589"/>
                  <a:pt x="1561754" y="1805738"/>
                  <a:pt x="1561754" y="1794820"/>
                </a:cubicBezTo>
                <a:cubicBezTo>
                  <a:pt x="1561754" y="1783902"/>
                  <a:pt x="1569906" y="1775051"/>
                  <a:pt x="1579963" y="1775051"/>
                </a:cubicBezTo>
                <a:close/>
                <a:moveTo>
                  <a:pt x="2095519" y="1771930"/>
                </a:moveTo>
                <a:cubicBezTo>
                  <a:pt x="2099542" y="1771930"/>
                  <a:pt x="2102803" y="1775424"/>
                  <a:pt x="2102803" y="1779734"/>
                </a:cubicBezTo>
                <a:cubicBezTo>
                  <a:pt x="2102803" y="1784044"/>
                  <a:pt x="2099542" y="1787538"/>
                  <a:pt x="2095519" y="1787538"/>
                </a:cubicBezTo>
                <a:cubicBezTo>
                  <a:pt x="2091496" y="1787538"/>
                  <a:pt x="2088235" y="1784044"/>
                  <a:pt x="2088235" y="1779734"/>
                </a:cubicBezTo>
                <a:cubicBezTo>
                  <a:pt x="2088235" y="1775424"/>
                  <a:pt x="2091496" y="1771930"/>
                  <a:pt x="2095519" y="1771930"/>
                </a:cubicBezTo>
                <a:close/>
                <a:moveTo>
                  <a:pt x="211737" y="1771930"/>
                </a:moveTo>
                <a:cubicBezTo>
                  <a:pt x="213749" y="1771930"/>
                  <a:pt x="215379" y="1773561"/>
                  <a:pt x="215379" y="1775572"/>
                </a:cubicBezTo>
                <a:cubicBezTo>
                  <a:pt x="215379" y="1777584"/>
                  <a:pt x="213749" y="1779214"/>
                  <a:pt x="211737" y="1779214"/>
                </a:cubicBezTo>
                <a:cubicBezTo>
                  <a:pt x="209726" y="1779214"/>
                  <a:pt x="208095" y="1777584"/>
                  <a:pt x="208095" y="1775572"/>
                </a:cubicBezTo>
                <a:cubicBezTo>
                  <a:pt x="208095" y="1773561"/>
                  <a:pt x="209726" y="1771930"/>
                  <a:pt x="211737" y="1771930"/>
                </a:cubicBezTo>
                <a:close/>
                <a:moveTo>
                  <a:pt x="2188641" y="1764646"/>
                </a:moveTo>
                <a:cubicBezTo>
                  <a:pt x="2190653" y="1764646"/>
                  <a:pt x="2192283" y="1766277"/>
                  <a:pt x="2192283" y="1768288"/>
                </a:cubicBezTo>
                <a:cubicBezTo>
                  <a:pt x="2192283" y="1770300"/>
                  <a:pt x="2190653" y="1771930"/>
                  <a:pt x="2188641" y="1771930"/>
                </a:cubicBezTo>
                <a:cubicBezTo>
                  <a:pt x="2186630" y="1771930"/>
                  <a:pt x="2184999" y="1770300"/>
                  <a:pt x="2184999" y="1768288"/>
                </a:cubicBezTo>
                <a:cubicBezTo>
                  <a:pt x="2184999" y="1766277"/>
                  <a:pt x="2186630" y="1764646"/>
                  <a:pt x="2188641" y="1764646"/>
                </a:cubicBezTo>
                <a:close/>
                <a:moveTo>
                  <a:pt x="1461349" y="1764646"/>
                </a:moveTo>
                <a:cubicBezTo>
                  <a:pt x="1469107" y="1764646"/>
                  <a:pt x="1475396" y="1770702"/>
                  <a:pt x="1475396" y="1778172"/>
                </a:cubicBezTo>
                <a:cubicBezTo>
                  <a:pt x="1475396" y="1785642"/>
                  <a:pt x="1469107" y="1791698"/>
                  <a:pt x="1461349" y="1791698"/>
                </a:cubicBezTo>
                <a:cubicBezTo>
                  <a:pt x="1453591" y="1791698"/>
                  <a:pt x="1447302" y="1785642"/>
                  <a:pt x="1447302" y="1778172"/>
                </a:cubicBezTo>
                <a:cubicBezTo>
                  <a:pt x="1447302" y="1770702"/>
                  <a:pt x="1453591" y="1764646"/>
                  <a:pt x="1461349" y="1764646"/>
                </a:cubicBezTo>
                <a:close/>
                <a:moveTo>
                  <a:pt x="940590" y="1764646"/>
                </a:moveTo>
                <a:cubicBezTo>
                  <a:pt x="948635" y="1764646"/>
                  <a:pt x="955157" y="1771401"/>
                  <a:pt x="955157" y="1779733"/>
                </a:cubicBezTo>
                <a:cubicBezTo>
                  <a:pt x="955157" y="1788065"/>
                  <a:pt x="948635" y="1794820"/>
                  <a:pt x="940590" y="1794820"/>
                </a:cubicBezTo>
                <a:cubicBezTo>
                  <a:pt x="932545" y="1794820"/>
                  <a:pt x="926023" y="1788065"/>
                  <a:pt x="926023" y="1779733"/>
                </a:cubicBezTo>
                <a:cubicBezTo>
                  <a:pt x="926023" y="1771401"/>
                  <a:pt x="932545" y="1764646"/>
                  <a:pt x="940590" y="1764646"/>
                </a:cubicBezTo>
                <a:close/>
                <a:moveTo>
                  <a:pt x="1200189" y="1755282"/>
                </a:moveTo>
                <a:cubicBezTo>
                  <a:pt x="1205648" y="1755282"/>
                  <a:pt x="1210074" y="1759009"/>
                  <a:pt x="1210074" y="1763606"/>
                </a:cubicBezTo>
                <a:cubicBezTo>
                  <a:pt x="1210074" y="1768203"/>
                  <a:pt x="1205648" y="1771930"/>
                  <a:pt x="1200189" y="1771930"/>
                </a:cubicBezTo>
                <a:cubicBezTo>
                  <a:pt x="1194730" y="1771930"/>
                  <a:pt x="1190304" y="1768203"/>
                  <a:pt x="1190304" y="1763606"/>
                </a:cubicBezTo>
                <a:cubicBezTo>
                  <a:pt x="1190304" y="1759009"/>
                  <a:pt x="1194730" y="1755282"/>
                  <a:pt x="1200189" y="1755282"/>
                </a:cubicBezTo>
                <a:close/>
                <a:moveTo>
                  <a:pt x="2280203" y="1752160"/>
                </a:moveTo>
                <a:cubicBezTo>
                  <a:pt x="2281065" y="1752160"/>
                  <a:pt x="2281764" y="1753325"/>
                  <a:pt x="2281764" y="1754762"/>
                </a:cubicBezTo>
                <a:cubicBezTo>
                  <a:pt x="2281764" y="1756199"/>
                  <a:pt x="2281065" y="1757364"/>
                  <a:pt x="2280203" y="1757364"/>
                </a:cubicBezTo>
                <a:cubicBezTo>
                  <a:pt x="2279341" y="1757364"/>
                  <a:pt x="2278642" y="1756199"/>
                  <a:pt x="2278642" y="1754762"/>
                </a:cubicBezTo>
                <a:cubicBezTo>
                  <a:pt x="2278642" y="1753325"/>
                  <a:pt x="2279341" y="1752160"/>
                  <a:pt x="2280203" y="1752160"/>
                </a:cubicBezTo>
                <a:close/>
                <a:moveTo>
                  <a:pt x="1266780" y="1750079"/>
                </a:moveTo>
                <a:cubicBezTo>
                  <a:pt x="1272239" y="1750079"/>
                  <a:pt x="1276665" y="1754039"/>
                  <a:pt x="1276665" y="1758923"/>
                </a:cubicBezTo>
                <a:cubicBezTo>
                  <a:pt x="1276665" y="1763807"/>
                  <a:pt x="1272239" y="1767767"/>
                  <a:pt x="1266780" y="1767767"/>
                </a:cubicBezTo>
                <a:cubicBezTo>
                  <a:pt x="1261321" y="1767767"/>
                  <a:pt x="1256895" y="1763807"/>
                  <a:pt x="1256895" y="1758923"/>
                </a:cubicBezTo>
                <a:cubicBezTo>
                  <a:pt x="1256895" y="1754039"/>
                  <a:pt x="1261321" y="1750079"/>
                  <a:pt x="1266780" y="1750079"/>
                </a:cubicBezTo>
                <a:close/>
                <a:moveTo>
                  <a:pt x="1133599" y="1750079"/>
                </a:moveTo>
                <a:cubicBezTo>
                  <a:pt x="1139058" y="1750079"/>
                  <a:pt x="1143484" y="1754505"/>
                  <a:pt x="1143484" y="1759964"/>
                </a:cubicBezTo>
                <a:cubicBezTo>
                  <a:pt x="1143484" y="1765423"/>
                  <a:pt x="1139058" y="1769849"/>
                  <a:pt x="1133599" y="1769849"/>
                </a:cubicBezTo>
                <a:cubicBezTo>
                  <a:pt x="1128140" y="1769849"/>
                  <a:pt x="1123714" y="1765423"/>
                  <a:pt x="1123714" y="1759964"/>
                </a:cubicBezTo>
                <a:cubicBezTo>
                  <a:pt x="1123714" y="1754505"/>
                  <a:pt x="1128140" y="1750079"/>
                  <a:pt x="1133599" y="1750079"/>
                </a:cubicBezTo>
                <a:close/>
                <a:moveTo>
                  <a:pt x="659661" y="1744877"/>
                </a:moveTo>
                <a:cubicBezTo>
                  <a:pt x="667131" y="1744877"/>
                  <a:pt x="673187" y="1750933"/>
                  <a:pt x="673187" y="1758403"/>
                </a:cubicBezTo>
                <a:cubicBezTo>
                  <a:pt x="673187" y="1765873"/>
                  <a:pt x="667131" y="1771929"/>
                  <a:pt x="659661" y="1771929"/>
                </a:cubicBezTo>
                <a:cubicBezTo>
                  <a:pt x="652191" y="1771929"/>
                  <a:pt x="646135" y="1765873"/>
                  <a:pt x="646135" y="1758403"/>
                </a:cubicBezTo>
                <a:cubicBezTo>
                  <a:pt x="646135" y="1750933"/>
                  <a:pt x="652191" y="1744877"/>
                  <a:pt x="659661" y="1744877"/>
                </a:cubicBezTo>
                <a:close/>
                <a:moveTo>
                  <a:pt x="557175" y="1744877"/>
                </a:moveTo>
                <a:cubicBezTo>
                  <a:pt x="562634" y="1744877"/>
                  <a:pt x="567060" y="1749303"/>
                  <a:pt x="567060" y="1754762"/>
                </a:cubicBezTo>
                <a:cubicBezTo>
                  <a:pt x="567060" y="1760221"/>
                  <a:pt x="562634" y="1764647"/>
                  <a:pt x="557175" y="1764647"/>
                </a:cubicBezTo>
                <a:cubicBezTo>
                  <a:pt x="551716" y="1764647"/>
                  <a:pt x="547290" y="1760221"/>
                  <a:pt x="547290" y="1754762"/>
                </a:cubicBezTo>
                <a:cubicBezTo>
                  <a:pt x="547290" y="1749303"/>
                  <a:pt x="551716" y="1744877"/>
                  <a:pt x="557175" y="1744877"/>
                </a:cubicBezTo>
                <a:close/>
                <a:moveTo>
                  <a:pt x="457811" y="1739675"/>
                </a:moveTo>
                <a:cubicBezTo>
                  <a:pt x="461834" y="1739675"/>
                  <a:pt x="465095" y="1743635"/>
                  <a:pt x="465095" y="1748519"/>
                </a:cubicBezTo>
                <a:cubicBezTo>
                  <a:pt x="465095" y="1753403"/>
                  <a:pt x="461834" y="1757363"/>
                  <a:pt x="457811" y="1757363"/>
                </a:cubicBezTo>
                <a:cubicBezTo>
                  <a:pt x="453788" y="1757363"/>
                  <a:pt x="450527" y="1753403"/>
                  <a:pt x="450527" y="1748519"/>
                </a:cubicBezTo>
                <a:cubicBezTo>
                  <a:pt x="450527" y="1743635"/>
                  <a:pt x="453788" y="1739675"/>
                  <a:pt x="457811" y="1739675"/>
                </a:cubicBezTo>
                <a:close/>
                <a:moveTo>
                  <a:pt x="767351" y="1739674"/>
                </a:moveTo>
                <a:cubicBezTo>
                  <a:pt x="775683" y="1739674"/>
                  <a:pt x="782438" y="1746895"/>
                  <a:pt x="782438" y="1755802"/>
                </a:cubicBezTo>
                <a:cubicBezTo>
                  <a:pt x="782438" y="1764709"/>
                  <a:pt x="775683" y="1771930"/>
                  <a:pt x="767351" y="1771930"/>
                </a:cubicBezTo>
                <a:cubicBezTo>
                  <a:pt x="759019" y="1771930"/>
                  <a:pt x="752264" y="1764709"/>
                  <a:pt x="752264" y="1755802"/>
                </a:cubicBezTo>
                <a:cubicBezTo>
                  <a:pt x="752264" y="1746895"/>
                  <a:pt x="759019" y="1739674"/>
                  <a:pt x="767351" y="1739674"/>
                </a:cubicBezTo>
                <a:close/>
                <a:moveTo>
                  <a:pt x="1740717" y="1735513"/>
                </a:moveTo>
                <a:cubicBezTo>
                  <a:pt x="1751061" y="1735513"/>
                  <a:pt x="1759446" y="1744364"/>
                  <a:pt x="1759446" y="1755282"/>
                </a:cubicBezTo>
                <a:cubicBezTo>
                  <a:pt x="1759446" y="1766200"/>
                  <a:pt x="1751061" y="1775051"/>
                  <a:pt x="1740717" y="1775051"/>
                </a:cubicBezTo>
                <a:cubicBezTo>
                  <a:pt x="1730373" y="1775051"/>
                  <a:pt x="1721988" y="1766200"/>
                  <a:pt x="1721988" y="1755282"/>
                </a:cubicBezTo>
                <a:cubicBezTo>
                  <a:pt x="1721988" y="1744364"/>
                  <a:pt x="1730373" y="1735513"/>
                  <a:pt x="1740717" y="1735513"/>
                </a:cubicBezTo>
                <a:close/>
                <a:moveTo>
                  <a:pt x="1633547" y="1735513"/>
                </a:moveTo>
                <a:cubicBezTo>
                  <a:pt x="1644465" y="1735513"/>
                  <a:pt x="1653316" y="1744364"/>
                  <a:pt x="1653316" y="1755282"/>
                </a:cubicBezTo>
                <a:cubicBezTo>
                  <a:pt x="1653316" y="1766200"/>
                  <a:pt x="1644465" y="1775051"/>
                  <a:pt x="1633547" y="1775051"/>
                </a:cubicBezTo>
                <a:cubicBezTo>
                  <a:pt x="1622629" y="1775051"/>
                  <a:pt x="1613778" y="1766200"/>
                  <a:pt x="1613778" y="1755282"/>
                </a:cubicBezTo>
                <a:cubicBezTo>
                  <a:pt x="1613778" y="1744364"/>
                  <a:pt x="1622629" y="1735513"/>
                  <a:pt x="1633547" y="1735513"/>
                </a:cubicBezTo>
                <a:close/>
                <a:moveTo>
                  <a:pt x="1332849" y="1735513"/>
                </a:moveTo>
                <a:cubicBezTo>
                  <a:pt x="1339170" y="1735513"/>
                  <a:pt x="1344294" y="1740404"/>
                  <a:pt x="1344294" y="1746438"/>
                </a:cubicBezTo>
                <a:cubicBezTo>
                  <a:pt x="1344294" y="1752472"/>
                  <a:pt x="1339170" y="1757363"/>
                  <a:pt x="1332849" y="1757363"/>
                </a:cubicBezTo>
                <a:cubicBezTo>
                  <a:pt x="1326528" y="1757363"/>
                  <a:pt x="1321404" y="1752472"/>
                  <a:pt x="1321404" y="1746438"/>
                </a:cubicBezTo>
                <a:cubicBezTo>
                  <a:pt x="1321404" y="1740404"/>
                  <a:pt x="1326528" y="1735513"/>
                  <a:pt x="1332849" y="1735513"/>
                </a:cubicBezTo>
                <a:close/>
                <a:moveTo>
                  <a:pt x="1068048" y="1735513"/>
                </a:moveTo>
                <a:cubicBezTo>
                  <a:pt x="1074082" y="1735513"/>
                  <a:pt x="1078973" y="1740404"/>
                  <a:pt x="1078973" y="1746438"/>
                </a:cubicBezTo>
                <a:cubicBezTo>
                  <a:pt x="1078973" y="1752472"/>
                  <a:pt x="1074082" y="1757363"/>
                  <a:pt x="1068048" y="1757363"/>
                </a:cubicBezTo>
                <a:cubicBezTo>
                  <a:pt x="1062014" y="1757363"/>
                  <a:pt x="1057123" y="1752472"/>
                  <a:pt x="1057123" y="1746438"/>
                </a:cubicBezTo>
                <a:cubicBezTo>
                  <a:pt x="1057123" y="1740404"/>
                  <a:pt x="1062014" y="1735513"/>
                  <a:pt x="1068048" y="1735513"/>
                </a:cubicBezTo>
                <a:close/>
                <a:moveTo>
                  <a:pt x="1843203" y="1732392"/>
                </a:moveTo>
                <a:cubicBezTo>
                  <a:pt x="1852685" y="1732392"/>
                  <a:pt x="1860371" y="1740311"/>
                  <a:pt x="1860371" y="1750080"/>
                </a:cubicBezTo>
                <a:cubicBezTo>
                  <a:pt x="1860371" y="1759849"/>
                  <a:pt x="1852685" y="1767768"/>
                  <a:pt x="1843203" y="1767768"/>
                </a:cubicBezTo>
                <a:cubicBezTo>
                  <a:pt x="1833721" y="1767768"/>
                  <a:pt x="1826035" y="1759849"/>
                  <a:pt x="1826035" y="1750080"/>
                </a:cubicBezTo>
                <a:cubicBezTo>
                  <a:pt x="1826035" y="1740311"/>
                  <a:pt x="1833721" y="1732392"/>
                  <a:pt x="1843203" y="1732392"/>
                </a:cubicBezTo>
                <a:close/>
                <a:moveTo>
                  <a:pt x="363127" y="1732392"/>
                </a:moveTo>
                <a:cubicBezTo>
                  <a:pt x="366575" y="1732392"/>
                  <a:pt x="369370" y="1735187"/>
                  <a:pt x="369370" y="1738635"/>
                </a:cubicBezTo>
                <a:cubicBezTo>
                  <a:pt x="369370" y="1742083"/>
                  <a:pt x="366575" y="1744878"/>
                  <a:pt x="363127" y="1744878"/>
                </a:cubicBezTo>
                <a:cubicBezTo>
                  <a:pt x="359679" y="1744878"/>
                  <a:pt x="356884" y="1742083"/>
                  <a:pt x="356884" y="1738635"/>
                </a:cubicBezTo>
                <a:cubicBezTo>
                  <a:pt x="356884" y="1735187"/>
                  <a:pt x="359679" y="1732392"/>
                  <a:pt x="363127" y="1732392"/>
                </a:cubicBezTo>
                <a:close/>
                <a:moveTo>
                  <a:pt x="882844" y="1732391"/>
                </a:moveTo>
                <a:cubicBezTo>
                  <a:pt x="891751" y="1732391"/>
                  <a:pt x="898972" y="1739146"/>
                  <a:pt x="898972" y="1747478"/>
                </a:cubicBezTo>
                <a:cubicBezTo>
                  <a:pt x="898972" y="1755810"/>
                  <a:pt x="891751" y="1762565"/>
                  <a:pt x="882844" y="1762565"/>
                </a:cubicBezTo>
                <a:cubicBezTo>
                  <a:pt x="873937" y="1762565"/>
                  <a:pt x="866716" y="1755810"/>
                  <a:pt x="866716" y="1747478"/>
                </a:cubicBezTo>
                <a:cubicBezTo>
                  <a:pt x="866716" y="1739146"/>
                  <a:pt x="873937" y="1732391"/>
                  <a:pt x="882844" y="1732391"/>
                </a:cubicBezTo>
                <a:close/>
                <a:moveTo>
                  <a:pt x="1942569" y="1730311"/>
                </a:moveTo>
                <a:cubicBezTo>
                  <a:pt x="1949465" y="1730311"/>
                  <a:pt x="1955055" y="1735901"/>
                  <a:pt x="1955055" y="1742797"/>
                </a:cubicBezTo>
                <a:cubicBezTo>
                  <a:pt x="1955055" y="1749693"/>
                  <a:pt x="1949465" y="1755283"/>
                  <a:pt x="1942569" y="1755283"/>
                </a:cubicBezTo>
                <a:cubicBezTo>
                  <a:pt x="1935673" y="1755283"/>
                  <a:pt x="1930083" y="1749693"/>
                  <a:pt x="1930083" y="1742797"/>
                </a:cubicBezTo>
                <a:cubicBezTo>
                  <a:pt x="1930083" y="1735901"/>
                  <a:pt x="1935673" y="1730311"/>
                  <a:pt x="1942569" y="1730311"/>
                </a:cubicBezTo>
                <a:close/>
                <a:moveTo>
                  <a:pt x="1519615" y="1727189"/>
                </a:moveTo>
                <a:cubicBezTo>
                  <a:pt x="1529097" y="1727189"/>
                  <a:pt x="1536783" y="1735108"/>
                  <a:pt x="1536783" y="1744877"/>
                </a:cubicBezTo>
                <a:cubicBezTo>
                  <a:pt x="1536783" y="1754646"/>
                  <a:pt x="1529097" y="1762565"/>
                  <a:pt x="1519615" y="1762565"/>
                </a:cubicBezTo>
                <a:cubicBezTo>
                  <a:pt x="1510133" y="1762565"/>
                  <a:pt x="1502447" y="1754646"/>
                  <a:pt x="1502447" y="1744877"/>
                </a:cubicBezTo>
                <a:cubicBezTo>
                  <a:pt x="1502447" y="1735108"/>
                  <a:pt x="1510133" y="1727189"/>
                  <a:pt x="1519615" y="1727189"/>
                </a:cubicBezTo>
                <a:close/>
                <a:moveTo>
                  <a:pt x="2036732" y="1723028"/>
                </a:moveTo>
                <a:cubicBezTo>
                  <a:pt x="2042191" y="1723028"/>
                  <a:pt x="2046617" y="1727454"/>
                  <a:pt x="2046617" y="1732913"/>
                </a:cubicBezTo>
                <a:cubicBezTo>
                  <a:pt x="2046617" y="1738372"/>
                  <a:pt x="2042191" y="1742798"/>
                  <a:pt x="2036732" y="1742798"/>
                </a:cubicBezTo>
                <a:cubicBezTo>
                  <a:pt x="2031273" y="1742798"/>
                  <a:pt x="2026847" y="1738372"/>
                  <a:pt x="2026847" y="1732913"/>
                </a:cubicBezTo>
                <a:cubicBezTo>
                  <a:pt x="2026847" y="1727454"/>
                  <a:pt x="2031273" y="1723028"/>
                  <a:pt x="2036732" y="1723028"/>
                </a:cubicBezTo>
                <a:close/>
                <a:moveTo>
                  <a:pt x="271044" y="1723027"/>
                </a:moveTo>
                <a:cubicBezTo>
                  <a:pt x="273056" y="1723027"/>
                  <a:pt x="274686" y="1724658"/>
                  <a:pt x="274686" y="1726669"/>
                </a:cubicBezTo>
                <a:cubicBezTo>
                  <a:pt x="274686" y="1728681"/>
                  <a:pt x="273056" y="1730311"/>
                  <a:pt x="271044" y="1730311"/>
                </a:cubicBezTo>
                <a:cubicBezTo>
                  <a:pt x="269033" y="1730311"/>
                  <a:pt x="267402" y="1728681"/>
                  <a:pt x="267402" y="1726669"/>
                </a:cubicBezTo>
                <a:cubicBezTo>
                  <a:pt x="267402" y="1724658"/>
                  <a:pt x="269033" y="1723027"/>
                  <a:pt x="271044" y="1723027"/>
                </a:cubicBezTo>
                <a:close/>
                <a:moveTo>
                  <a:pt x="2129333" y="1712622"/>
                </a:moveTo>
                <a:cubicBezTo>
                  <a:pt x="2134217" y="1712622"/>
                  <a:pt x="2138177" y="1715883"/>
                  <a:pt x="2138177" y="1719906"/>
                </a:cubicBezTo>
                <a:cubicBezTo>
                  <a:pt x="2138177" y="1723929"/>
                  <a:pt x="2134217" y="1727190"/>
                  <a:pt x="2129333" y="1727190"/>
                </a:cubicBezTo>
                <a:cubicBezTo>
                  <a:pt x="2124449" y="1727190"/>
                  <a:pt x="2120489" y="1723929"/>
                  <a:pt x="2120489" y="1719906"/>
                </a:cubicBezTo>
                <a:cubicBezTo>
                  <a:pt x="2120489" y="1715883"/>
                  <a:pt x="2124449" y="1712622"/>
                  <a:pt x="2129333" y="1712622"/>
                </a:cubicBezTo>
                <a:close/>
                <a:moveTo>
                  <a:pt x="1004059" y="1712622"/>
                </a:moveTo>
                <a:cubicBezTo>
                  <a:pt x="1011529" y="1712622"/>
                  <a:pt x="1017585" y="1718678"/>
                  <a:pt x="1017585" y="1726148"/>
                </a:cubicBezTo>
                <a:cubicBezTo>
                  <a:pt x="1017585" y="1733618"/>
                  <a:pt x="1011529" y="1739674"/>
                  <a:pt x="1004059" y="1739674"/>
                </a:cubicBezTo>
                <a:cubicBezTo>
                  <a:pt x="996589" y="1739674"/>
                  <a:pt x="990533" y="1733618"/>
                  <a:pt x="990533" y="1726148"/>
                </a:cubicBezTo>
                <a:cubicBezTo>
                  <a:pt x="990533" y="1718678"/>
                  <a:pt x="996589" y="1712622"/>
                  <a:pt x="1004059" y="1712622"/>
                </a:cubicBezTo>
                <a:close/>
                <a:moveTo>
                  <a:pt x="182084" y="1712622"/>
                </a:moveTo>
                <a:cubicBezTo>
                  <a:pt x="182659" y="1712622"/>
                  <a:pt x="183125" y="1713321"/>
                  <a:pt x="183125" y="1714183"/>
                </a:cubicBezTo>
                <a:cubicBezTo>
                  <a:pt x="183125" y="1715045"/>
                  <a:pt x="182659" y="1715744"/>
                  <a:pt x="182084" y="1715744"/>
                </a:cubicBezTo>
                <a:cubicBezTo>
                  <a:pt x="181509" y="1715744"/>
                  <a:pt x="181043" y="1715045"/>
                  <a:pt x="181043" y="1714183"/>
                </a:cubicBezTo>
                <a:cubicBezTo>
                  <a:pt x="181043" y="1713321"/>
                  <a:pt x="181509" y="1712622"/>
                  <a:pt x="182084" y="1712622"/>
                </a:cubicBezTo>
                <a:close/>
                <a:moveTo>
                  <a:pt x="1397359" y="1710541"/>
                </a:moveTo>
                <a:cubicBezTo>
                  <a:pt x="1404829" y="1710541"/>
                  <a:pt x="1410885" y="1716597"/>
                  <a:pt x="1410885" y="1724067"/>
                </a:cubicBezTo>
                <a:cubicBezTo>
                  <a:pt x="1410885" y="1731537"/>
                  <a:pt x="1404829" y="1737593"/>
                  <a:pt x="1397359" y="1737593"/>
                </a:cubicBezTo>
                <a:cubicBezTo>
                  <a:pt x="1389889" y="1737593"/>
                  <a:pt x="1383833" y="1731537"/>
                  <a:pt x="1383833" y="1724067"/>
                </a:cubicBezTo>
                <a:cubicBezTo>
                  <a:pt x="1383833" y="1716597"/>
                  <a:pt x="1389889" y="1710541"/>
                  <a:pt x="1397359" y="1710541"/>
                </a:cubicBezTo>
                <a:close/>
                <a:moveTo>
                  <a:pt x="2219855" y="1705339"/>
                </a:moveTo>
                <a:cubicBezTo>
                  <a:pt x="2221291" y="1705339"/>
                  <a:pt x="2222456" y="1706504"/>
                  <a:pt x="2222456" y="1707940"/>
                </a:cubicBezTo>
                <a:cubicBezTo>
                  <a:pt x="2222456" y="1709376"/>
                  <a:pt x="2221291" y="1710541"/>
                  <a:pt x="2219855" y="1710541"/>
                </a:cubicBezTo>
                <a:cubicBezTo>
                  <a:pt x="2218419" y="1710541"/>
                  <a:pt x="2217254" y="1709376"/>
                  <a:pt x="2217254" y="1707940"/>
                </a:cubicBezTo>
                <a:cubicBezTo>
                  <a:pt x="2217254" y="1706504"/>
                  <a:pt x="2218419" y="1705339"/>
                  <a:pt x="2219855" y="1705339"/>
                </a:cubicBezTo>
                <a:close/>
                <a:moveTo>
                  <a:pt x="826658" y="1695975"/>
                </a:moveTo>
                <a:cubicBezTo>
                  <a:pt x="833267" y="1695975"/>
                  <a:pt x="838624" y="1702031"/>
                  <a:pt x="838624" y="1709501"/>
                </a:cubicBezTo>
                <a:cubicBezTo>
                  <a:pt x="838624" y="1716971"/>
                  <a:pt x="833267" y="1723027"/>
                  <a:pt x="826658" y="1723027"/>
                </a:cubicBezTo>
                <a:cubicBezTo>
                  <a:pt x="820049" y="1723027"/>
                  <a:pt x="814692" y="1716971"/>
                  <a:pt x="814692" y="1709501"/>
                </a:cubicBezTo>
                <a:cubicBezTo>
                  <a:pt x="814692" y="1702031"/>
                  <a:pt x="820049" y="1695975"/>
                  <a:pt x="826658" y="1695975"/>
                </a:cubicBezTo>
                <a:close/>
                <a:moveTo>
                  <a:pt x="717929" y="1695975"/>
                </a:moveTo>
                <a:cubicBezTo>
                  <a:pt x="725974" y="1695975"/>
                  <a:pt x="732496" y="1702497"/>
                  <a:pt x="732496" y="1710542"/>
                </a:cubicBezTo>
                <a:cubicBezTo>
                  <a:pt x="732496" y="1718587"/>
                  <a:pt x="725974" y="1725109"/>
                  <a:pt x="717929" y="1725109"/>
                </a:cubicBezTo>
                <a:cubicBezTo>
                  <a:pt x="709884" y="1725109"/>
                  <a:pt x="703362" y="1718587"/>
                  <a:pt x="703362" y="1710542"/>
                </a:cubicBezTo>
                <a:cubicBezTo>
                  <a:pt x="703362" y="1702497"/>
                  <a:pt x="709884" y="1695975"/>
                  <a:pt x="717929" y="1695975"/>
                </a:cubicBezTo>
                <a:close/>
                <a:moveTo>
                  <a:pt x="614921" y="1695975"/>
                </a:moveTo>
                <a:cubicBezTo>
                  <a:pt x="622391" y="1695975"/>
                  <a:pt x="628447" y="1702031"/>
                  <a:pt x="628447" y="1709501"/>
                </a:cubicBezTo>
                <a:cubicBezTo>
                  <a:pt x="628447" y="1716971"/>
                  <a:pt x="622391" y="1723027"/>
                  <a:pt x="614921" y="1723027"/>
                </a:cubicBezTo>
                <a:cubicBezTo>
                  <a:pt x="607451" y="1723027"/>
                  <a:pt x="601395" y="1716971"/>
                  <a:pt x="601395" y="1709501"/>
                </a:cubicBezTo>
                <a:cubicBezTo>
                  <a:pt x="601395" y="1702031"/>
                  <a:pt x="607451" y="1695975"/>
                  <a:pt x="614921" y="1695975"/>
                </a:cubicBezTo>
                <a:close/>
                <a:moveTo>
                  <a:pt x="2307255" y="1692853"/>
                </a:moveTo>
                <a:cubicBezTo>
                  <a:pt x="2308117" y="1692853"/>
                  <a:pt x="2308816" y="1693552"/>
                  <a:pt x="2308816" y="1694414"/>
                </a:cubicBezTo>
                <a:cubicBezTo>
                  <a:pt x="2308816" y="1695276"/>
                  <a:pt x="2308117" y="1695975"/>
                  <a:pt x="2307255" y="1695975"/>
                </a:cubicBezTo>
                <a:cubicBezTo>
                  <a:pt x="2306393" y="1695975"/>
                  <a:pt x="2305694" y="1695276"/>
                  <a:pt x="2305694" y="1694414"/>
                </a:cubicBezTo>
                <a:cubicBezTo>
                  <a:pt x="2305694" y="1693552"/>
                  <a:pt x="2306393" y="1692853"/>
                  <a:pt x="2307255" y="1692853"/>
                </a:cubicBezTo>
                <a:close/>
                <a:moveTo>
                  <a:pt x="1573720" y="1690772"/>
                </a:moveTo>
                <a:cubicBezTo>
                  <a:pt x="1582052" y="1690772"/>
                  <a:pt x="1588807" y="1697294"/>
                  <a:pt x="1588807" y="1705339"/>
                </a:cubicBezTo>
                <a:cubicBezTo>
                  <a:pt x="1588807" y="1713384"/>
                  <a:pt x="1582052" y="1719906"/>
                  <a:pt x="1573720" y="1719906"/>
                </a:cubicBezTo>
                <a:cubicBezTo>
                  <a:pt x="1565388" y="1719906"/>
                  <a:pt x="1558633" y="1713384"/>
                  <a:pt x="1558633" y="1705339"/>
                </a:cubicBezTo>
                <a:cubicBezTo>
                  <a:pt x="1558633" y="1697294"/>
                  <a:pt x="1565388" y="1690772"/>
                  <a:pt x="1573720" y="1690772"/>
                </a:cubicBezTo>
                <a:close/>
                <a:moveTo>
                  <a:pt x="1682450" y="1687651"/>
                </a:moveTo>
                <a:cubicBezTo>
                  <a:pt x="1693368" y="1687651"/>
                  <a:pt x="1702219" y="1696502"/>
                  <a:pt x="1702219" y="1707420"/>
                </a:cubicBezTo>
                <a:cubicBezTo>
                  <a:pt x="1702219" y="1718338"/>
                  <a:pt x="1693368" y="1727189"/>
                  <a:pt x="1682450" y="1727189"/>
                </a:cubicBezTo>
                <a:cubicBezTo>
                  <a:pt x="1671532" y="1727189"/>
                  <a:pt x="1662681" y="1718338"/>
                  <a:pt x="1662681" y="1707420"/>
                </a:cubicBezTo>
                <a:cubicBezTo>
                  <a:pt x="1662681" y="1696502"/>
                  <a:pt x="1671532" y="1687651"/>
                  <a:pt x="1682450" y="1687651"/>
                </a:cubicBezTo>
                <a:close/>
                <a:moveTo>
                  <a:pt x="1456666" y="1687651"/>
                </a:moveTo>
                <a:cubicBezTo>
                  <a:pt x="1460114" y="1687651"/>
                  <a:pt x="1462909" y="1690446"/>
                  <a:pt x="1462909" y="1693894"/>
                </a:cubicBezTo>
                <a:cubicBezTo>
                  <a:pt x="1462909" y="1697342"/>
                  <a:pt x="1460114" y="1700137"/>
                  <a:pt x="1456666" y="1700137"/>
                </a:cubicBezTo>
                <a:cubicBezTo>
                  <a:pt x="1453218" y="1700137"/>
                  <a:pt x="1450423" y="1697342"/>
                  <a:pt x="1450423" y="1693894"/>
                </a:cubicBezTo>
                <a:cubicBezTo>
                  <a:pt x="1450423" y="1690446"/>
                  <a:pt x="1453218" y="1687651"/>
                  <a:pt x="1456666" y="1687651"/>
                </a:cubicBezTo>
                <a:close/>
                <a:moveTo>
                  <a:pt x="943192" y="1687651"/>
                </a:moveTo>
                <a:cubicBezTo>
                  <a:pt x="948651" y="1687651"/>
                  <a:pt x="953077" y="1691611"/>
                  <a:pt x="953077" y="1696495"/>
                </a:cubicBezTo>
                <a:cubicBezTo>
                  <a:pt x="953077" y="1701379"/>
                  <a:pt x="948651" y="1705339"/>
                  <a:pt x="943192" y="1705339"/>
                </a:cubicBezTo>
                <a:cubicBezTo>
                  <a:pt x="937733" y="1705339"/>
                  <a:pt x="933307" y="1701379"/>
                  <a:pt x="933307" y="1696495"/>
                </a:cubicBezTo>
                <a:cubicBezTo>
                  <a:pt x="933307" y="1691611"/>
                  <a:pt x="937733" y="1687651"/>
                  <a:pt x="943192" y="1687651"/>
                </a:cubicBezTo>
                <a:close/>
                <a:moveTo>
                  <a:pt x="517637" y="1687651"/>
                </a:moveTo>
                <a:cubicBezTo>
                  <a:pt x="524246" y="1687651"/>
                  <a:pt x="529603" y="1693241"/>
                  <a:pt x="529603" y="1700137"/>
                </a:cubicBezTo>
                <a:cubicBezTo>
                  <a:pt x="529603" y="1707033"/>
                  <a:pt x="524246" y="1712623"/>
                  <a:pt x="517637" y="1712623"/>
                </a:cubicBezTo>
                <a:cubicBezTo>
                  <a:pt x="511028" y="1712623"/>
                  <a:pt x="505671" y="1707033"/>
                  <a:pt x="505671" y="1700137"/>
                </a:cubicBezTo>
                <a:cubicBezTo>
                  <a:pt x="505671" y="1693241"/>
                  <a:pt x="511028" y="1687651"/>
                  <a:pt x="517637" y="1687651"/>
                </a:cubicBezTo>
                <a:close/>
                <a:moveTo>
                  <a:pt x="1785457" y="1685570"/>
                </a:moveTo>
                <a:cubicBezTo>
                  <a:pt x="1795801" y="1685570"/>
                  <a:pt x="1804186" y="1693955"/>
                  <a:pt x="1804186" y="1704299"/>
                </a:cubicBezTo>
                <a:cubicBezTo>
                  <a:pt x="1804186" y="1714643"/>
                  <a:pt x="1795801" y="1723028"/>
                  <a:pt x="1785457" y="1723028"/>
                </a:cubicBezTo>
                <a:cubicBezTo>
                  <a:pt x="1775113" y="1723028"/>
                  <a:pt x="1766728" y="1714643"/>
                  <a:pt x="1766728" y="1704299"/>
                </a:cubicBezTo>
                <a:cubicBezTo>
                  <a:pt x="1766728" y="1693955"/>
                  <a:pt x="1775113" y="1685570"/>
                  <a:pt x="1785457" y="1685570"/>
                </a:cubicBezTo>
                <a:close/>
                <a:moveTo>
                  <a:pt x="1200188" y="1685570"/>
                </a:moveTo>
                <a:cubicBezTo>
                  <a:pt x="1201624" y="1685570"/>
                  <a:pt x="1202789" y="1686735"/>
                  <a:pt x="1202789" y="1688171"/>
                </a:cubicBezTo>
                <a:cubicBezTo>
                  <a:pt x="1202789" y="1689607"/>
                  <a:pt x="1201624" y="1690772"/>
                  <a:pt x="1200188" y="1690772"/>
                </a:cubicBezTo>
                <a:cubicBezTo>
                  <a:pt x="1198752" y="1690772"/>
                  <a:pt x="1197587" y="1689607"/>
                  <a:pt x="1197587" y="1688171"/>
                </a:cubicBezTo>
                <a:cubicBezTo>
                  <a:pt x="1197587" y="1686735"/>
                  <a:pt x="1198752" y="1685570"/>
                  <a:pt x="1200188" y="1685570"/>
                </a:cubicBezTo>
                <a:close/>
                <a:moveTo>
                  <a:pt x="422434" y="1683490"/>
                </a:moveTo>
                <a:cubicBezTo>
                  <a:pt x="425882" y="1683490"/>
                  <a:pt x="428677" y="1686751"/>
                  <a:pt x="428677" y="1690774"/>
                </a:cubicBezTo>
                <a:cubicBezTo>
                  <a:pt x="428677" y="1694797"/>
                  <a:pt x="425882" y="1698058"/>
                  <a:pt x="422434" y="1698058"/>
                </a:cubicBezTo>
                <a:cubicBezTo>
                  <a:pt x="418986" y="1698058"/>
                  <a:pt x="416191" y="1694797"/>
                  <a:pt x="416191" y="1690774"/>
                </a:cubicBezTo>
                <a:cubicBezTo>
                  <a:pt x="416191" y="1686751"/>
                  <a:pt x="418986" y="1683490"/>
                  <a:pt x="422434" y="1683490"/>
                </a:cubicBezTo>
                <a:close/>
                <a:moveTo>
                  <a:pt x="1883262" y="1680368"/>
                </a:moveTo>
                <a:cubicBezTo>
                  <a:pt x="1893031" y="1680368"/>
                  <a:pt x="1900950" y="1687589"/>
                  <a:pt x="1900950" y="1696496"/>
                </a:cubicBezTo>
                <a:cubicBezTo>
                  <a:pt x="1900950" y="1705403"/>
                  <a:pt x="1893031" y="1712624"/>
                  <a:pt x="1883262" y="1712624"/>
                </a:cubicBezTo>
                <a:cubicBezTo>
                  <a:pt x="1873493" y="1712624"/>
                  <a:pt x="1865574" y="1705403"/>
                  <a:pt x="1865574" y="1696496"/>
                </a:cubicBezTo>
                <a:cubicBezTo>
                  <a:pt x="1865574" y="1687589"/>
                  <a:pt x="1873493" y="1680368"/>
                  <a:pt x="1883262" y="1680368"/>
                </a:cubicBezTo>
                <a:close/>
                <a:moveTo>
                  <a:pt x="1266779" y="1680368"/>
                </a:moveTo>
                <a:cubicBezTo>
                  <a:pt x="1268215" y="1680368"/>
                  <a:pt x="1269380" y="1681533"/>
                  <a:pt x="1269380" y="1682969"/>
                </a:cubicBezTo>
                <a:cubicBezTo>
                  <a:pt x="1269380" y="1684405"/>
                  <a:pt x="1268215" y="1685570"/>
                  <a:pt x="1266779" y="1685570"/>
                </a:cubicBezTo>
                <a:cubicBezTo>
                  <a:pt x="1265343" y="1685570"/>
                  <a:pt x="1264178" y="1684405"/>
                  <a:pt x="1264178" y="1682969"/>
                </a:cubicBezTo>
                <a:cubicBezTo>
                  <a:pt x="1264178" y="1681533"/>
                  <a:pt x="1265343" y="1680368"/>
                  <a:pt x="1266779" y="1680368"/>
                </a:cubicBezTo>
                <a:close/>
                <a:moveTo>
                  <a:pt x="1133598" y="1680368"/>
                </a:moveTo>
                <a:cubicBezTo>
                  <a:pt x="1135034" y="1680368"/>
                  <a:pt x="1136199" y="1681533"/>
                  <a:pt x="1136199" y="1682969"/>
                </a:cubicBezTo>
                <a:cubicBezTo>
                  <a:pt x="1136199" y="1684405"/>
                  <a:pt x="1135034" y="1685570"/>
                  <a:pt x="1133598" y="1685570"/>
                </a:cubicBezTo>
                <a:cubicBezTo>
                  <a:pt x="1132162" y="1685570"/>
                  <a:pt x="1130997" y="1684405"/>
                  <a:pt x="1130997" y="1682969"/>
                </a:cubicBezTo>
                <a:cubicBezTo>
                  <a:pt x="1130997" y="1681533"/>
                  <a:pt x="1132162" y="1680368"/>
                  <a:pt x="1133598" y="1680368"/>
                </a:cubicBezTo>
                <a:close/>
                <a:moveTo>
                  <a:pt x="330352" y="1675166"/>
                </a:moveTo>
                <a:cubicBezTo>
                  <a:pt x="332364" y="1675166"/>
                  <a:pt x="333994" y="1677030"/>
                  <a:pt x="333994" y="1679328"/>
                </a:cubicBezTo>
                <a:cubicBezTo>
                  <a:pt x="333994" y="1681626"/>
                  <a:pt x="332364" y="1683490"/>
                  <a:pt x="330352" y="1683490"/>
                </a:cubicBezTo>
                <a:cubicBezTo>
                  <a:pt x="328341" y="1683490"/>
                  <a:pt x="326710" y="1681626"/>
                  <a:pt x="326710" y="1679328"/>
                </a:cubicBezTo>
                <a:cubicBezTo>
                  <a:pt x="326710" y="1677030"/>
                  <a:pt x="328341" y="1675166"/>
                  <a:pt x="330352" y="1675166"/>
                </a:cubicBezTo>
                <a:close/>
                <a:moveTo>
                  <a:pt x="1976905" y="1671004"/>
                </a:moveTo>
                <a:cubicBezTo>
                  <a:pt x="1984950" y="1671004"/>
                  <a:pt x="1991472" y="1677526"/>
                  <a:pt x="1991472" y="1685571"/>
                </a:cubicBezTo>
                <a:cubicBezTo>
                  <a:pt x="1991472" y="1693616"/>
                  <a:pt x="1984950" y="1700138"/>
                  <a:pt x="1976905" y="1700138"/>
                </a:cubicBezTo>
                <a:cubicBezTo>
                  <a:pt x="1968860" y="1700138"/>
                  <a:pt x="1962338" y="1693616"/>
                  <a:pt x="1962338" y="1685571"/>
                </a:cubicBezTo>
                <a:cubicBezTo>
                  <a:pt x="1962338" y="1677526"/>
                  <a:pt x="1968860" y="1671004"/>
                  <a:pt x="1976905" y="1671004"/>
                </a:cubicBezTo>
                <a:close/>
                <a:moveTo>
                  <a:pt x="1068049" y="1665801"/>
                </a:moveTo>
                <a:cubicBezTo>
                  <a:pt x="1070061" y="1665801"/>
                  <a:pt x="1071691" y="1667432"/>
                  <a:pt x="1071691" y="1669443"/>
                </a:cubicBezTo>
                <a:cubicBezTo>
                  <a:pt x="1071691" y="1671455"/>
                  <a:pt x="1070061" y="1673085"/>
                  <a:pt x="1068049" y="1673085"/>
                </a:cubicBezTo>
                <a:cubicBezTo>
                  <a:pt x="1066038" y="1673085"/>
                  <a:pt x="1064407" y="1671455"/>
                  <a:pt x="1064407" y="1669443"/>
                </a:cubicBezTo>
                <a:cubicBezTo>
                  <a:pt x="1064407" y="1667432"/>
                  <a:pt x="1066038" y="1665801"/>
                  <a:pt x="1068049" y="1665801"/>
                </a:cubicBezTo>
                <a:close/>
                <a:moveTo>
                  <a:pt x="2070027" y="1663721"/>
                </a:moveTo>
                <a:cubicBezTo>
                  <a:pt x="2076061" y="1663721"/>
                  <a:pt x="2080952" y="1668147"/>
                  <a:pt x="2080952" y="1673606"/>
                </a:cubicBezTo>
                <a:cubicBezTo>
                  <a:pt x="2080952" y="1679065"/>
                  <a:pt x="2076061" y="1683491"/>
                  <a:pt x="2070027" y="1683491"/>
                </a:cubicBezTo>
                <a:cubicBezTo>
                  <a:pt x="2063993" y="1683491"/>
                  <a:pt x="2059102" y="1679065"/>
                  <a:pt x="2059102" y="1673606"/>
                </a:cubicBezTo>
                <a:cubicBezTo>
                  <a:pt x="2059102" y="1668147"/>
                  <a:pt x="2063993" y="1663721"/>
                  <a:pt x="2070027" y="1663721"/>
                </a:cubicBezTo>
                <a:close/>
                <a:moveTo>
                  <a:pt x="1332329" y="1663720"/>
                </a:moveTo>
                <a:cubicBezTo>
                  <a:pt x="1334341" y="1663720"/>
                  <a:pt x="1335971" y="1665351"/>
                  <a:pt x="1335971" y="1667362"/>
                </a:cubicBezTo>
                <a:cubicBezTo>
                  <a:pt x="1335971" y="1669374"/>
                  <a:pt x="1334341" y="1671004"/>
                  <a:pt x="1332329" y="1671004"/>
                </a:cubicBezTo>
                <a:cubicBezTo>
                  <a:pt x="1330318" y="1671004"/>
                  <a:pt x="1328687" y="1669374"/>
                  <a:pt x="1328687" y="1667362"/>
                </a:cubicBezTo>
                <a:cubicBezTo>
                  <a:pt x="1328687" y="1665351"/>
                  <a:pt x="1330318" y="1663720"/>
                  <a:pt x="1332329" y="1663720"/>
                </a:cubicBezTo>
                <a:close/>
                <a:moveTo>
                  <a:pt x="241911" y="1663720"/>
                </a:moveTo>
                <a:cubicBezTo>
                  <a:pt x="243923" y="1663720"/>
                  <a:pt x="245553" y="1665351"/>
                  <a:pt x="245553" y="1667362"/>
                </a:cubicBezTo>
                <a:cubicBezTo>
                  <a:pt x="245553" y="1669374"/>
                  <a:pt x="243923" y="1671004"/>
                  <a:pt x="241911" y="1671004"/>
                </a:cubicBezTo>
                <a:cubicBezTo>
                  <a:pt x="239900" y="1671004"/>
                  <a:pt x="238269" y="1669374"/>
                  <a:pt x="238269" y="1667362"/>
                </a:cubicBezTo>
                <a:cubicBezTo>
                  <a:pt x="238269" y="1665351"/>
                  <a:pt x="239900" y="1663720"/>
                  <a:pt x="241911" y="1663720"/>
                </a:cubicBezTo>
                <a:close/>
                <a:moveTo>
                  <a:pt x="2157947" y="1653315"/>
                </a:moveTo>
                <a:cubicBezTo>
                  <a:pt x="2161970" y="1653315"/>
                  <a:pt x="2165231" y="1656110"/>
                  <a:pt x="2165231" y="1659558"/>
                </a:cubicBezTo>
                <a:cubicBezTo>
                  <a:pt x="2165231" y="1663006"/>
                  <a:pt x="2161970" y="1665801"/>
                  <a:pt x="2157947" y="1665801"/>
                </a:cubicBezTo>
                <a:cubicBezTo>
                  <a:pt x="2153924" y="1665801"/>
                  <a:pt x="2150663" y="1663006"/>
                  <a:pt x="2150663" y="1659558"/>
                </a:cubicBezTo>
                <a:cubicBezTo>
                  <a:pt x="2150663" y="1656110"/>
                  <a:pt x="2153924" y="1653315"/>
                  <a:pt x="2157947" y="1653315"/>
                </a:cubicBezTo>
                <a:close/>
                <a:moveTo>
                  <a:pt x="885966" y="1651234"/>
                </a:moveTo>
                <a:cubicBezTo>
                  <a:pt x="891425" y="1651234"/>
                  <a:pt x="895851" y="1655660"/>
                  <a:pt x="895851" y="1661119"/>
                </a:cubicBezTo>
                <a:cubicBezTo>
                  <a:pt x="895851" y="1666578"/>
                  <a:pt x="891425" y="1671004"/>
                  <a:pt x="885966" y="1671004"/>
                </a:cubicBezTo>
                <a:cubicBezTo>
                  <a:pt x="880507" y="1671004"/>
                  <a:pt x="876081" y="1666578"/>
                  <a:pt x="876081" y="1661119"/>
                </a:cubicBezTo>
                <a:cubicBezTo>
                  <a:pt x="876081" y="1655660"/>
                  <a:pt x="880507" y="1651234"/>
                  <a:pt x="885966" y="1651234"/>
                </a:cubicBezTo>
                <a:close/>
                <a:moveTo>
                  <a:pt x="1513372" y="1648113"/>
                </a:moveTo>
                <a:cubicBezTo>
                  <a:pt x="1519406" y="1648113"/>
                  <a:pt x="1524297" y="1652539"/>
                  <a:pt x="1524297" y="1657998"/>
                </a:cubicBezTo>
                <a:cubicBezTo>
                  <a:pt x="1524297" y="1663457"/>
                  <a:pt x="1519406" y="1667883"/>
                  <a:pt x="1513372" y="1667883"/>
                </a:cubicBezTo>
                <a:cubicBezTo>
                  <a:pt x="1507338" y="1667883"/>
                  <a:pt x="1502447" y="1663457"/>
                  <a:pt x="1502447" y="1657998"/>
                </a:cubicBezTo>
                <a:cubicBezTo>
                  <a:pt x="1502447" y="1652539"/>
                  <a:pt x="1507338" y="1648113"/>
                  <a:pt x="1513372" y="1648113"/>
                </a:cubicBezTo>
                <a:close/>
                <a:moveTo>
                  <a:pt x="777236" y="1648113"/>
                </a:moveTo>
                <a:cubicBezTo>
                  <a:pt x="785281" y="1648113"/>
                  <a:pt x="791803" y="1654868"/>
                  <a:pt x="791803" y="1663200"/>
                </a:cubicBezTo>
                <a:cubicBezTo>
                  <a:pt x="791803" y="1671532"/>
                  <a:pt x="785281" y="1678287"/>
                  <a:pt x="777236" y="1678287"/>
                </a:cubicBezTo>
                <a:cubicBezTo>
                  <a:pt x="769191" y="1678287"/>
                  <a:pt x="762669" y="1671532"/>
                  <a:pt x="762669" y="1663200"/>
                </a:cubicBezTo>
                <a:cubicBezTo>
                  <a:pt x="762669" y="1654868"/>
                  <a:pt x="769191" y="1648113"/>
                  <a:pt x="777236" y="1648113"/>
                </a:cubicBezTo>
                <a:close/>
                <a:moveTo>
                  <a:pt x="673188" y="1646032"/>
                </a:moveTo>
                <a:cubicBezTo>
                  <a:pt x="681233" y="1646032"/>
                  <a:pt x="687755" y="1652554"/>
                  <a:pt x="687755" y="1660599"/>
                </a:cubicBezTo>
                <a:cubicBezTo>
                  <a:pt x="687755" y="1668644"/>
                  <a:pt x="681233" y="1675166"/>
                  <a:pt x="673188" y="1675166"/>
                </a:cubicBezTo>
                <a:cubicBezTo>
                  <a:pt x="665143" y="1675166"/>
                  <a:pt x="658621" y="1668644"/>
                  <a:pt x="658621" y="1660599"/>
                </a:cubicBezTo>
                <a:cubicBezTo>
                  <a:pt x="658621" y="1652554"/>
                  <a:pt x="665143" y="1646032"/>
                  <a:pt x="673188" y="1646032"/>
                </a:cubicBezTo>
                <a:close/>
                <a:moveTo>
                  <a:pt x="2245867" y="1643951"/>
                </a:moveTo>
                <a:cubicBezTo>
                  <a:pt x="2247879" y="1643951"/>
                  <a:pt x="2249509" y="1644883"/>
                  <a:pt x="2249509" y="1646032"/>
                </a:cubicBezTo>
                <a:cubicBezTo>
                  <a:pt x="2249509" y="1647181"/>
                  <a:pt x="2247879" y="1648113"/>
                  <a:pt x="2245867" y="1648113"/>
                </a:cubicBezTo>
                <a:cubicBezTo>
                  <a:pt x="2243856" y="1648113"/>
                  <a:pt x="2242225" y="1647181"/>
                  <a:pt x="2242225" y="1646032"/>
                </a:cubicBezTo>
                <a:cubicBezTo>
                  <a:pt x="2242225" y="1644883"/>
                  <a:pt x="2243856" y="1643951"/>
                  <a:pt x="2245867" y="1643951"/>
                </a:cubicBezTo>
                <a:close/>
                <a:moveTo>
                  <a:pt x="1623143" y="1640829"/>
                </a:moveTo>
                <a:cubicBezTo>
                  <a:pt x="1634061" y="1640829"/>
                  <a:pt x="1642912" y="1649680"/>
                  <a:pt x="1642912" y="1660598"/>
                </a:cubicBezTo>
                <a:cubicBezTo>
                  <a:pt x="1642912" y="1671516"/>
                  <a:pt x="1634061" y="1680367"/>
                  <a:pt x="1623143" y="1680367"/>
                </a:cubicBezTo>
                <a:cubicBezTo>
                  <a:pt x="1612225" y="1680367"/>
                  <a:pt x="1603374" y="1671516"/>
                  <a:pt x="1603374" y="1660598"/>
                </a:cubicBezTo>
                <a:cubicBezTo>
                  <a:pt x="1603374" y="1649680"/>
                  <a:pt x="1612225" y="1640829"/>
                  <a:pt x="1623143" y="1640829"/>
                </a:cubicBezTo>
                <a:close/>
                <a:moveTo>
                  <a:pt x="575383" y="1640829"/>
                </a:moveTo>
                <a:cubicBezTo>
                  <a:pt x="582853" y="1640829"/>
                  <a:pt x="588909" y="1646885"/>
                  <a:pt x="588909" y="1654355"/>
                </a:cubicBezTo>
                <a:cubicBezTo>
                  <a:pt x="588909" y="1661825"/>
                  <a:pt x="582853" y="1667881"/>
                  <a:pt x="575383" y="1667881"/>
                </a:cubicBezTo>
                <a:cubicBezTo>
                  <a:pt x="567913" y="1667881"/>
                  <a:pt x="561857" y="1661825"/>
                  <a:pt x="561857" y="1654355"/>
                </a:cubicBezTo>
                <a:cubicBezTo>
                  <a:pt x="561857" y="1646885"/>
                  <a:pt x="567913" y="1640829"/>
                  <a:pt x="575383" y="1640829"/>
                </a:cubicBezTo>
                <a:close/>
                <a:moveTo>
                  <a:pt x="1394758" y="1638749"/>
                </a:moveTo>
                <a:cubicBezTo>
                  <a:pt x="1396770" y="1638749"/>
                  <a:pt x="1398400" y="1640380"/>
                  <a:pt x="1398400" y="1642391"/>
                </a:cubicBezTo>
                <a:cubicBezTo>
                  <a:pt x="1398400" y="1644403"/>
                  <a:pt x="1396770" y="1646033"/>
                  <a:pt x="1394758" y="1646033"/>
                </a:cubicBezTo>
                <a:cubicBezTo>
                  <a:pt x="1392747" y="1646033"/>
                  <a:pt x="1391116" y="1644403"/>
                  <a:pt x="1391116" y="1642391"/>
                </a:cubicBezTo>
                <a:cubicBezTo>
                  <a:pt x="1391116" y="1640380"/>
                  <a:pt x="1392747" y="1638749"/>
                  <a:pt x="1394758" y="1638749"/>
                </a:cubicBezTo>
                <a:close/>
                <a:moveTo>
                  <a:pt x="1005100" y="1638749"/>
                </a:moveTo>
                <a:cubicBezTo>
                  <a:pt x="1007974" y="1638749"/>
                  <a:pt x="1010303" y="1641544"/>
                  <a:pt x="1010303" y="1644992"/>
                </a:cubicBezTo>
                <a:cubicBezTo>
                  <a:pt x="1010303" y="1648440"/>
                  <a:pt x="1007974" y="1651235"/>
                  <a:pt x="1005100" y="1651235"/>
                </a:cubicBezTo>
                <a:cubicBezTo>
                  <a:pt x="1002226" y="1651235"/>
                  <a:pt x="999897" y="1648440"/>
                  <a:pt x="999897" y="1644992"/>
                </a:cubicBezTo>
                <a:cubicBezTo>
                  <a:pt x="999897" y="1641544"/>
                  <a:pt x="1002226" y="1638749"/>
                  <a:pt x="1005100" y="1638749"/>
                </a:cubicBezTo>
                <a:close/>
                <a:moveTo>
                  <a:pt x="1726150" y="1635627"/>
                </a:moveTo>
                <a:cubicBezTo>
                  <a:pt x="1737643" y="1635627"/>
                  <a:pt x="1746960" y="1645177"/>
                  <a:pt x="1746960" y="1656957"/>
                </a:cubicBezTo>
                <a:cubicBezTo>
                  <a:pt x="1746960" y="1668737"/>
                  <a:pt x="1737643" y="1678287"/>
                  <a:pt x="1726150" y="1678287"/>
                </a:cubicBezTo>
                <a:cubicBezTo>
                  <a:pt x="1714657" y="1678287"/>
                  <a:pt x="1705340" y="1668737"/>
                  <a:pt x="1705340" y="1656957"/>
                </a:cubicBezTo>
                <a:cubicBezTo>
                  <a:pt x="1705340" y="1645177"/>
                  <a:pt x="1714657" y="1635627"/>
                  <a:pt x="1726150" y="1635627"/>
                </a:cubicBezTo>
                <a:close/>
                <a:moveTo>
                  <a:pt x="481740" y="1633546"/>
                </a:moveTo>
                <a:cubicBezTo>
                  <a:pt x="486337" y="1633546"/>
                  <a:pt x="490064" y="1637972"/>
                  <a:pt x="490064" y="1643431"/>
                </a:cubicBezTo>
                <a:cubicBezTo>
                  <a:pt x="490064" y="1648890"/>
                  <a:pt x="486337" y="1653316"/>
                  <a:pt x="481740" y="1653316"/>
                </a:cubicBezTo>
                <a:cubicBezTo>
                  <a:pt x="477143" y="1653316"/>
                  <a:pt x="473416" y="1648890"/>
                  <a:pt x="473416" y="1643431"/>
                </a:cubicBezTo>
                <a:cubicBezTo>
                  <a:pt x="473416" y="1637972"/>
                  <a:pt x="477143" y="1633546"/>
                  <a:pt x="481740" y="1633546"/>
                </a:cubicBezTo>
                <a:close/>
                <a:moveTo>
                  <a:pt x="1824995" y="1631465"/>
                </a:moveTo>
                <a:cubicBezTo>
                  <a:pt x="1835339" y="1631465"/>
                  <a:pt x="1843724" y="1639617"/>
                  <a:pt x="1843724" y="1649674"/>
                </a:cubicBezTo>
                <a:cubicBezTo>
                  <a:pt x="1843724" y="1659731"/>
                  <a:pt x="1835339" y="1667883"/>
                  <a:pt x="1824995" y="1667883"/>
                </a:cubicBezTo>
                <a:cubicBezTo>
                  <a:pt x="1814651" y="1667883"/>
                  <a:pt x="1806266" y="1659731"/>
                  <a:pt x="1806266" y="1649674"/>
                </a:cubicBezTo>
                <a:cubicBezTo>
                  <a:pt x="1806266" y="1639617"/>
                  <a:pt x="1814651" y="1631465"/>
                  <a:pt x="1824995" y="1631465"/>
                </a:cubicBezTo>
                <a:close/>
                <a:moveTo>
                  <a:pt x="2329626" y="1628344"/>
                </a:moveTo>
                <a:cubicBezTo>
                  <a:pt x="2330201" y="1628344"/>
                  <a:pt x="2330667" y="1629509"/>
                  <a:pt x="2330667" y="1630946"/>
                </a:cubicBezTo>
                <a:cubicBezTo>
                  <a:pt x="2330667" y="1632383"/>
                  <a:pt x="2330201" y="1633548"/>
                  <a:pt x="2329626" y="1633548"/>
                </a:cubicBezTo>
                <a:cubicBezTo>
                  <a:pt x="2329051" y="1633548"/>
                  <a:pt x="2328585" y="1632383"/>
                  <a:pt x="2328585" y="1630946"/>
                </a:cubicBezTo>
                <a:cubicBezTo>
                  <a:pt x="2328585" y="1629509"/>
                  <a:pt x="2329051" y="1628344"/>
                  <a:pt x="2329626" y="1628344"/>
                </a:cubicBezTo>
                <a:close/>
                <a:moveTo>
                  <a:pt x="391220" y="1624183"/>
                </a:moveTo>
                <a:cubicBezTo>
                  <a:pt x="395243" y="1624183"/>
                  <a:pt x="398504" y="1627444"/>
                  <a:pt x="398504" y="1631467"/>
                </a:cubicBezTo>
                <a:cubicBezTo>
                  <a:pt x="398504" y="1635490"/>
                  <a:pt x="395243" y="1638751"/>
                  <a:pt x="391220" y="1638751"/>
                </a:cubicBezTo>
                <a:cubicBezTo>
                  <a:pt x="387197" y="1638751"/>
                  <a:pt x="383936" y="1635490"/>
                  <a:pt x="383936" y="1631467"/>
                </a:cubicBezTo>
                <a:cubicBezTo>
                  <a:pt x="383936" y="1627444"/>
                  <a:pt x="387197" y="1624183"/>
                  <a:pt x="391220" y="1624183"/>
                </a:cubicBezTo>
                <a:close/>
                <a:moveTo>
                  <a:pt x="1919159" y="1621061"/>
                </a:moveTo>
                <a:cubicBezTo>
                  <a:pt x="1928066" y="1621061"/>
                  <a:pt x="1935287" y="1628747"/>
                  <a:pt x="1935287" y="1638229"/>
                </a:cubicBezTo>
                <a:cubicBezTo>
                  <a:pt x="1935287" y="1647711"/>
                  <a:pt x="1928066" y="1655397"/>
                  <a:pt x="1919159" y="1655397"/>
                </a:cubicBezTo>
                <a:cubicBezTo>
                  <a:pt x="1910252" y="1655397"/>
                  <a:pt x="1903031" y="1647711"/>
                  <a:pt x="1903031" y="1638229"/>
                </a:cubicBezTo>
                <a:cubicBezTo>
                  <a:pt x="1903031" y="1628747"/>
                  <a:pt x="1910252" y="1621061"/>
                  <a:pt x="1919159" y="1621061"/>
                </a:cubicBezTo>
                <a:close/>
                <a:moveTo>
                  <a:pt x="302259" y="1613778"/>
                </a:moveTo>
                <a:cubicBezTo>
                  <a:pt x="304844" y="1613778"/>
                  <a:pt x="306941" y="1616108"/>
                  <a:pt x="306941" y="1618980"/>
                </a:cubicBezTo>
                <a:cubicBezTo>
                  <a:pt x="306941" y="1621853"/>
                  <a:pt x="304844" y="1624183"/>
                  <a:pt x="302259" y="1624183"/>
                </a:cubicBezTo>
                <a:cubicBezTo>
                  <a:pt x="299674" y="1624183"/>
                  <a:pt x="297577" y="1621853"/>
                  <a:pt x="297577" y="1618980"/>
                </a:cubicBezTo>
                <a:cubicBezTo>
                  <a:pt x="297577" y="1616108"/>
                  <a:pt x="299674" y="1613778"/>
                  <a:pt x="302259" y="1613778"/>
                </a:cubicBezTo>
                <a:close/>
                <a:moveTo>
                  <a:pt x="2009160" y="1611697"/>
                </a:moveTo>
                <a:cubicBezTo>
                  <a:pt x="2017205" y="1611697"/>
                  <a:pt x="2023727" y="1618219"/>
                  <a:pt x="2023727" y="1626264"/>
                </a:cubicBezTo>
                <a:cubicBezTo>
                  <a:pt x="2023727" y="1634309"/>
                  <a:pt x="2017205" y="1640831"/>
                  <a:pt x="2009160" y="1640831"/>
                </a:cubicBezTo>
                <a:cubicBezTo>
                  <a:pt x="2001115" y="1640831"/>
                  <a:pt x="1994593" y="1634309"/>
                  <a:pt x="1994593" y="1626264"/>
                </a:cubicBezTo>
                <a:cubicBezTo>
                  <a:pt x="1994593" y="1618219"/>
                  <a:pt x="2001115" y="1611697"/>
                  <a:pt x="2009160" y="1611697"/>
                </a:cubicBezTo>
                <a:close/>
                <a:moveTo>
                  <a:pt x="1454065" y="1608575"/>
                </a:moveTo>
                <a:cubicBezTo>
                  <a:pt x="1454927" y="1608575"/>
                  <a:pt x="1455626" y="1609274"/>
                  <a:pt x="1455626" y="1610136"/>
                </a:cubicBezTo>
                <a:cubicBezTo>
                  <a:pt x="1455626" y="1610998"/>
                  <a:pt x="1454927" y="1611697"/>
                  <a:pt x="1454065" y="1611697"/>
                </a:cubicBezTo>
                <a:cubicBezTo>
                  <a:pt x="1453203" y="1611697"/>
                  <a:pt x="1452504" y="1610998"/>
                  <a:pt x="1452504" y="1610136"/>
                </a:cubicBezTo>
                <a:cubicBezTo>
                  <a:pt x="1452504" y="1609274"/>
                  <a:pt x="1453203" y="1608575"/>
                  <a:pt x="1454065" y="1608575"/>
                </a:cubicBezTo>
                <a:close/>
                <a:moveTo>
                  <a:pt x="835502" y="1608575"/>
                </a:moveTo>
                <a:cubicBezTo>
                  <a:pt x="840099" y="1608575"/>
                  <a:pt x="843826" y="1612069"/>
                  <a:pt x="843826" y="1616379"/>
                </a:cubicBezTo>
                <a:cubicBezTo>
                  <a:pt x="843826" y="1620689"/>
                  <a:pt x="840099" y="1624183"/>
                  <a:pt x="835502" y="1624183"/>
                </a:cubicBezTo>
                <a:cubicBezTo>
                  <a:pt x="830905" y="1624183"/>
                  <a:pt x="827178" y="1620689"/>
                  <a:pt x="827178" y="1616379"/>
                </a:cubicBezTo>
                <a:cubicBezTo>
                  <a:pt x="827178" y="1612069"/>
                  <a:pt x="830905" y="1608575"/>
                  <a:pt x="835502" y="1608575"/>
                </a:cubicBezTo>
                <a:close/>
                <a:moveTo>
                  <a:pt x="1565396" y="1606494"/>
                </a:moveTo>
                <a:cubicBezTo>
                  <a:pt x="1570280" y="1606494"/>
                  <a:pt x="1574240" y="1610454"/>
                  <a:pt x="1574240" y="1615338"/>
                </a:cubicBezTo>
                <a:cubicBezTo>
                  <a:pt x="1574240" y="1620222"/>
                  <a:pt x="1570280" y="1624182"/>
                  <a:pt x="1565396" y="1624182"/>
                </a:cubicBezTo>
                <a:cubicBezTo>
                  <a:pt x="1560512" y="1624182"/>
                  <a:pt x="1556552" y="1620222"/>
                  <a:pt x="1556552" y="1615338"/>
                </a:cubicBezTo>
                <a:cubicBezTo>
                  <a:pt x="1556552" y="1610454"/>
                  <a:pt x="1560512" y="1606494"/>
                  <a:pt x="1565396" y="1606494"/>
                </a:cubicBezTo>
                <a:close/>
                <a:moveTo>
                  <a:pt x="1267819" y="1606494"/>
                </a:moveTo>
                <a:cubicBezTo>
                  <a:pt x="1268106" y="1606494"/>
                  <a:pt x="1268339" y="1606727"/>
                  <a:pt x="1268339" y="1607014"/>
                </a:cubicBezTo>
                <a:cubicBezTo>
                  <a:pt x="1268339" y="1607301"/>
                  <a:pt x="1268106" y="1607534"/>
                  <a:pt x="1267819" y="1607534"/>
                </a:cubicBezTo>
                <a:cubicBezTo>
                  <a:pt x="1267532" y="1607534"/>
                  <a:pt x="1267299" y="1607301"/>
                  <a:pt x="1267299" y="1607014"/>
                </a:cubicBezTo>
                <a:cubicBezTo>
                  <a:pt x="1267299" y="1606727"/>
                  <a:pt x="1267532" y="1606494"/>
                  <a:pt x="1267819" y="1606494"/>
                </a:cubicBezTo>
                <a:close/>
                <a:moveTo>
                  <a:pt x="215899" y="1601292"/>
                </a:moveTo>
                <a:cubicBezTo>
                  <a:pt x="217335" y="1601292"/>
                  <a:pt x="218500" y="1602457"/>
                  <a:pt x="218500" y="1603893"/>
                </a:cubicBezTo>
                <a:cubicBezTo>
                  <a:pt x="218500" y="1605329"/>
                  <a:pt x="217335" y="1606494"/>
                  <a:pt x="215899" y="1606494"/>
                </a:cubicBezTo>
                <a:cubicBezTo>
                  <a:pt x="214463" y="1606494"/>
                  <a:pt x="213298" y="1605329"/>
                  <a:pt x="213298" y="1603893"/>
                </a:cubicBezTo>
                <a:cubicBezTo>
                  <a:pt x="213298" y="1602457"/>
                  <a:pt x="214463" y="1601292"/>
                  <a:pt x="215899" y="1601292"/>
                </a:cubicBezTo>
                <a:close/>
                <a:moveTo>
                  <a:pt x="732495" y="1601291"/>
                </a:moveTo>
                <a:cubicBezTo>
                  <a:pt x="739391" y="1601291"/>
                  <a:pt x="744981" y="1606881"/>
                  <a:pt x="744981" y="1613777"/>
                </a:cubicBezTo>
                <a:cubicBezTo>
                  <a:pt x="744981" y="1620673"/>
                  <a:pt x="739391" y="1626263"/>
                  <a:pt x="732495" y="1626263"/>
                </a:cubicBezTo>
                <a:cubicBezTo>
                  <a:pt x="725599" y="1626263"/>
                  <a:pt x="720009" y="1620673"/>
                  <a:pt x="720009" y="1613777"/>
                </a:cubicBezTo>
                <a:cubicBezTo>
                  <a:pt x="720009" y="1606881"/>
                  <a:pt x="725599" y="1601291"/>
                  <a:pt x="732495" y="1601291"/>
                </a:cubicBezTo>
                <a:close/>
                <a:moveTo>
                  <a:pt x="2097080" y="1599211"/>
                </a:moveTo>
                <a:cubicBezTo>
                  <a:pt x="2104838" y="1599211"/>
                  <a:pt x="2111127" y="1605267"/>
                  <a:pt x="2111127" y="1612737"/>
                </a:cubicBezTo>
                <a:cubicBezTo>
                  <a:pt x="2111127" y="1620207"/>
                  <a:pt x="2104838" y="1626263"/>
                  <a:pt x="2097080" y="1626263"/>
                </a:cubicBezTo>
                <a:cubicBezTo>
                  <a:pt x="2089322" y="1626263"/>
                  <a:pt x="2083033" y="1620207"/>
                  <a:pt x="2083033" y="1612737"/>
                </a:cubicBezTo>
                <a:cubicBezTo>
                  <a:pt x="2083033" y="1605267"/>
                  <a:pt x="2089322" y="1599211"/>
                  <a:pt x="2097080" y="1599211"/>
                </a:cubicBezTo>
                <a:close/>
                <a:moveTo>
                  <a:pt x="1667883" y="1596089"/>
                </a:moveTo>
                <a:cubicBezTo>
                  <a:pt x="1675928" y="1596089"/>
                  <a:pt x="1682450" y="1602844"/>
                  <a:pt x="1682450" y="1611176"/>
                </a:cubicBezTo>
                <a:cubicBezTo>
                  <a:pt x="1682450" y="1619508"/>
                  <a:pt x="1675928" y="1626263"/>
                  <a:pt x="1667883" y="1626263"/>
                </a:cubicBezTo>
                <a:cubicBezTo>
                  <a:pt x="1659838" y="1626263"/>
                  <a:pt x="1653316" y="1619508"/>
                  <a:pt x="1653316" y="1611176"/>
                </a:cubicBezTo>
                <a:cubicBezTo>
                  <a:pt x="1653316" y="1602844"/>
                  <a:pt x="1659838" y="1596089"/>
                  <a:pt x="1667883" y="1596089"/>
                </a:cubicBezTo>
                <a:close/>
                <a:moveTo>
                  <a:pt x="633650" y="1591927"/>
                </a:moveTo>
                <a:cubicBezTo>
                  <a:pt x="641695" y="1591927"/>
                  <a:pt x="648217" y="1599148"/>
                  <a:pt x="648217" y="1608055"/>
                </a:cubicBezTo>
                <a:cubicBezTo>
                  <a:pt x="648217" y="1616962"/>
                  <a:pt x="641695" y="1624183"/>
                  <a:pt x="633650" y="1624183"/>
                </a:cubicBezTo>
                <a:cubicBezTo>
                  <a:pt x="625605" y="1624183"/>
                  <a:pt x="619083" y="1616962"/>
                  <a:pt x="619083" y="1608055"/>
                </a:cubicBezTo>
                <a:cubicBezTo>
                  <a:pt x="619083" y="1599148"/>
                  <a:pt x="625605" y="1591927"/>
                  <a:pt x="633650" y="1591927"/>
                </a:cubicBezTo>
                <a:close/>
                <a:moveTo>
                  <a:pt x="1332329" y="1588806"/>
                </a:moveTo>
                <a:cubicBezTo>
                  <a:pt x="1332616" y="1588806"/>
                  <a:pt x="1332849" y="1589039"/>
                  <a:pt x="1332849" y="1589326"/>
                </a:cubicBezTo>
                <a:cubicBezTo>
                  <a:pt x="1332849" y="1589613"/>
                  <a:pt x="1332616" y="1589846"/>
                  <a:pt x="1332329" y="1589846"/>
                </a:cubicBezTo>
                <a:cubicBezTo>
                  <a:pt x="1332042" y="1589846"/>
                  <a:pt x="1331809" y="1589613"/>
                  <a:pt x="1331809" y="1589326"/>
                </a:cubicBezTo>
                <a:cubicBezTo>
                  <a:pt x="1331809" y="1589039"/>
                  <a:pt x="1332042" y="1588806"/>
                  <a:pt x="1332329" y="1588806"/>
                </a:cubicBezTo>
                <a:close/>
                <a:moveTo>
                  <a:pt x="1068049" y="1588806"/>
                </a:moveTo>
                <a:cubicBezTo>
                  <a:pt x="1068911" y="1588806"/>
                  <a:pt x="1069610" y="1589505"/>
                  <a:pt x="1069610" y="1590367"/>
                </a:cubicBezTo>
                <a:cubicBezTo>
                  <a:pt x="1069610" y="1591229"/>
                  <a:pt x="1068911" y="1591928"/>
                  <a:pt x="1068049" y="1591928"/>
                </a:cubicBezTo>
                <a:cubicBezTo>
                  <a:pt x="1067187" y="1591928"/>
                  <a:pt x="1066488" y="1591229"/>
                  <a:pt x="1066488" y="1590367"/>
                </a:cubicBezTo>
                <a:cubicBezTo>
                  <a:pt x="1066488" y="1589505"/>
                  <a:pt x="1067187" y="1588806"/>
                  <a:pt x="1068049" y="1588806"/>
                </a:cubicBezTo>
                <a:close/>
                <a:moveTo>
                  <a:pt x="132661" y="1588806"/>
                </a:moveTo>
                <a:cubicBezTo>
                  <a:pt x="133523" y="1588806"/>
                  <a:pt x="134222" y="1589505"/>
                  <a:pt x="134222" y="1590367"/>
                </a:cubicBezTo>
                <a:cubicBezTo>
                  <a:pt x="134222" y="1591229"/>
                  <a:pt x="133523" y="1591928"/>
                  <a:pt x="132661" y="1591928"/>
                </a:cubicBezTo>
                <a:cubicBezTo>
                  <a:pt x="131799" y="1591928"/>
                  <a:pt x="131100" y="1591229"/>
                  <a:pt x="131100" y="1590367"/>
                </a:cubicBezTo>
                <a:cubicBezTo>
                  <a:pt x="131100" y="1589505"/>
                  <a:pt x="131799" y="1588806"/>
                  <a:pt x="132661" y="1588806"/>
                </a:cubicBezTo>
                <a:close/>
                <a:moveTo>
                  <a:pt x="2182398" y="1586725"/>
                </a:moveTo>
                <a:cubicBezTo>
                  <a:pt x="2187857" y="1586725"/>
                  <a:pt x="2192283" y="1591616"/>
                  <a:pt x="2192283" y="1597650"/>
                </a:cubicBezTo>
                <a:cubicBezTo>
                  <a:pt x="2192283" y="1603684"/>
                  <a:pt x="2187857" y="1608575"/>
                  <a:pt x="2182398" y="1608575"/>
                </a:cubicBezTo>
                <a:cubicBezTo>
                  <a:pt x="2176939" y="1608575"/>
                  <a:pt x="2172513" y="1603684"/>
                  <a:pt x="2172513" y="1597650"/>
                </a:cubicBezTo>
                <a:cubicBezTo>
                  <a:pt x="2172513" y="1591616"/>
                  <a:pt x="2176939" y="1586725"/>
                  <a:pt x="2182398" y="1586725"/>
                </a:cubicBezTo>
                <a:close/>
                <a:moveTo>
                  <a:pt x="1765688" y="1583603"/>
                </a:moveTo>
                <a:cubicBezTo>
                  <a:pt x="1776032" y="1583603"/>
                  <a:pt x="1784417" y="1591988"/>
                  <a:pt x="1784417" y="1602332"/>
                </a:cubicBezTo>
                <a:cubicBezTo>
                  <a:pt x="1784417" y="1612676"/>
                  <a:pt x="1776032" y="1621061"/>
                  <a:pt x="1765688" y="1621061"/>
                </a:cubicBezTo>
                <a:cubicBezTo>
                  <a:pt x="1755344" y="1621061"/>
                  <a:pt x="1746959" y="1612676"/>
                  <a:pt x="1746959" y="1602332"/>
                </a:cubicBezTo>
                <a:cubicBezTo>
                  <a:pt x="1746959" y="1591988"/>
                  <a:pt x="1755344" y="1583603"/>
                  <a:pt x="1765688" y="1583603"/>
                </a:cubicBezTo>
                <a:close/>
                <a:moveTo>
                  <a:pt x="541047" y="1581522"/>
                </a:moveTo>
                <a:cubicBezTo>
                  <a:pt x="548517" y="1581522"/>
                  <a:pt x="554573" y="1588277"/>
                  <a:pt x="554573" y="1596609"/>
                </a:cubicBezTo>
                <a:cubicBezTo>
                  <a:pt x="554573" y="1604941"/>
                  <a:pt x="548517" y="1611696"/>
                  <a:pt x="541047" y="1611696"/>
                </a:cubicBezTo>
                <a:cubicBezTo>
                  <a:pt x="533577" y="1611696"/>
                  <a:pt x="527521" y="1604941"/>
                  <a:pt x="527521" y="1596609"/>
                </a:cubicBezTo>
                <a:cubicBezTo>
                  <a:pt x="527521" y="1588277"/>
                  <a:pt x="533577" y="1581522"/>
                  <a:pt x="541047" y="1581522"/>
                </a:cubicBezTo>
                <a:close/>
                <a:moveTo>
                  <a:pt x="2268237" y="1576320"/>
                </a:moveTo>
                <a:cubicBezTo>
                  <a:pt x="2271685" y="1576320"/>
                  <a:pt x="2274480" y="1579115"/>
                  <a:pt x="2274480" y="1582563"/>
                </a:cubicBezTo>
                <a:cubicBezTo>
                  <a:pt x="2274480" y="1586011"/>
                  <a:pt x="2271685" y="1588806"/>
                  <a:pt x="2268237" y="1588806"/>
                </a:cubicBezTo>
                <a:cubicBezTo>
                  <a:pt x="2264789" y="1588806"/>
                  <a:pt x="2261994" y="1586011"/>
                  <a:pt x="2261994" y="1582563"/>
                </a:cubicBezTo>
                <a:cubicBezTo>
                  <a:pt x="2261994" y="1579115"/>
                  <a:pt x="2264789" y="1576320"/>
                  <a:pt x="2268237" y="1576320"/>
                </a:cubicBezTo>
                <a:close/>
                <a:moveTo>
                  <a:pt x="451047" y="1574239"/>
                </a:moveTo>
                <a:cubicBezTo>
                  <a:pt x="456506" y="1574239"/>
                  <a:pt x="460932" y="1578665"/>
                  <a:pt x="460932" y="1584124"/>
                </a:cubicBezTo>
                <a:cubicBezTo>
                  <a:pt x="460932" y="1589583"/>
                  <a:pt x="456506" y="1594009"/>
                  <a:pt x="451047" y="1594009"/>
                </a:cubicBezTo>
                <a:cubicBezTo>
                  <a:pt x="445588" y="1594009"/>
                  <a:pt x="441162" y="1589583"/>
                  <a:pt x="441162" y="1584124"/>
                </a:cubicBezTo>
                <a:cubicBezTo>
                  <a:pt x="441162" y="1578665"/>
                  <a:pt x="445588" y="1574239"/>
                  <a:pt x="451047" y="1574239"/>
                </a:cubicBezTo>
                <a:close/>
                <a:moveTo>
                  <a:pt x="1858290" y="1572158"/>
                </a:moveTo>
                <a:cubicBezTo>
                  <a:pt x="1869208" y="1572158"/>
                  <a:pt x="1878059" y="1581009"/>
                  <a:pt x="1878059" y="1591927"/>
                </a:cubicBezTo>
                <a:cubicBezTo>
                  <a:pt x="1878059" y="1602845"/>
                  <a:pt x="1869208" y="1611696"/>
                  <a:pt x="1858290" y="1611696"/>
                </a:cubicBezTo>
                <a:cubicBezTo>
                  <a:pt x="1847372" y="1611696"/>
                  <a:pt x="1838521" y="1602845"/>
                  <a:pt x="1838521" y="1591927"/>
                </a:cubicBezTo>
                <a:cubicBezTo>
                  <a:pt x="1838521" y="1581009"/>
                  <a:pt x="1847372" y="1572158"/>
                  <a:pt x="1858290" y="1572158"/>
                </a:cubicBezTo>
                <a:close/>
                <a:moveTo>
                  <a:pt x="893248" y="1566956"/>
                </a:moveTo>
                <a:cubicBezTo>
                  <a:pt x="894684" y="1566956"/>
                  <a:pt x="895849" y="1568121"/>
                  <a:pt x="895849" y="1569557"/>
                </a:cubicBezTo>
                <a:cubicBezTo>
                  <a:pt x="895849" y="1570993"/>
                  <a:pt x="894684" y="1572158"/>
                  <a:pt x="893248" y="1572158"/>
                </a:cubicBezTo>
                <a:cubicBezTo>
                  <a:pt x="891812" y="1572158"/>
                  <a:pt x="890647" y="1570993"/>
                  <a:pt x="890647" y="1569557"/>
                </a:cubicBezTo>
                <a:cubicBezTo>
                  <a:pt x="890647" y="1568121"/>
                  <a:pt x="891812" y="1566956"/>
                  <a:pt x="893248" y="1566956"/>
                </a:cubicBezTo>
                <a:close/>
                <a:moveTo>
                  <a:pt x="2350956" y="1563834"/>
                </a:moveTo>
                <a:cubicBezTo>
                  <a:pt x="2352393" y="1563834"/>
                  <a:pt x="2353558" y="1564999"/>
                  <a:pt x="2353558" y="1566436"/>
                </a:cubicBezTo>
                <a:cubicBezTo>
                  <a:pt x="2353558" y="1567873"/>
                  <a:pt x="2352393" y="1569038"/>
                  <a:pt x="2350956" y="1569038"/>
                </a:cubicBezTo>
                <a:cubicBezTo>
                  <a:pt x="2349519" y="1569038"/>
                  <a:pt x="2348354" y="1567873"/>
                  <a:pt x="2348354" y="1566436"/>
                </a:cubicBezTo>
                <a:cubicBezTo>
                  <a:pt x="2348354" y="1564999"/>
                  <a:pt x="2349519" y="1563834"/>
                  <a:pt x="2350956" y="1563834"/>
                </a:cubicBezTo>
                <a:close/>
                <a:moveTo>
                  <a:pt x="1506089" y="1563834"/>
                </a:moveTo>
                <a:cubicBezTo>
                  <a:pt x="1508101" y="1563834"/>
                  <a:pt x="1509731" y="1565698"/>
                  <a:pt x="1509731" y="1567996"/>
                </a:cubicBezTo>
                <a:cubicBezTo>
                  <a:pt x="1509731" y="1570294"/>
                  <a:pt x="1508101" y="1572158"/>
                  <a:pt x="1506089" y="1572158"/>
                </a:cubicBezTo>
                <a:cubicBezTo>
                  <a:pt x="1504078" y="1572158"/>
                  <a:pt x="1502447" y="1570294"/>
                  <a:pt x="1502447" y="1567996"/>
                </a:cubicBezTo>
                <a:cubicBezTo>
                  <a:pt x="1502447" y="1565698"/>
                  <a:pt x="1504078" y="1563834"/>
                  <a:pt x="1506089" y="1563834"/>
                </a:cubicBezTo>
                <a:close/>
                <a:moveTo>
                  <a:pt x="1948292" y="1561754"/>
                </a:moveTo>
                <a:cubicBezTo>
                  <a:pt x="1957199" y="1561754"/>
                  <a:pt x="1964420" y="1569440"/>
                  <a:pt x="1964420" y="1578922"/>
                </a:cubicBezTo>
                <a:cubicBezTo>
                  <a:pt x="1964420" y="1588404"/>
                  <a:pt x="1957199" y="1596090"/>
                  <a:pt x="1948292" y="1596090"/>
                </a:cubicBezTo>
                <a:cubicBezTo>
                  <a:pt x="1939385" y="1596090"/>
                  <a:pt x="1932164" y="1588404"/>
                  <a:pt x="1932164" y="1578922"/>
                </a:cubicBezTo>
                <a:cubicBezTo>
                  <a:pt x="1932164" y="1569440"/>
                  <a:pt x="1939385" y="1561754"/>
                  <a:pt x="1948292" y="1561754"/>
                </a:cubicBezTo>
                <a:close/>
                <a:moveTo>
                  <a:pt x="364168" y="1561754"/>
                </a:moveTo>
                <a:cubicBezTo>
                  <a:pt x="368191" y="1561754"/>
                  <a:pt x="371452" y="1565714"/>
                  <a:pt x="371452" y="1570598"/>
                </a:cubicBezTo>
                <a:cubicBezTo>
                  <a:pt x="371452" y="1575482"/>
                  <a:pt x="368191" y="1579442"/>
                  <a:pt x="364168" y="1579442"/>
                </a:cubicBezTo>
                <a:cubicBezTo>
                  <a:pt x="360145" y="1579442"/>
                  <a:pt x="356884" y="1575482"/>
                  <a:pt x="356884" y="1570598"/>
                </a:cubicBezTo>
                <a:cubicBezTo>
                  <a:pt x="356884" y="1565714"/>
                  <a:pt x="360145" y="1561754"/>
                  <a:pt x="364168" y="1561754"/>
                </a:cubicBezTo>
                <a:close/>
                <a:moveTo>
                  <a:pt x="1007700" y="1561753"/>
                </a:moveTo>
                <a:cubicBezTo>
                  <a:pt x="1007987" y="1561753"/>
                  <a:pt x="1008220" y="1561986"/>
                  <a:pt x="1008220" y="1562273"/>
                </a:cubicBezTo>
                <a:cubicBezTo>
                  <a:pt x="1008220" y="1562560"/>
                  <a:pt x="1007987" y="1562793"/>
                  <a:pt x="1007700" y="1562793"/>
                </a:cubicBezTo>
                <a:cubicBezTo>
                  <a:pt x="1007413" y="1562793"/>
                  <a:pt x="1007180" y="1562560"/>
                  <a:pt x="1007180" y="1562273"/>
                </a:cubicBezTo>
                <a:cubicBezTo>
                  <a:pt x="1007180" y="1561986"/>
                  <a:pt x="1007413" y="1561753"/>
                  <a:pt x="1007700" y="1561753"/>
                </a:cubicBezTo>
                <a:close/>
                <a:moveTo>
                  <a:pt x="1609616" y="1556551"/>
                </a:moveTo>
                <a:cubicBezTo>
                  <a:pt x="1614213" y="1556551"/>
                  <a:pt x="1617940" y="1560511"/>
                  <a:pt x="1617940" y="1565395"/>
                </a:cubicBezTo>
                <a:cubicBezTo>
                  <a:pt x="1617940" y="1570279"/>
                  <a:pt x="1614213" y="1574239"/>
                  <a:pt x="1609616" y="1574239"/>
                </a:cubicBezTo>
                <a:cubicBezTo>
                  <a:pt x="1605019" y="1574239"/>
                  <a:pt x="1601292" y="1570279"/>
                  <a:pt x="1601292" y="1565395"/>
                </a:cubicBezTo>
                <a:cubicBezTo>
                  <a:pt x="1601292" y="1560511"/>
                  <a:pt x="1605019" y="1556551"/>
                  <a:pt x="1609616" y="1556551"/>
                </a:cubicBezTo>
                <a:close/>
                <a:moveTo>
                  <a:pt x="789721" y="1554470"/>
                </a:moveTo>
                <a:cubicBezTo>
                  <a:pt x="796617" y="1554470"/>
                  <a:pt x="802207" y="1560060"/>
                  <a:pt x="802207" y="1566956"/>
                </a:cubicBezTo>
                <a:cubicBezTo>
                  <a:pt x="802207" y="1573852"/>
                  <a:pt x="796617" y="1579442"/>
                  <a:pt x="789721" y="1579442"/>
                </a:cubicBezTo>
                <a:cubicBezTo>
                  <a:pt x="782825" y="1579442"/>
                  <a:pt x="777235" y="1573852"/>
                  <a:pt x="777235" y="1566956"/>
                </a:cubicBezTo>
                <a:cubicBezTo>
                  <a:pt x="777235" y="1560060"/>
                  <a:pt x="782825" y="1554470"/>
                  <a:pt x="789721" y="1554470"/>
                </a:cubicBezTo>
                <a:close/>
                <a:moveTo>
                  <a:pt x="277807" y="1552390"/>
                </a:moveTo>
                <a:cubicBezTo>
                  <a:pt x="280680" y="1552390"/>
                  <a:pt x="283010" y="1554486"/>
                  <a:pt x="283010" y="1557072"/>
                </a:cubicBezTo>
                <a:cubicBezTo>
                  <a:pt x="283010" y="1559657"/>
                  <a:pt x="280680" y="1561754"/>
                  <a:pt x="277807" y="1561754"/>
                </a:cubicBezTo>
                <a:cubicBezTo>
                  <a:pt x="274935" y="1561754"/>
                  <a:pt x="272605" y="1559657"/>
                  <a:pt x="272605" y="1557072"/>
                </a:cubicBezTo>
                <a:cubicBezTo>
                  <a:pt x="272605" y="1554486"/>
                  <a:pt x="274935" y="1552390"/>
                  <a:pt x="277807" y="1552390"/>
                </a:cubicBezTo>
                <a:close/>
                <a:moveTo>
                  <a:pt x="2036732" y="1549268"/>
                </a:moveTo>
                <a:cubicBezTo>
                  <a:pt x="2045064" y="1549268"/>
                  <a:pt x="2051819" y="1556023"/>
                  <a:pt x="2051819" y="1564355"/>
                </a:cubicBezTo>
                <a:cubicBezTo>
                  <a:pt x="2051819" y="1572687"/>
                  <a:pt x="2045064" y="1579442"/>
                  <a:pt x="2036732" y="1579442"/>
                </a:cubicBezTo>
                <a:cubicBezTo>
                  <a:pt x="2028400" y="1579442"/>
                  <a:pt x="2021645" y="1572687"/>
                  <a:pt x="2021645" y="1564355"/>
                </a:cubicBezTo>
                <a:cubicBezTo>
                  <a:pt x="2021645" y="1556023"/>
                  <a:pt x="2028400" y="1549268"/>
                  <a:pt x="2036732" y="1549268"/>
                </a:cubicBezTo>
                <a:close/>
                <a:moveTo>
                  <a:pt x="691916" y="1544065"/>
                </a:moveTo>
                <a:cubicBezTo>
                  <a:pt x="700536" y="1544065"/>
                  <a:pt x="707523" y="1550820"/>
                  <a:pt x="707523" y="1559152"/>
                </a:cubicBezTo>
                <a:cubicBezTo>
                  <a:pt x="707523" y="1567484"/>
                  <a:pt x="700536" y="1574239"/>
                  <a:pt x="691916" y="1574239"/>
                </a:cubicBezTo>
                <a:cubicBezTo>
                  <a:pt x="683296" y="1574239"/>
                  <a:pt x="676309" y="1567484"/>
                  <a:pt x="676309" y="1559152"/>
                </a:cubicBezTo>
                <a:cubicBezTo>
                  <a:pt x="676309" y="1550820"/>
                  <a:pt x="683296" y="1544065"/>
                  <a:pt x="691916" y="1544065"/>
                </a:cubicBezTo>
                <a:close/>
                <a:moveTo>
                  <a:pt x="194570" y="1539904"/>
                </a:moveTo>
                <a:cubicBezTo>
                  <a:pt x="195145" y="1539904"/>
                  <a:pt x="195611" y="1540370"/>
                  <a:pt x="195611" y="1540945"/>
                </a:cubicBezTo>
                <a:cubicBezTo>
                  <a:pt x="195611" y="1541520"/>
                  <a:pt x="195145" y="1541986"/>
                  <a:pt x="194570" y="1541986"/>
                </a:cubicBezTo>
                <a:cubicBezTo>
                  <a:pt x="193995" y="1541986"/>
                  <a:pt x="193529" y="1541520"/>
                  <a:pt x="193529" y="1540945"/>
                </a:cubicBezTo>
                <a:cubicBezTo>
                  <a:pt x="193529" y="1540370"/>
                  <a:pt x="193995" y="1539904"/>
                  <a:pt x="194570" y="1539904"/>
                </a:cubicBezTo>
                <a:close/>
                <a:moveTo>
                  <a:pt x="1707420" y="1539903"/>
                </a:moveTo>
                <a:cubicBezTo>
                  <a:pt x="1717189" y="1539903"/>
                  <a:pt x="1725108" y="1547589"/>
                  <a:pt x="1725108" y="1557071"/>
                </a:cubicBezTo>
                <a:cubicBezTo>
                  <a:pt x="1725108" y="1566553"/>
                  <a:pt x="1717189" y="1574239"/>
                  <a:pt x="1707420" y="1574239"/>
                </a:cubicBezTo>
                <a:cubicBezTo>
                  <a:pt x="1697651" y="1574239"/>
                  <a:pt x="1689732" y="1566553"/>
                  <a:pt x="1689732" y="1557071"/>
                </a:cubicBezTo>
                <a:cubicBezTo>
                  <a:pt x="1689732" y="1547589"/>
                  <a:pt x="1697651" y="1539903"/>
                  <a:pt x="1707420" y="1539903"/>
                </a:cubicBezTo>
                <a:close/>
                <a:moveTo>
                  <a:pt x="2120490" y="1534702"/>
                </a:moveTo>
                <a:cubicBezTo>
                  <a:pt x="2128535" y="1534702"/>
                  <a:pt x="2135057" y="1541224"/>
                  <a:pt x="2135057" y="1549269"/>
                </a:cubicBezTo>
                <a:cubicBezTo>
                  <a:pt x="2135057" y="1557314"/>
                  <a:pt x="2128535" y="1563836"/>
                  <a:pt x="2120490" y="1563836"/>
                </a:cubicBezTo>
                <a:cubicBezTo>
                  <a:pt x="2112445" y="1563836"/>
                  <a:pt x="2105923" y="1557314"/>
                  <a:pt x="2105923" y="1549269"/>
                </a:cubicBezTo>
                <a:cubicBezTo>
                  <a:pt x="2105923" y="1541224"/>
                  <a:pt x="2112445" y="1534702"/>
                  <a:pt x="2120490" y="1534702"/>
                </a:cubicBezTo>
                <a:close/>
                <a:moveTo>
                  <a:pt x="600355" y="1529498"/>
                </a:moveTo>
                <a:cubicBezTo>
                  <a:pt x="610699" y="1529498"/>
                  <a:pt x="619084" y="1537883"/>
                  <a:pt x="619084" y="1548227"/>
                </a:cubicBezTo>
                <a:cubicBezTo>
                  <a:pt x="619084" y="1558571"/>
                  <a:pt x="610699" y="1566956"/>
                  <a:pt x="600355" y="1566956"/>
                </a:cubicBezTo>
                <a:cubicBezTo>
                  <a:pt x="590011" y="1566956"/>
                  <a:pt x="581626" y="1558571"/>
                  <a:pt x="581626" y="1548227"/>
                </a:cubicBezTo>
                <a:cubicBezTo>
                  <a:pt x="581626" y="1537883"/>
                  <a:pt x="590011" y="1529498"/>
                  <a:pt x="600355" y="1529498"/>
                </a:cubicBezTo>
                <a:close/>
                <a:moveTo>
                  <a:pt x="112892" y="1524296"/>
                </a:moveTo>
                <a:cubicBezTo>
                  <a:pt x="113754" y="1524296"/>
                  <a:pt x="114453" y="1524995"/>
                  <a:pt x="114453" y="1525857"/>
                </a:cubicBezTo>
                <a:cubicBezTo>
                  <a:pt x="114453" y="1526719"/>
                  <a:pt x="113754" y="1527418"/>
                  <a:pt x="112892" y="1527418"/>
                </a:cubicBezTo>
                <a:cubicBezTo>
                  <a:pt x="112030" y="1527418"/>
                  <a:pt x="111331" y="1526719"/>
                  <a:pt x="111331" y="1525857"/>
                </a:cubicBezTo>
                <a:cubicBezTo>
                  <a:pt x="111331" y="1524995"/>
                  <a:pt x="112030" y="1524296"/>
                  <a:pt x="112892" y="1524296"/>
                </a:cubicBezTo>
                <a:close/>
                <a:moveTo>
                  <a:pt x="1798983" y="1522215"/>
                </a:moveTo>
                <a:cubicBezTo>
                  <a:pt x="1811050" y="1522215"/>
                  <a:pt x="1820833" y="1532230"/>
                  <a:pt x="1820833" y="1544585"/>
                </a:cubicBezTo>
                <a:cubicBezTo>
                  <a:pt x="1820833" y="1556940"/>
                  <a:pt x="1811050" y="1566955"/>
                  <a:pt x="1798983" y="1566955"/>
                </a:cubicBezTo>
                <a:cubicBezTo>
                  <a:pt x="1786916" y="1566955"/>
                  <a:pt x="1777133" y="1556940"/>
                  <a:pt x="1777133" y="1544585"/>
                </a:cubicBezTo>
                <a:cubicBezTo>
                  <a:pt x="1777133" y="1532230"/>
                  <a:pt x="1786916" y="1522215"/>
                  <a:pt x="1798983" y="1522215"/>
                </a:cubicBezTo>
                <a:close/>
                <a:moveTo>
                  <a:pt x="953596" y="1522215"/>
                </a:moveTo>
                <a:cubicBezTo>
                  <a:pt x="953883" y="1522215"/>
                  <a:pt x="954116" y="1522448"/>
                  <a:pt x="954116" y="1522735"/>
                </a:cubicBezTo>
                <a:cubicBezTo>
                  <a:pt x="954116" y="1523022"/>
                  <a:pt x="953883" y="1523255"/>
                  <a:pt x="953596" y="1523255"/>
                </a:cubicBezTo>
                <a:cubicBezTo>
                  <a:pt x="953309" y="1523255"/>
                  <a:pt x="953076" y="1523022"/>
                  <a:pt x="953076" y="1522735"/>
                </a:cubicBezTo>
                <a:cubicBezTo>
                  <a:pt x="953076" y="1522448"/>
                  <a:pt x="953309" y="1522215"/>
                  <a:pt x="953596" y="1522215"/>
                </a:cubicBezTo>
                <a:close/>
                <a:moveTo>
                  <a:pt x="2203727" y="1520135"/>
                </a:moveTo>
                <a:cubicBezTo>
                  <a:pt x="2211197" y="1520135"/>
                  <a:pt x="2217253" y="1526191"/>
                  <a:pt x="2217253" y="1533661"/>
                </a:cubicBezTo>
                <a:cubicBezTo>
                  <a:pt x="2217253" y="1541131"/>
                  <a:pt x="2211197" y="1547187"/>
                  <a:pt x="2203727" y="1547187"/>
                </a:cubicBezTo>
                <a:cubicBezTo>
                  <a:pt x="2196257" y="1547187"/>
                  <a:pt x="2190201" y="1541131"/>
                  <a:pt x="2190201" y="1533661"/>
                </a:cubicBezTo>
                <a:cubicBezTo>
                  <a:pt x="2190201" y="1526191"/>
                  <a:pt x="2196257" y="1520135"/>
                  <a:pt x="2203727" y="1520135"/>
                </a:cubicBezTo>
                <a:close/>
                <a:moveTo>
                  <a:pt x="1445741" y="1520134"/>
                </a:moveTo>
                <a:cubicBezTo>
                  <a:pt x="1446028" y="1520134"/>
                  <a:pt x="1446261" y="1520367"/>
                  <a:pt x="1446261" y="1520654"/>
                </a:cubicBezTo>
                <a:cubicBezTo>
                  <a:pt x="1446261" y="1520941"/>
                  <a:pt x="1446028" y="1521174"/>
                  <a:pt x="1445741" y="1521174"/>
                </a:cubicBezTo>
                <a:cubicBezTo>
                  <a:pt x="1445454" y="1521174"/>
                  <a:pt x="1445221" y="1520941"/>
                  <a:pt x="1445221" y="1520654"/>
                </a:cubicBezTo>
                <a:cubicBezTo>
                  <a:pt x="1445221" y="1520367"/>
                  <a:pt x="1445454" y="1520134"/>
                  <a:pt x="1445741" y="1520134"/>
                </a:cubicBezTo>
                <a:close/>
                <a:moveTo>
                  <a:pt x="511394" y="1520134"/>
                </a:moveTo>
                <a:cubicBezTo>
                  <a:pt x="520301" y="1520134"/>
                  <a:pt x="527522" y="1527355"/>
                  <a:pt x="527522" y="1536262"/>
                </a:cubicBezTo>
                <a:cubicBezTo>
                  <a:pt x="527522" y="1545169"/>
                  <a:pt x="520301" y="1552390"/>
                  <a:pt x="511394" y="1552390"/>
                </a:cubicBezTo>
                <a:cubicBezTo>
                  <a:pt x="502487" y="1552390"/>
                  <a:pt x="495266" y="1545169"/>
                  <a:pt x="495266" y="1536262"/>
                </a:cubicBezTo>
                <a:cubicBezTo>
                  <a:pt x="495266" y="1527355"/>
                  <a:pt x="502487" y="1520134"/>
                  <a:pt x="511394" y="1520134"/>
                </a:cubicBezTo>
                <a:close/>
                <a:moveTo>
                  <a:pt x="847468" y="1517013"/>
                </a:moveTo>
                <a:cubicBezTo>
                  <a:pt x="849480" y="1517013"/>
                  <a:pt x="851110" y="1518644"/>
                  <a:pt x="851110" y="1520655"/>
                </a:cubicBezTo>
                <a:cubicBezTo>
                  <a:pt x="851110" y="1522667"/>
                  <a:pt x="849480" y="1524297"/>
                  <a:pt x="847468" y="1524297"/>
                </a:cubicBezTo>
                <a:cubicBezTo>
                  <a:pt x="845457" y="1524297"/>
                  <a:pt x="843826" y="1522667"/>
                  <a:pt x="843826" y="1520655"/>
                </a:cubicBezTo>
                <a:cubicBezTo>
                  <a:pt x="843826" y="1518644"/>
                  <a:pt x="845457" y="1517013"/>
                  <a:pt x="847468" y="1517013"/>
                </a:cubicBezTo>
                <a:close/>
                <a:moveTo>
                  <a:pt x="1550829" y="1514932"/>
                </a:moveTo>
                <a:cubicBezTo>
                  <a:pt x="1552841" y="1514932"/>
                  <a:pt x="1554471" y="1516563"/>
                  <a:pt x="1554471" y="1518574"/>
                </a:cubicBezTo>
                <a:cubicBezTo>
                  <a:pt x="1554471" y="1520586"/>
                  <a:pt x="1552841" y="1522216"/>
                  <a:pt x="1550829" y="1522216"/>
                </a:cubicBezTo>
                <a:cubicBezTo>
                  <a:pt x="1548818" y="1522216"/>
                  <a:pt x="1547187" y="1520586"/>
                  <a:pt x="1547187" y="1518574"/>
                </a:cubicBezTo>
                <a:cubicBezTo>
                  <a:pt x="1547187" y="1516563"/>
                  <a:pt x="1548818" y="1514932"/>
                  <a:pt x="1550829" y="1514932"/>
                </a:cubicBezTo>
                <a:close/>
                <a:moveTo>
                  <a:pt x="2286446" y="1509730"/>
                </a:moveTo>
                <a:cubicBezTo>
                  <a:pt x="2290756" y="1509730"/>
                  <a:pt x="2294250" y="1513690"/>
                  <a:pt x="2294250" y="1518574"/>
                </a:cubicBezTo>
                <a:cubicBezTo>
                  <a:pt x="2294250" y="1523458"/>
                  <a:pt x="2290756" y="1527418"/>
                  <a:pt x="2286446" y="1527418"/>
                </a:cubicBezTo>
                <a:cubicBezTo>
                  <a:pt x="2282136" y="1527418"/>
                  <a:pt x="2278642" y="1523458"/>
                  <a:pt x="2278642" y="1518574"/>
                </a:cubicBezTo>
                <a:cubicBezTo>
                  <a:pt x="2278642" y="1513690"/>
                  <a:pt x="2282136" y="1509730"/>
                  <a:pt x="2286446" y="1509730"/>
                </a:cubicBezTo>
                <a:close/>
                <a:moveTo>
                  <a:pt x="1886904" y="1509729"/>
                </a:moveTo>
                <a:cubicBezTo>
                  <a:pt x="1898684" y="1509729"/>
                  <a:pt x="1908234" y="1519279"/>
                  <a:pt x="1908234" y="1531059"/>
                </a:cubicBezTo>
                <a:cubicBezTo>
                  <a:pt x="1908234" y="1542839"/>
                  <a:pt x="1898684" y="1552389"/>
                  <a:pt x="1886904" y="1552389"/>
                </a:cubicBezTo>
                <a:cubicBezTo>
                  <a:pt x="1875124" y="1552389"/>
                  <a:pt x="1865574" y="1542839"/>
                  <a:pt x="1865574" y="1531059"/>
                </a:cubicBezTo>
                <a:cubicBezTo>
                  <a:pt x="1865574" y="1519279"/>
                  <a:pt x="1875124" y="1509729"/>
                  <a:pt x="1886904" y="1509729"/>
                </a:cubicBezTo>
                <a:close/>
                <a:moveTo>
                  <a:pt x="426075" y="1509729"/>
                </a:moveTo>
                <a:cubicBezTo>
                  <a:pt x="432684" y="1509729"/>
                  <a:pt x="438041" y="1515319"/>
                  <a:pt x="438041" y="1522215"/>
                </a:cubicBezTo>
                <a:cubicBezTo>
                  <a:pt x="438041" y="1529111"/>
                  <a:pt x="432684" y="1534701"/>
                  <a:pt x="426075" y="1534701"/>
                </a:cubicBezTo>
                <a:cubicBezTo>
                  <a:pt x="419466" y="1534701"/>
                  <a:pt x="414109" y="1529111"/>
                  <a:pt x="414109" y="1522215"/>
                </a:cubicBezTo>
                <a:cubicBezTo>
                  <a:pt x="414109" y="1515319"/>
                  <a:pt x="419466" y="1509729"/>
                  <a:pt x="426075" y="1509729"/>
                </a:cubicBezTo>
                <a:close/>
                <a:moveTo>
                  <a:pt x="341797" y="1502447"/>
                </a:moveTo>
                <a:cubicBezTo>
                  <a:pt x="344382" y="1502447"/>
                  <a:pt x="346479" y="1504777"/>
                  <a:pt x="346479" y="1507649"/>
                </a:cubicBezTo>
                <a:cubicBezTo>
                  <a:pt x="346479" y="1510522"/>
                  <a:pt x="344382" y="1512852"/>
                  <a:pt x="341797" y="1512852"/>
                </a:cubicBezTo>
                <a:cubicBezTo>
                  <a:pt x="339212" y="1512852"/>
                  <a:pt x="337115" y="1510522"/>
                  <a:pt x="337115" y="1507649"/>
                </a:cubicBezTo>
                <a:cubicBezTo>
                  <a:pt x="337115" y="1504777"/>
                  <a:pt x="339212" y="1502447"/>
                  <a:pt x="341797" y="1502447"/>
                </a:cubicBezTo>
                <a:close/>
                <a:moveTo>
                  <a:pt x="751224" y="1502446"/>
                </a:moveTo>
                <a:cubicBezTo>
                  <a:pt x="755821" y="1502446"/>
                  <a:pt x="759548" y="1506872"/>
                  <a:pt x="759548" y="1512331"/>
                </a:cubicBezTo>
                <a:cubicBezTo>
                  <a:pt x="759548" y="1517790"/>
                  <a:pt x="755821" y="1522216"/>
                  <a:pt x="751224" y="1522216"/>
                </a:cubicBezTo>
                <a:cubicBezTo>
                  <a:pt x="746627" y="1522216"/>
                  <a:pt x="742900" y="1517790"/>
                  <a:pt x="742900" y="1512331"/>
                </a:cubicBezTo>
                <a:cubicBezTo>
                  <a:pt x="742900" y="1506872"/>
                  <a:pt x="746627" y="1502446"/>
                  <a:pt x="751224" y="1502446"/>
                </a:cubicBezTo>
                <a:close/>
                <a:moveTo>
                  <a:pt x="2368123" y="1500365"/>
                </a:moveTo>
                <a:cubicBezTo>
                  <a:pt x="2369272" y="1500365"/>
                  <a:pt x="2370204" y="1501297"/>
                  <a:pt x="2370204" y="1502446"/>
                </a:cubicBezTo>
                <a:cubicBezTo>
                  <a:pt x="2370204" y="1503595"/>
                  <a:pt x="2369272" y="1504527"/>
                  <a:pt x="2368123" y="1504527"/>
                </a:cubicBezTo>
                <a:cubicBezTo>
                  <a:pt x="2366974" y="1504527"/>
                  <a:pt x="2366042" y="1503595"/>
                  <a:pt x="2366042" y="1502446"/>
                </a:cubicBezTo>
                <a:cubicBezTo>
                  <a:pt x="2366042" y="1501297"/>
                  <a:pt x="2366974" y="1500365"/>
                  <a:pt x="2368123" y="1500365"/>
                </a:cubicBezTo>
                <a:close/>
                <a:moveTo>
                  <a:pt x="1973263" y="1497245"/>
                </a:moveTo>
                <a:cubicBezTo>
                  <a:pt x="1983320" y="1497245"/>
                  <a:pt x="1991472" y="1505630"/>
                  <a:pt x="1991472" y="1515974"/>
                </a:cubicBezTo>
                <a:cubicBezTo>
                  <a:pt x="1991472" y="1526318"/>
                  <a:pt x="1983320" y="1534703"/>
                  <a:pt x="1973263" y="1534703"/>
                </a:cubicBezTo>
                <a:cubicBezTo>
                  <a:pt x="1963206" y="1534703"/>
                  <a:pt x="1955054" y="1526318"/>
                  <a:pt x="1955054" y="1515974"/>
                </a:cubicBezTo>
                <a:cubicBezTo>
                  <a:pt x="1955054" y="1505630"/>
                  <a:pt x="1963206" y="1497245"/>
                  <a:pt x="1973263" y="1497245"/>
                </a:cubicBezTo>
                <a:close/>
                <a:moveTo>
                  <a:pt x="1646553" y="1497244"/>
                </a:moveTo>
                <a:cubicBezTo>
                  <a:pt x="1652587" y="1497244"/>
                  <a:pt x="1657478" y="1502368"/>
                  <a:pt x="1657478" y="1508689"/>
                </a:cubicBezTo>
                <a:cubicBezTo>
                  <a:pt x="1657478" y="1515010"/>
                  <a:pt x="1652587" y="1520134"/>
                  <a:pt x="1646553" y="1520134"/>
                </a:cubicBezTo>
                <a:cubicBezTo>
                  <a:pt x="1640519" y="1520134"/>
                  <a:pt x="1635628" y="1515010"/>
                  <a:pt x="1635628" y="1508689"/>
                </a:cubicBezTo>
                <a:cubicBezTo>
                  <a:pt x="1635628" y="1502368"/>
                  <a:pt x="1640519" y="1497244"/>
                  <a:pt x="1646553" y="1497244"/>
                </a:cubicBezTo>
                <a:close/>
                <a:moveTo>
                  <a:pt x="259079" y="1489961"/>
                </a:moveTo>
                <a:cubicBezTo>
                  <a:pt x="261377" y="1489961"/>
                  <a:pt x="263241" y="1491126"/>
                  <a:pt x="263241" y="1492562"/>
                </a:cubicBezTo>
                <a:cubicBezTo>
                  <a:pt x="263241" y="1493998"/>
                  <a:pt x="261377" y="1495163"/>
                  <a:pt x="259079" y="1495163"/>
                </a:cubicBezTo>
                <a:cubicBezTo>
                  <a:pt x="256781" y="1495163"/>
                  <a:pt x="254917" y="1493998"/>
                  <a:pt x="254917" y="1492562"/>
                </a:cubicBezTo>
                <a:cubicBezTo>
                  <a:pt x="254917" y="1491126"/>
                  <a:pt x="256781" y="1489961"/>
                  <a:pt x="259079" y="1489961"/>
                </a:cubicBezTo>
                <a:close/>
                <a:moveTo>
                  <a:pt x="2057542" y="1484759"/>
                </a:moveTo>
                <a:cubicBezTo>
                  <a:pt x="2066449" y="1484759"/>
                  <a:pt x="2073670" y="1491980"/>
                  <a:pt x="2073670" y="1500887"/>
                </a:cubicBezTo>
                <a:cubicBezTo>
                  <a:pt x="2073670" y="1509794"/>
                  <a:pt x="2066449" y="1517015"/>
                  <a:pt x="2057542" y="1517015"/>
                </a:cubicBezTo>
                <a:cubicBezTo>
                  <a:pt x="2048635" y="1517015"/>
                  <a:pt x="2041414" y="1509794"/>
                  <a:pt x="2041414" y="1500887"/>
                </a:cubicBezTo>
                <a:cubicBezTo>
                  <a:pt x="2041414" y="1491980"/>
                  <a:pt x="2048635" y="1484759"/>
                  <a:pt x="2057542" y="1484759"/>
                </a:cubicBezTo>
                <a:close/>
                <a:moveTo>
                  <a:pt x="660182" y="1484758"/>
                </a:moveTo>
                <a:cubicBezTo>
                  <a:pt x="669089" y="1484758"/>
                  <a:pt x="676310" y="1491979"/>
                  <a:pt x="676310" y="1500886"/>
                </a:cubicBezTo>
                <a:cubicBezTo>
                  <a:pt x="676310" y="1509793"/>
                  <a:pt x="669089" y="1517014"/>
                  <a:pt x="660182" y="1517014"/>
                </a:cubicBezTo>
                <a:cubicBezTo>
                  <a:pt x="651275" y="1517014"/>
                  <a:pt x="644054" y="1509793"/>
                  <a:pt x="644054" y="1500886"/>
                </a:cubicBezTo>
                <a:cubicBezTo>
                  <a:pt x="644054" y="1491979"/>
                  <a:pt x="651275" y="1484758"/>
                  <a:pt x="660182" y="1484758"/>
                </a:cubicBezTo>
                <a:close/>
                <a:moveTo>
                  <a:pt x="1739675" y="1480596"/>
                </a:moveTo>
                <a:cubicBezTo>
                  <a:pt x="1749444" y="1480596"/>
                  <a:pt x="1757363" y="1488282"/>
                  <a:pt x="1757363" y="1497764"/>
                </a:cubicBezTo>
                <a:cubicBezTo>
                  <a:pt x="1757363" y="1507246"/>
                  <a:pt x="1749444" y="1514932"/>
                  <a:pt x="1739675" y="1514932"/>
                </a:cubicBezTo>
                <a:cubicBezTo>
                  <a:pt x="1729906" y="1514932"/>
                  <a:pt x="1721987" y="1507246"/>
                  <a:pt x="1721987" y="1497764"/>
                </a:cubicBezTo>
                <a:cubicBezTo>
                  <a:pt x="1721987" y="1488282"/>
                  <a:pt x="1729906" y="1480596"/>
                  <a:pt x="1739675" y="1480596"/>
                </a:cubicBezTo>
                <a:close/>
                <a:moveTo>
                  <a:pt x="906774" y="1472273"/>
                </a:moveTo>
                <a:cubicBezTo>
                  <a:pt x="907061" y="1472273"/>
                  <a:pt x="907294" y="1472506"/>
                  <a:pt x="907294" y="1472793"/>
                </a:cubicBezTo>
                <a:cubicBezTo>
                  <a:pt x="907294" y="1473080"/>
                  <a:pt x="907061" y="1473313"/>
                  <a:pt x="906774" y="1473313"/>
                </a:cubicBezTo>
                <a:cubicBezTo>
                  <a:pt x="906487" y="1473313"/>
                  <a:pt x="906254" y="1473080"/>
                  <a:pt x="906254" y="1472793"/>
                </a:cubicBezTo>
                <a:cubicBezTo>
                  <a:pt x="906254" y="1472506"/>
                  <a:pt x="906487" y="1472273"/>
                  <a:pt x="906774" y="1472273"/>
                </a:cubicBezTo>
                <a:close/>
                <a:moveTo>
                  <a:pt x="178442" y="1472273"/>
                </a:moveTo>
                <a:cubicBezTo>
                  <a:pt x="179878" y="1472273"/>
                  <a:pt x="181043" y="1473438"/>
                  <a:pt x="181043" y="1474874"/>
                </a:cubicBezTo>
                <a:cubicBezTo>
                  <a:pt x="181043" y="1476310"/>
                  <a:pt x="179878" y="1477475"/>
                  <a:pt x="178442" y="1477475"/>
                </a:cubicBezTo>
                <a:cubicBezTo>
                  <a:pt x="177006" y="1477475"/>
                  <a:pt x="175841" y="1476310"/>
                  <a:pt x="175841" y="1474874"/>
                </a:cubicBezTo>
                <a:cubicBezTo>
                  <a:pt x="175841" y="1473438"/>
                  <a:pt x="177006" y="1472273"/>
                  <a:pt x="178442" y="1472273"/>
                </a:cubicBezTo>
                <a:close/>
                <a:moveTo>
                  <a:pt x="2140260" y="1470192"/>
                </a:moveTo>
                <a:cubicBezTo>
                  <a:pt x="2148305" y="1470192"/>
                  <a:pt x="2154827" y="1476947"/>
                  <a:pt x="2154827" y="1485279"/>
                </a:cubicBezTo>
                <a:cubicBezTo>
                  <a:pt x="2154827" y="1493611"/>
                  <a:pt x="2148305" y="1500366"/>
                  <a:pt x="2140260" y="1500366"/>
                </a:cubicBezTo>
                <a:cubicBezTo>
                  <a:pt x="2132215" y="1500366"/>
                  <a:pt x="2125693" y="1493611"/>
                  <a:pt x="2125693" y="1485279"/>
                </a:cubicBezTo>
                <a:cubicBezTo>
                  <a:pt x="2125693" y="1476947"/>
                  <a:pt x="2132215" y="1470192"/>
                  <a:pt x="2140260" y="1470192"/>
                </a:cubicBezTo>
                <a:close/>
                <a:moveTo>
                  <a:pt x="572262" y="1468110"/>
                </a:moveTo>
                <a:cubicBezTo>
                  <a:pt x="583180" y="1468110"/>
                  <a:pt x="592031" y="1476961"/>
                  <a:pt x="592031" y="1487879"/>
                </a:cubicBezTo>
                <a:cubicBezTo>
                  <a:pt x="592031" y="1498797"/>
                  <a:pt x="583180" y="1507648"/>
                  <a:pt x="572262" y="1507648"/>
                </a:cubicBezTo>
                <a:cubicBezTo>
                  <a:pt x="561344" y="1507648"/>
                  <a:pt x="552493" y="1498797"/>
                  <a:pt x="552493" y="1487879"/>
                </a:cubicBezTo>
                <a:cubicBezTo>
                  <a:pt x="552493" y="1476961"/>
                  <a:pt x="561344" y="1468110"/>
                  <a:pt x="572262" y="1468110"/>
                </a:cubicBezTo>
                <a:close/>
                <a:moveTo>
                  <a:pt x="1826035" y="1462908"/>
                </a:moveTo>
                <a:cubicBezTo>
                  <a:pt x="1836953" y="1462908"/>
                  <a:pt x="1845804" y="1471759"/>
                  <a:pt x="1845804" y="1482677"/>
                </a:cubicBezTo>
                <a:cubicBezTo>
                  <a:pt x="1845804" y="1493595"/>
                  <a:pt x="1836953" y="1502446"/>
                  <a:pt x="1826035" y="1502446"/>
                </a:cubicBezTo>
                <a:cubicBezTo>
                  <a:pt x="1815117" y="1502446"/>
                  <a:pt x="1806266" y="1493595"/>
                  <a:pt x="1806266" y="1482677"/>
                </a:cubicBezTo>
                <a:cubicBezTo>
                  <a:pt x="1806266" y="1471759"/>
                  <a:pt x="1815117" y="1462908"/>
                  <a:pt x="1826035" y="1462908"/>
                </a:cubicBezTo>
                <a:close/>
                <a:moveTo>
                  <a:pt x="809490" y="1462908"/>
                </a:moveTo>
                <a:cubicBezTo>
                  <a:pt x="810639" y="1462908"/>
                  <a:pt x="811571" y="1464073"/>
                  <a:pt x="811571" y="1465509"/>
                </a:cubicBezTo>
                <a:cubicBezTo>
                  <a:pt x="811571" y="1466945"/>
                  <a:pt x="810639" y="1468110"/>
                  <a:pt x="809490" y="1468110"/>
                </a:cubicBezTo>
                <a:cubicBezTo>
                  <a:pt x="808341" y="1468110"/>
                  <a:pt x="807409" y="1466945"/>
                  <a:pt x="807409" y="1465509"/>
                </a:cubicBezTo>
                <a:cubicBezTo>
                  <a:pt x="807409" y="1464073"/>
                  <a:pt x="808341" y="1462908"/>
                  <a:pt x="809490" y="1462908"/>
                </a:cubicBezTo>
                <a:close/>
                <a:moveTo>
                  <a:pt x="1587766" y="1460827"/>
                </a:moveTo>
                <a:cubicBezTo>
                  <a:pt x="1588341" y="1460827"/>
                  <a:pt x="1588807" y="1461293"/>
                  <a:pt x="1588807" y="1461868"/>
                </a:cubicBezTo>
                <a:cubicBezTo>
                  <a:pt x="1588807" y="1462443"/>
                  <a:pt x="1588341" y="1462909"/>
                  <a:pt x="1587766" y="1462909"/>
                </a:cubicBezTo>
                <a:cubicBezTo>
                  <a:pt x="1587191" y="1462909"/>
                  <a:pt x="1586725" y="1462443"/>
                  <a:pt x="1586725" y="1461868"/>
                </a:cubicBezTo>
                <a:cubicBezTo>
                  <a:pt x="1586725" y="1461293"/>
                  <a:pt x="1587191" y="1460827"/>
                  <a:pt x="1587766" y="1460827"/>
                </a:cubicBezTo>
                <a:close/>
                <a:moveTo>
                  <a:pt x="2220895" y="1457706"/>
                </a:moveTo>
                <a:cubicBezTo>
                  <a:pt x="2226929" y="1457706"/>
                  <a:pt x="2231820" y="1462830"/>
                  <a:pt x="2231820" y="1469151"/>
                </a:cubicBezTo>
                <a:cubicBezTo>
                  <a:pt x="2231820" y="1475472"/>
                  <a:pt x="2226929" y="1480596"/>
                  <a:pt x="2220895" y="1480596"/>
                </a:cubicBezTo>
                <a:cubicBezTo>
                  <a:pt x="2214861" y="1480596"/>
                  <a:pt x="2209970" y="1475472"/>
                  <a:pt x="2209970" y="1469151"/>
                </a:cubicBezTo>
                <a:cubicBezTo>
                  <a:pt x="2209970" y="1462830"/>
                  <a:pt x="2214861" y="1457706"/>
                  <a:pt x="2220895" y="1457706"/>
                </a:cubicBezTo>
                <a:close/>
                <a:moveTo>
                  <a:pt x="487983" y="1457706"/>
                </a:moveTo>
                <a:cubicBezTo>
                  <a:pt x="496028" y="1457706"/>
                  <a:pt x="502550" y="1464461"/>
                  <a:pt x="502550" y="1472793"/>
                </a:cubicBezTo>
                <a:cubicBezTo>
                  <a:pt x="502550" y="1481125"/>
                  <a:pt x="496028" y="1487880"/>
                  <a:pt x="487983" y="1487880"/>
                </a:cubicBezTo>
                <a:cubicBezTo>
                  <a:pt x="479938" y="1487880"/>
                  <a:pt x="473416" y="1481125"/>
                  <a:pt x="473416" y="1472793"/>
                </a:cubicBezTo>
                <a:cubicBezTo>
                  <a:pt x="473416" y="1464461"/>
                  <a:pt x="479938" y="1457706"/>
                  <a:pt x="487983" y="1457706"/>
                </a:cubicBezTo>
                <a:close/>
                <a:moveTo>
                  <a:pt x="98325" y="1457706"/>
                </a:moveTo>
                <a:cubicBezTo>
                  <a:pt x="99187" y="1457706"/>
                  <a:pt x="99886" y="1458871"/>
                  <a:pt x="99886" y="1460307"/>
                </a:cubicBezTo>
                <a:cubicBezTo>
                  <a:pt x="99886" y="1461743"/>
                  <a:pt x="99187" y="1462908"/>
                  <a:pt x="98325" y="1462908"/>
                </a:cubicBezTo>
                <a:cubicBezTo>
                  <a:pt x="97463" y="1462908"/>
                  <a:pt x="96764" y="1461743"/>
                  <a:pt x="96764" y="1460307"/>
                </a:cubicBezTo>
                <a:cubicBezTo>
                  <a:pt x="96764" y="1458871"/>
                  <a:pt x="97463" y="1457706"/>
                  <a:pt x="98325" y="1457706"/>
                </a:cubicBezTo>
                <a:close/>
                <a:moveTo>
                  <a:pt x="2299972" y="1448342"/>
                </a:moveTo>
                <a:cubicBezTo>
                  <a:pt x="2301984" y="1448342"/>
                  <a:pt x="2303614" y="1449973"/>
                  <a:pt x="2303614" y="1451984"/>
                </a:cubicBezTo>
                <a:cubicBezTo>
                  <a:pt x="2303614" y="1453996"/>
                  <a:pt x="2301984" y="1455626"/>
                  <a:pt x="2299972" y="1455626"/>
                </a:cubicBezTo>
                <a:cubicBezTo>
                  <a:pt x="2297961" y="1455626"/>
                  <a:pt x="2296330" y="1453996"/>
                  <a:pt x="2296330" y="1451984"/>
                </a:cubicBezTo>
                <a:cubicBezTo>
                  <a:pt x="2296330" y="1449973"/>
                  <a:pt x="2297961" y="1448342"/>
                  <a:pt x="2299972" y="1448342"/>
                </a:cubicBezTo>
                <a:close/>
                <a:moveTo>
                  <a:pt x="405265" y="1448341"/>
                </a:moveTo>
                <a:cubicBezTo>
                  <a:pt x="411299" y="1448341"/>
                  <a:pt x="416190" y="1452767"/>
                  <a:pt x="416190" y="1458226"/>
                </a:cubicBezTo>
                <a:cubicBezTo>
                  <a:pt x="416190" y="1463685"/>
                  <a:pt x="411299" y="1468111"/>
                  <a:pt x="405265" y="1468111"/>
                </a:cubicBezTo>
                <a:cubicBezTo>
                  <a:pt x="399231" y="1468111"/>
                  <a:pt x="394340" y="1463685"/>
                  <a:pt x="394340" y="1458226"/>
                </a:cubicBezTo>
                <a:cubicBezTo>
                  <a:pt x="394340" y="1452767"/>
                  <a:pt x="399231" y="1448341"/>
                  <a:pt x="405265" y="1448341"/>
                </a:cubicBezTo>
                <a:close/>
                <a:moveTo>
                  <a:pt x="1910314" y="1445220"/>
                </a:moveTo>
                <a:cubicBezTo>
                  <a:pt x="1922381" y="1445220"/>
                  <a:pt x="1932164" y="1455235"/>
                  <a:pt x="1932164" y="1467590"/>
                </a:cubicBezTo>
                <a:cubicBezTo>
                  <a:pt x="1932164" y="1479945"/>
                  <a:pt x="1922381" y="1489960"/>
                  <a:pt x="1910314" y="1489960"/>
                </a:cubicBezTo>
                <a:cubicBezTo>
                  <a:pt x="1898247" y="1489960"/>
                  <a:pt x="1888464" y="1479945"/>
                  <a:pt x="1888464" y="1467590"/>
                </a:cubicBezTo>
                <a:cubicBezTo>
                  <a:pt x="1888464" y="1455235"/>
                  <a:pt x="1898247" y="1445220"/>
                  <a:pt x="1910314" y="1445220"/>
                </a:cubicBezTo>
                <a:close/>
                <a:moveTo>
                  <a:pt x="1679328" y="1443139"/>
                </a:moveTo>
                <a:cubicBezTo>
                  <a:pt x="1682776" y="1443139"/>
                  <a:pt x="1685571" y="1445934"/>
                  <a:pt x="1685571" y="1449382"/>
                </a:cubicBezTo>
                <a:cubicBezTo>
                  <a:pt x="1685571" y="1452830"/>
                  <a:pt x="1682776" y="1455625"/>
                  <a:pt x="1679328" y="1455625"/>
                </a:cubicBezTo>
                <a:cubicBezTo>
                  <a:pt x="1675880" y="1455625"/>
                  <a:pt x="1673085" y="1452830"/>
                  <a:pt x="1673085" y="1449382"/>
                </a:cubicBezTo>
                <a:cubicBezTo>
                  <a:pt x="1673085" y="1445934"/>
                  <a:pt x="1675880" y="1443139"/>
                  <a:pt x="1679328" y="1443139"/>
                </a:cubicBezTo>
                <a:close/>
                <a:moveTo>
                  <a:pt x="18729" y="1443139"/>
                </a:moveTo>
                <a:cubicBezTo>
                  <a:pt x="19304" y="1443139"/>
                  <a:pt x="19770" y="1443605"/>
                  <a:pt x="19770" y="1444180"/>
                </a:cubicBezTo>
                <a:cubicBezTo>
                  <a:pt x="19770" y="1444755"/>
                  <a:pt x="19304" y="1445221"/>
                  <a:pt x="18729" y="1445221"/>
                </a:cubicBezTo>
                <a:cubicBezTo>
                  <a:pt x="18154" y="1445221"/>
                  <a:pt x="17688" y="1444755"/>
                  <a:pt x="17688" y="1444180"/>
                </a:cubicBezTo>
                <a:cubicBezTo>
                  <a:pt x="17688" y="1443605"/>
                  <a:pt x="18154" y="1443139"/>
                  <a:pt x="18729" y="1443139"/>
                </a:cubicBezTo>
                <a:close/>
                <a:moveTo>
                  <a:pt x="720530" y="1437937"/>
                </a:moveTo>
                <a:cubicBezTo>
                  <a:pt x="728862" y="1437937"/>
                  <a:pt x="735617" y="1444692"/>
                  <a:pt x="735617" y="1453024"/>
                </a:cubicBezTo>
                <a:cubicBezTo>
                  <a:pt x="735617" y="1461356"/>
                  <a:pt x="728862" y="1468111"/>
                  <a:pt x="720530" y="1468111"/>
                </a:cubicBezTo>
                <a:cubicBezTo>
                  <a:pt x="712198" y="1468111"/>
                  <a:pt x="705443" y="1461356"/>
                  <a:pt x="705443" y="1453024"/>
                </a:cubicBezTo>
                <a:cubicBezTo>
                  <a:pt x="705443" y="1444692"/>
                  <a:pt x="712198" y="1437937"/>
                  <a:pt x="720530" y="1437937"/>
                </a:cubicBezTo>
                <a:close/>
                <a:moveTo>
                  <a:pt x="323589" y="1435856"/>
                </a:moveTo>
                <a:cubicBezTo>
                  <a:pt x="327037" y="1435856"/>
                  <a:pt x="329832" y="1438651"/>
                  <a:pt x="329832" y="1442099"/>
                </a:cubicBezTo>
                <a:cubicBezTo>
                  <a:pt x="329832" y="1445547"/>
                  <a:pt x="327037" y="1448342"/>
                  <a:pt x="323589" y="1448342"/>
                </a:cubicBezTo>
                <a:cubicBezTo>
                  <a:pt x="320141" y="1448342"/>
                  <a:pt x="317346" y="1445547"/>
                  <a:pt x="317346" y="1442099"/>
                </a:cubicBezTo>
                <a:cubicBezTo>
                  <a:pt x="317346" y="1438651"/>
                  <a:pt x="320141" y="1435856"/>
                  <a:pt x="323589" y="1435856"/>
                </a:cubicBezTo>
                <a:close/>
                <a:moveTo>
                  <a:pt x="1993553" y="1432735"/>
                </a:moveTo>
                <a:cubicBezTo>
                  <a:pt x="2003897" y="1432735"/>
                  <a:pt x="2012282" y="1441120"/>
                  <a:pt x="2012282" y="1451464"/>
                </a:cubicBezTo>
                <a:cubicBezTo>
                  <a:pt x="2012282" y="1461808"/>
                  <a:pt x="2003897" y="1470193"/>
                  <a:pt x="1993553" y="1470193"/>
                </a:cubicBezTo>
                <a:cubicBezTo>
                  <a:pt x="1983209" y="1470193"/>
                  <a:pt x="1974824" y="1461808"/>
                  <a:pt x="1974824" y="1451464"/>
                </a:cubicBezTo>
                <a:cubicBezTo>
                  <a:pt x="1974824" y="1441120"/>
                  <a:pt x="1983209" y="1432735"/>
                  <a:pt x="1993553" y="1432735"/>
                </a:cubicBezTo>
                <a:close/>
                <a:moveTo>
                  <a:pt x="242951" y="1421290"/>
                </a:moveTo>
                <a:cubicBezTo>
                  <a:pt x="245536" y="1421290"/>
                  <a:pt x="247633" y="1423386"/>
                  <a:pt x="247633" y="1425972"/>
                </a:cubicBezTo>
                <a:cubicBezTo>
                  <a:pt x="247633" y="1428557"/>
                  <a:pt x="245536" y="1430654"/>
                  <a:pt x="242951" y="1430654"/>
                </a:cubicBezTo>
                <a:cubicBezTo>
                  <a:pt x="240366" y="1430654"/>
                  <a:pt x="238269" y="1428557"/>
                  <a:pt x="238269" y="1425972"/>
                </a:cubicBezTo>
                <a:cubicBezTo>
                  <a:pt x="238269" y="1423386"/>
                  <a:pt x="240366" y="1421290"/>
                  <a:pt x="242951" y="1421290"/>
                </a:cubicBezTo>
                <a:close/>
                <a:moveTo>
                  <a:pt x="1764647" y="1421289"/>
                </a:moveTo>
                <a:cubicBezTo>
                  <a:pt x="1771543" y="1421289"/>
                  <a:pt x="1777133" y="1427345"/>
                  <a:pt x="1777133" y="1434815"/>
                </a:cubicBezTo>
                <a:cubicBezTo>
                  <a:pt x="1777133" y="1442285"/>
                  <a:pt x="1771543" y="1448341"/>
                  <a:pt x="1764647" y="1448341"/>
                </a:cubicBezTo>
                <a:cubicBezTo>
                  <a:pt x="1757751" y="1448341"/>
                  <a:pt x="1752161" y="1442285"/>
                  <a:pt x="1752161" y="1434815"/>
                </a:cubicBezTo>
                <a:cubicBezTo>
                  <a:pt x="1752161" y="1427345"/>
                  <a:pt x="1757751" y="1421289"/>
                  <a:pt x="1764647" y="1421289"/>
                </a:cubicBezTo>
                <a:close/>
                <a:moveTo>
                  <a:pt x="2075230" y="1418168"/>
                </a:moveTo>
                <a:cubicBezTo>
                  <a:pt x="2084137" y="1418168"/>
                  <a:pt x="2091358" y="1425854"/>
                  <a:pt x="2091358" y="1435336"/>
                </a:cubicBezTo>
                <a:cubicBezTo>
                  <a:pt x="2091358" y="1444818"/>
                  <a:pt x="2084137" y="1452504"/>
                  <a:pt x="2075230" y="1452504"/>
                </a:cubicBezTo>
                <a:cubicBezTo>
                  <a:pt x="2066323" y="1452504"/>
                  <a:pt x="2059102" y="1444818"/>
                  <a:pt x="2059102" y="1435336"/>
                </a:cubicBezTo>
                <a:cubicBezTo>
                  <a:pt x="2059102" y="1425854"/>
                  <a:pt x="2066323" y="1418168"/>
                  <a:pt x="2075230" y="1418168"/>
                </a:cubicBezTo>
                <a:close/>
                <a:moveTo>
                  <a:pt x="633650" y="1418168"/>
                </a:moveTo>
                <a:cubicBezTo>
                  <a:pt x="644568" y="1418168"/>
                  <a:pt x="653419" y="1427019"/>
                  <a:pt x="653419" y="1437937"/>
                </a:cubicBezTo>
                <a:cubicBezTo>
                  <a:pt x="653419" y="1448855"/>
                  <a:pt x="644568" y="1457706"/>
                  <a:pt x="633650" y="1457706"/>
                </a:cubicBezTo>
                <a:cubicBezTo>
                  <a:pt x="622732" y="1457706"/>
                  <a:pt x="613881" y="1448855"/>
                  <a:pt x="613881" y="1437937"/>
                </a:cubicBezTo>
                <a:cubicBezTo>
                  <a:pt x="613881" y="1427019"/>
                  <a:pt x="622732" y="1418168"/>
                  <a:pt x="633650" y="1418168"/>
                </a:cubicBezTo>
                <a:close/>
                <a:moveTo>
                  <a:pt x="1530019" y="1416087"/>
                </a:moveTo>
                <a:cubicBezTo>
                  <a:pt x="1530306" y="1416087"/>
                  <a:pt x="1530539" y="1416320"/>
                  <a:pt x="1530539" y="1416607"/>
                </a:cubicBezTo>
                <a:cubicBezTo>
                  <a:pt x="1530539" y="1416894"/>
                  <a:pt x="1530306" y="1417127"/>
                  <a:pt x="1530019" y="1417127"/>
                </a:cubicBezTo>
                <a:cubicBezTo>
                  <a:pt x="1529732" y="1417127"/>
                  <a:pt x="1529499" y="1416894"/>
                  <a:pt x="1529499" y="1416607"/>
                </a:cubicBezTo>
                <a:cubicBezTo>
                  <a:pt x="1529499" y="1416320"/>
                  <a:pt x="1529732" y="1416087"/>
                  <a:pt x="1530019" y="1416087"/>
                </a:cubicBezTo>
                <a:close/>
                <a:moveTo>
                  <a:pt x="868797" y="1416087"/>
                </a:moveTo>
                <a:cubicBezTo>
                  <a:pt x="869946" y="1416087"/>
                  <a:pt x="870878" y="1417252"/>
                  <a:pt x="870878" y="1418688"/>
                </a:cubicBezTo>
                <a:cubicBezTo>
                  <a:pt x="870878" y="1420124"/>
                  <a:pt x="869946" y="1421289"/>
                  <a:pt x="868797" y="1421289"/>
                </a:cubicBezTo>
                <a:cubicBezTo>
                  <a:pt x="867648" y="1421289"/>
                  <a:pt x="866716" y="1420124"/>
                  <a:pt x="866716" y="1418688"/>
                </a:cubicBezTo>
                <a:cubicBezTo>
                  <a:pt x="866716" y="1417252"/>
                  <a:pt x="867648" y="1416087"/>
                  <a:pt x="868797" y="1416087"/>
                </a:cubicBezTo>
                <a:close/>
                <a:moveTo>
                  <a:pt x="550933" y="1405682"/>
                </a:moveTo>
                <a:cubicBezTo>
                  <a:pt x="560990" y="1405682"/>
                  <a:pt x="569142" y="1414067"/>
                  <a:pt x="569142" y="1424411"/>
                </a:cubicBezTo>
                <a:cubicBezTo>
                  <a:pt x="569142" y="1434755"/>
                  <a:pt x="560990" y="1443140"/>
                  <a:pt x="550933" y="1443140"/>
                </a:cubicBezTo>
                <a:cubicBezTo>
                  <a:pt x="540876" y="1443140"/>
                  <a:pt x="532724" y="1434755"/>
                  <a:pt x="532724" y="1424411"/>
                </a:cubicBezTo>
                <a:cubicBezTo>
                  <a:pt x="532724" y="1414067"/>
                  <a:pt x="540876" y="1405682"/>
                  <a:pt x="550933" y="1405682"/>
                </a:cubicBezTo>
                <a:close/>
                <a:moveTo>
                  <a:pt x="164916" y="1405682"/>
                </a:moveTo>
                <a:cubicBezTo>
                  <a:pt x="166928" y="1405682"/>
                  <a:pt x="168558" y="1407313"/>
                  <a:pt x="168558" y="1409324"/>
                </a:cubicBezTo>
                <a:cubicBezTo>
                  <a:pt x="168558" y="1411336"/>
                  <a:pt x="166928" y="1412966"/>
                  <a:pt x="164916" y="1412966"/>
                </a:cubicBezTo>
                <a:cubicBezTo>
                  <a:pt x="162905" y="1412966"/>
                  <a:pt x="161274" y="1411336"/>
                  <a:pt x="161274" y="1409324"/>
                </a:cubicBezTo>
                <a:cubicBezTo>
                  <a:pt x="161274" y="1407313"/>
                  <a:pt x="162905" y="1405682"/>
                  <a:pt x="164916" y="1405682"/>
                </a:cubicBezTo>
                <a:close/>
                <a:moveTo>
                  <a:pt x="2154306" y="1403602"/>
                </a:moveTo>
                <a:cubicBezTo>
                  <a:pt x="2163213" y="1403602"/>
                  <a:pt x="2170434" y="1410823"/>
                  <a:pt x="2170434" y="1419730"/>
                </a:cubicBezTo>
                <a:cubicBezTo>
                  <a:pt x="2170434" y="1428637"/>
                  <a:pt x="2163213" y="1435858"/>
                  <a:pt x="2154306" y="1435858"/>
                </a:cubicBezTo>
                <a:cubicBezTo>
                  <a:pt x="2145399" y="1435858"/>
                  <a:pt x="2138178" y="1428637"/>
                  <a:pt x="2138178" y="1419730"/>
                </a:cubicBezTo>
                <a:cubicBezTo>
                  <a:pt x="2138178" y="1410823"/>
                  <a:pt x="2145399" y="1403602"/>
                  <a:pt x="2154306" y="1403602"/>
                </a:cubicBezTo>
                <a:close/>
                <a:moveTo>
                  <a:pt x="1848405" y="1396318"/>
                </a:moveTo>
                <a:cubicBezTo>
                  <a:pt x="1860760" y="1396318"/>
                  <a:pt x="1870775" y="1406333"/>
                  <a:pt x="1870775" y="1418688"/>
                </a:cubicBezTo>
                <a:cubicBezTo>
                  <a:pt x="1870775" y="1431043"/>
                  <a:pt x="1860760" y="1441058"/>
                  <a:pt x="1848405" y="1441058"/>
                </a:cubicBezTo>
                <a:cubicBezTo>
                  <a:pt x="1836050" y="1441058"/>
                  <a:pt x="1826035" y="1431043"/>
                  <a:pt x="1826035" y="1418688"/>
                </a:cubicBezTo>
                <a:cubicBezTo>
                  <a:pt x="1826035" y="1406333"/>
                  <a:pt x="1836050" y="1396318"/>
                  <a:pt x="1848405" y="1396318"/>
                </a:cubicBezTo>
                <a:close/>
                <a:moveTo>
                  <a:pt x="780877" y="1396318"/>
                </a:moveTo>
                <a:cubicBezTo>
                  <a:pt x="785761" y="1396318"/>
                  <a:pt x="789721" y="1400045"/>
                  <a:pt x="789721" y="1404642"/>
                </a:cubicBezTo>
                <a:cubicBezTo>
                  <a:pt x="789721" y="1409239"/>
                  <a:pt x="785761" y="1412966"/>
                  <a:pt x="780877" y="1412966"/>
                </a:cubicBezTo>
                <a:cubicBezTo>
                  <a:pt x="775993" y="1412966"/>
                  <a:pt x="772033" y="1409239"/>
                  <a:pt x="772033" y="1404642"/>
                </a:cubicBezTo>
                <a:cubicBezTo>
                  <a:pt x="772033" y="1400045"/>
                  <a:pt x="775993" y="1396318"/>
                  <a:pt x="780877" y="1396318"/>
                </a:cubicBezTo>
                <a:close/>
                <a:moveTo>
                  <a:pt x="86880" y="1391116"/>
                </a:moveTo>
                <a:cubicBezTo>
                  <a:pt x="88316" y="1391116"/>
                  <a:pt x="89481" y="1392281"/>
                  <a:pt x="89481" y="1393717"/>
                </a:cubicBezTo>
                <a:cubicBezTo>
                  <a:pt x="89481" y="1395153"/>
                  <a:pt x="88316" y="1396318"/>
                  <a:pt x="86880" y="1396318"/>
                </a:cubicBezTo>
                <a:cubicBezTo>
                  <a:pt x="85444" y="1396318"/>
                  <a:pt x="84279" y="1395153"/>
                  <a:pt x="84279" y="1393717"/>
                </a:cubicBezTo>
                <a:cubicBezTo>
                  <a:pt x="84279" y="1392281"/>
                  <a:pt x="85444" y="1391116"/>
                  <a:pt x="86880" y="1391116"/>
                </a:cubicBezTo>
                <a:close/>
                <a:moveTo>
                  <a:pt x="469255" y="1391115"/>
                </a:moveTo>
                <a:cubicBezTo>
                  <a:pt x="479599" y="1391115"/>
                  <a:pt x="487984" y="1398801"/>
                  <a:pt x="487984" y="1408283"/>
                </a:cubicBezTo>
                <a:cubicBezTo>
                  <a:pt x="487984" y="1417765"/>
                  <a:pt x="479599" y="1425451"/>
                  <a:pt x="469255" y="1425451"/>
                </a:cubicBezTo>
                <a:cubicBezTo>
                  <a:pt x="458911" y="1425451"/>
                  <a:pt x="450526" y="1417765"/>
                  <a:pt x="450526" y="1408283"/>
                </a:cubicBezTo>
                <a:cubicBezTo>
                  <a:pt x="450526" y="1398801"/>
                  <a:pt x="458911" y="1391115"/>
                  <a:pt x="469255" y="1391115"/>
                </a:cubicBezTo>
                <a:close/>
                <a:moveTo>
                  <a:pt x="2232860" y="1389035"/>
                </a:moveTo>
                <a:cubicBezTo>
                  <a:pt x="2240330" y="1389035"/>
                  <a:pt x="2246386" y="1395091"/>
                  <a:pt x="2246386" y="1402561"/>
                </a:cubicBezTo>
                <a:cubicBezTo>
                  <a:pt x="2246386" y="1410031"/>
                  <a:pt x="2240330" y="1416087"/>
                  <a:pt x="2232860" y="1416087"/>
                </a:cubicBezTo>
                <a:cubicBezTo>
                  <a:pt x="2225390" y="1416087"/>
                  <a:pt x="2219334" y="1410031"/>
                  <a:pt x="2219334" y="1402561"/>
                </a:cubicBezTo>
                <a:cubicBezTo>
                  <a:pt x="2219334" y="1395091"/>
                  <a:pt x="2225390" y="1389035"/>
                  <a:pt x="2232860" y="1389035"/>
                </a:cubicBezTo>
                <a:close/>
                <a:moveTo>
                  <a:pt x="2310897" y="1380711"/>
                </a:moveTo>
                <a:cubicBezTo>
                  <a:pt x="2313771" y="1380711"/>
                  <a:pt x="2316100" y="1383040"/>
                  <a:pt x="2316100" y="1385914"/>
                </a:cubicBezTo>
                <a:cubicBezTo>
                  <a:pt x="2316100" y="1388788"/>
                  <a:pt x="2313771" y="1391117"/>
                  <a:pt x="2310897" y="1391117"/>
                </a:cubicBezTo>
                <a:cubicBezTo>
                  <a:pt x="2308023" y="1391117"/>
                  <a:pt x="2305694" y="1388788"/>
                  <a:pt x="2305694" y="1385914"/>
                </a:cubicBezTo>
                <a:cubicBezTo>
                  <a:pt x="2305694" y="1383040"/>
                  <a:pt x="2308023" y="1380711"/>
                  <a:pt x="2310897" y="1380711"/>
                </a:cubicBezTo>
                <a:close/>
                <a:moveTo>
                  <a:pt x="1929043" y="1380711"/>
                </a:moveTo>
                <a:cubicBezTo>
                  <a:pt x="1940536" y="1380711"/>
                  <a:pt x="1949853" y="1390726"/>
                  <a:pt x="1949853" y="1403081"/>
                </a:cubicBezTo>
                <a:cubicBezTo>
                  <a:pt x="1949853" y="1415436"/>
                  <a:pt x="1940536" y="1425451"/>
                  <a:pt x="1929043" y="1425451"/>
                </a:cubicBezTo>
                <a:cubicBezTo>
                  <a:pt x="1917550" y="1425451"/>
                  <a:pt x="1908233" y="1415436"/>
                  <a:pt x="1908233" y="1403081"/>
                </a:cubicBezTo>
                <a:cubicBezTo>
                  <a:pt x="1908233" y="1390726"/>
                  <a:pt x="1917550" y="1380711"/>
                  <a:pt x="1929043" y="1380711"/>
                </a:cubicBezTo>
                <a:close/>
                <a:moveTo>
                  <a:pt x="390178" y="1378630"/>
                </a:moveTo>
                <a:cubicBezTo>
                  <a:pt x="397648" y="1378630"/>
                  <a:pt x="403704" y="1384686"/>
                  <a:pt x="403704" y="1392156"/>
                </a:cubicBezTo>
                <a:cubicBezTo>
                  <a:pt x="403704" y="1399626"/>
                  <a:pt x="397648" y="1405682"/>
                  <a:pt x="390178" y="1405682"/>
                </a:cubicBezTo>
                <a:cubicBezTo>
                  <a:pt x="382708" y="1405682"/>
                  <a:pt x="376652" y="1399626"/>
                  <a:pt x="376652" y="1392156"/>
                </a:cubicBezTo>
                <a:cubicBezTo>
                  <a:pt x="376652" y="1384686"/>
                  <a:pt x="382708" y="1378630"/>
                  <a:pt x="390178" y="1378630"/>
                </a:cubicBezTo>
                <a:close/>
                <a:moveTo>
                  <a:pt x="1701177" y="1376549"/>
                </a:moveTo>
                <a:cubicBezTo>
                  <a:pt x="1707498" y="1376549"/>
                  <a:pt x="1712622" y="1380975"/>
                  <a:pt x="1712622" y="1386434"/>
                </a:cubicBezTo>
                <a:cubicBezTo>
                  <a:pt x="1712622" y="1391893"/>
                  <a:pt x="1707498" y="1396319"/>
                  <a:pt x="1701177" y="1396319"/>
                </a:cubicBezTo>
                <a:cubicBezTo>
                  <a:pt x="1694856" y="1396319"/>
                  <a:pt x="1689732" y="1391893"/>
                  <a:pt x="1689732" y="1386434"/>
                </a:cubicBezTo>
                <a:cubicBezTo>
                  <a:pt x="1689732" y="1380975"/>
                  <a:pt x="1694856" y="1376549"/>
                  <a:pt x="1701177" y="1376549"/>
                </a:cubicBezTo>
                <a:close/>
                <a:moveTo>
                  <a:pt x="9365" y="1376549"/>
                </a:moveTo>
                <a:cubicBezTo>
                  <a:pt x="9940" y="1376549"/>
                  <a:pt x="10406" y="1377015"/>
                  <a:pt x="10406" y="1377590"/>
                </a:cubicBezTo>
                <a:cubicBezTo>
                  <a:pt x="10406" y="1378165"/>
                  <a:pt x="9940" y="1378631"/>
                  <a:pt x="9365" y="1378631"/>
                </a:cubicBezTo>
                <a:cubicBezTo>
                  <a:pt x="8790" y="1378631"/>
                  <a:pt x="8324" y="1378165"/>
                  <a:pt x="8324" y="1377590"/>
                </a:cubicBezTo>
                <a:cubicBezTo>
                  <a:pt x="8324" y="1377015"/>
                  <a:pt x="8790" y="1376549"/>
                  <a:pt x="9365" y="1376549"/>
                </a:cubicBezTo>
                <a:close/>
                <a:moveTo>
                  <a:pt x="696599" y="1373427"/>
                </a:moveTo>
                <a:cubicBezTo>
                  <a:pt x="705506" y="1373427"/>
                  <a:pt x="712727" y="1380648"/>
                  <a:pt x="712727" y="1389555"/>
                </a:cubicBezTo>
                <a:cubicBezTo>
                  <a:pt x="712727" y="1398462"/>
                  <a:pt x="705506" y="1405683"/>
                  <a:pt x="696599" y="1405683"/>
                </a:cubicBezTo>
                <a:cubicBezTo>
                  <a:pt x="687692" y="1405683"/>
                  <a:pt x="680471" y="1398462"/>
                  <a:pt x="680471" y="1389555"/>
                </a:cubicBezTo>
                <a:cubicBezTo>
                  <a:pt x="680471" y="1380648"/>
                  <a:pt x="687692" y="1373427"/>
                  <a:pt x="696599" y="1373427"/>
                </a:cubicBezTo>
                <a:close/>
                <a:moveTo>
                  <a:pt x="2008119" y="1369266"/>
                </a:moveTo>
                <a:cubicBezTo>
                  <a:pt x="2018463" y="1369266"/>
                  <a:pt x="2026848" y="1377418"/>
                  <a:pt x="2026848" y="1387475"/>
                </a:cubicBezTo>
                <a:cubicBezTo>
                  <a:pt x="2026848" y="1397532"/>
                  <a:pt x="2018463" y="1405684"/>
                  <a:pt x="2008119" y="1405684"/>
                </a:cubicBezTo>
                <a:cubicBezTo>
                  <a:pt x="1997775" y="1405684"/>
                  <a:pt x="1989390" y="1397532"/>
                  <a:pt x="1989390" y="1387475"/>
                </a:cubicBezTo>
                <a:cubicBezTo>
                  <a:pt x="1989390" y="1377418"/>
                  <a:pt x="1997775" y="1369266"/>
                  <a:pt x="2008119" y="1369266"/>
                </a:cubicBezTo>
                <a:close/>
                <a:moveTo>
                  <a:pt x="311103" y="1369266"/>
                </a:moveTo>
                <a:cubicBezTo>
                  <a:pt x="315700" y="1369266"/>
                  <a:pt x="319427" y="1372993"/>
                  <a:pt x="319427" y="1377590"/>
                </a:cubicBezTo>
                <a:cubicBezTo>
                  <a:pt x="319427" y="1382187"/>
                  <a:pt x="315700" y="1385914"/>
                  <a:pt x="311103" y="1385914"/>
                </a:cubicBezTo>
                <a:cubicBezTo>
                  <a:pt x="306506" y="1385914"/>
                  <a:pt x="302779" y="1382187"/>
                  <a:pt x="302779" y="1377590"/>
                </a:cubicBezTo>
                <a:cubicBezTo>
                  <a:pt x="302779" y="1372993"/>
                  <a:pt x="306506" y="1369266"/>
                  <a:pt x="311103" y="1369266"/>
                </a:cubicBezTo>
                <a:close/>
                <a:moveTo>
                  <a:pt x="2388933" y="1366144"/>
                </a:moveTo>
                <a:cubicBezTo>
                  <a:pt x="2389508" y="1366144"/>
                  <a:pt x="2389974" y="1367309"/>
                  <a:pt x="2389974" y="1368746"/>
                </a:cubicBezTo>
                <a:cubicBezTo>
                  <a:pt x="2389974" y="1370183"/>
                  <a:pt x="2389508" y="1371348"/>
                  <a:pt x="2388933" y="1371348"/>
                </a:cubicBezTo>
                <a:cubicBezTo>
                  <a:pt x="2388358" y="1371348"/>
                  <a:pt x="2387892" y="1370183"/>
                  <a:pt x="2387892" y="1368746"/>
                </a:cubicBezTo>
                <a:cubicBezTo>
                  <a:pt x="2387892" y="1367309"/>
                  <a:pt x="2388358" y="1366144"/>
                  <a:pt x="2388933" y="1366144"/>
                </a:cubicBezTo>
                <a:close/>
                <a:moveTo>
                  <a:pt x="232027" y="1353659"/>
                </a:moveTo>
                <a:cubicBezTo>
                  <a:pt x="235475" y="1353659"/>
                  <a:pt x="238270" y="1356454"/>
                  <a:pt x="238270" y="1359902"/>
                </a:cubicBezTo>
                <a:cubicBezTo>
                  <a:pt x="238270" y="1363350"/>
                  <a:pt x="235475" y="1366145"/>
                  <a:pt x="232027" y="1366145"/>
                </a:cubicBezTo>
                <a:cubicBezTo>
                  <a:pt x="228579" y="1366145"/>
                  <a:pt x="225784" y="1363350"/>
                  <a:pt x="225784" y="1359902"/>
                </a:cubicBezTo>
                <a:cubicBezTo>
                  <a:pt x="225784" y="1356454"/>
                  <a:pt x="228579" y="1353659"/>
                  <a:pt x="232027" y="1353659"/>
                </a:cubicBezTo>
                <a:close/>
                <a:moveTo>
                  <a:pt x="1554991" y="1353658"/>
                </a:moveTo>
                <a:cubicBezTo>
                  <a:pt x="1555278" y="1353658"/>
                  <a:pt x="1555511" y="1353891"/>
                  <a:pt x="1555511" y="1354178"/>
                </a:cubicBezTo>
                <a:cubicBezTo>
                  <a:pt x="1555511" y="1354465"/>
                  <a:pt x="1555278" y="1354698"/>
                  <a:pt x="1554991" y="1354698"/>
                </a:cubicBezTo>
                <a:cubicBezTo>
                  <a:pt x="1554704" y="1354698"/>
                  <a:pt x="1554471" y="1354465"/>
                  <a:pt x="1554471" y="1354178"/>
                </a:cubicBezTo>
                <a:cubicBezTo>
                  <a:pt x="1554471" y="1353891"/>
                  <a:pt x="1554704" y="1353658"/>
                  <a:pt x="1554991" y="1353658"/>
                </a:cubicBezTo>
                <a:close/>
                <a:moveTo>
                  <a:pt x="842786" y="1353658"/>
                </a:moveTo>
                <a:cubicBezTo>
                  <a:pt x="843361" y="1353658"/>
                  <a:pt x="843827" y="1354823"/>
                  <a:pt x="843827" y="1356259"/>
                </a:cubicBezTo>
                <a:cubicBezTo>
                  <a:pt x="843827" y="1357695"/>
                  <a:pt x="843361" y="1358860"/>
                  <a:pt x="842786" y="1358860"/>
                </a:cubicBezTo>
                <a:cubicBezTo>
                  <a:pt x="842211" y="1358860"/>
                  <a:pt x="841745" y="1357695"/>
                  <a:pt x="841745" y="1356259"/>
                </a:cubicBezTo>
                <a:cubicBezTo>
                  <a:pt x="841745" y="1354823"/>
                  <a:pt x="842211" y="1353658"/>
                  <a:pt x="842786" y="1353658"/>
                </a:cubicBezTo>
                <a:close/>
                <a:moveTo>
                  <a:pt x="615442" y="1353658"/>
                </a:moveTo>
                <a:cubicBezTo>
                  <a:pt x="627222" y="1353658"/>
                  <a:pt x="636772" y="1362509"/>
                  <a:pt x="636772" y="1373427"/>
                </a:cubicBezTo>
                <a:cubicBezTo>
                  <a:pt x="636772" y="1384345"/>
                  <a:pt x="627222" y="1393196"/>
                  <a:pt x="615442" y="1393196"/>
                </a:cubicBezTo>
                <a:cubicBezTo>
                  <a:pt x="603662" y="1393196"/>
                  <a:pt x="594112" y="1384345"/>
                  <a:pt x="594112" y="1373427"/>
                </a:cubicBezTo>
                <a:cubicBezTo>
                  <a:pt x="594112" y="1362509"/>
                  <a:pt x="603662" y="1353658"/>
                  <a:pt x="615442" y="1353658"/>
                </a:cubicBezTo>
                <a:close/>
                <a:moveTo>
                  <a:pt x="2087195" y="1351578"/>
                </a:moveTo>
                <a:cubicBezTo>
                  <a:pt x="2097539" y="1351578"/>
                  <a:pt x="2105924" y="1359963"/>
                  <a:pt x="2105924" y="1370307"/>
                </a:cubicBezTo>
                <a:cubicBezTo>
                  <a:pt x="2105924" y="1380651"/>
                  <a:pt x="2097539" y="1389036"/>
                  <a:pt x="2087195" y="1389036"/>
                </a:cubicBezTo>
                <a:cubicBezTo>
                  <a:pt x="2076851" y="1389036"/>
                  <a:pt x="2068466" y="1380651"/>
                  <a:pt x="2068466" y="1370307"/>
                </a:cubicBezTo>
                <a:cubicBezTo>
                  <a:pt x="2068466" y="1359963"/>
                  <a:pt x="2076851" y="1351578"/>
                  <a:pt x="2087195" y="1351578"/>
                </a:cubicBezTo>
                <a:close/>
                <a:moveTo>
                  <a:pt x="1782856" y="1351577"/>
                </a:moveTo>
                <a:cubicBezTo>
                  <a:pt x="1792913" y="1351577"/>
                  <a:pt x="1801065" y="1359962"/>
                  <a:pt x="1801065" y="1370306"/>
                </a:cubicBezTo>
                <a:cubicBezTo>
                  <a:pt x="1801065" y="1380650"/>
                  <a:pt x="1792913" y="1389035"/>
                  <a:pt x="1782856" y="1389035"/>
                </a:cubicBezTo>
                <a:cubicBezTo>
                  <a:pt x="1772799" y="1389035"/>
                  <a:pt x="1764647" y="1380650"/>
                  <a:pt x="1764647" y="1370306"/>
                </a:cubicBezTo>
                <a:cubicBezTo>
                  <a:pt x="1764647" y="1359962"/>
                  <a:pt x="1772799" y="1351577"/>
                  <a:pt x="1782856" y="1351577"/>
                </a:cubicBezTo>
                <a:close/>
                <a:moveTo>
                  <a:pt x="535845" y="1339092"/>
                </a:moveTo>
                <a:cubicBezTo>
                  <a:pt x="547338" y="1339092"/>
                  <a:pt x="556655" y="1347943"/>
                  <a:pt x="556655" y="1358861"/>
                </a:cubicBezTo>
                <a:cubicBezTo>
                  <a:pt x="556655" y="1369779"/>
                  <a:pt x="547338" y="1378630"/>
                  <a:pt x="535845" y="1378630"/>
                </a:cubicBezTo>
                <a:cubicBezTo>
                  <a:pt x="524352" y="1378630"/>
                  <a:pt x="515035" y="1369779"/>
                  <a:pt x="515035" y="1358861"/>
                </a:cubicBezTo>
                <a:cubicBezTo>
                  <a:pt x="515035" y="1347943"/>
                  <a:pt x="524352" y="1339092"/>
                  <a:pt x="535845" y="1339092"/>
                </a:cubicBezTo>
                <a:close/>
                <a:moveTo>
                  <a:pt x="155552" y="1339092"/>
                </a:moveTo>
                <a:cubicBezTo>
                  <a:pt x="157564" y="1339092"/>
                  <a:pt x="159194" y="1340723"/>
                  <a:pt x="159194" y="1342734"/>
                </a:cubicBezTo>
                <a:cubicBezTo>
                  <a:pt x="159194" y="1344746"/>
                  <a:pt x="157564" y="1346376"/>
                  <a:pt x="155552" y="1346376"/>
                </a:cubicBezTo>
                <a:cubicBezTo>
                  <a:pt x="153541" y="1346376"/>
                  <a:pt x="151910" y="1344746"/>
                  <a:pt x="151910" y="1342734"/>
                </a:cubicBezTo>
                <a:cubicBezTo>
                  <a:pt x="151910" y="1340723"/>
                  <a:pt x="153541" y="1339092"/>
                  <a:pt x="155552" y="1339092"/>
                </a:cubicBezTo>
                <a:close/>
                <a:moveTo>
                  <a:pt x="2165230" y="1337011"/>
                </a:moveTo>
                <a:cubicBezTo>
                  <a:pt x="2174999" y="1337011"/>
                  <a:pt x="2182918" y="1344232"/>
                  <a:pt x="2182918" y="1353139"/>
                </a:cubicBezTo>
                <a:cubicBezTo>
                  <a:pt x="2182918" y="1362046"/>
                  <a:pt x="2174999" y="1369267"/>
                  <a:pt x="2165230" y="1369267"/>
                </a:cubicBezTo>
                <a:cubicBezTo>
                  <a:pt x="2155461" y="1369267"/>
                  <a:pt x="2147542" y="1362046"/>
                  <a:pt x="2147542" y="1353139"/>
                </a:cubicBezTo>
                <a:cubicBezTo>
                  <a:pt x="2147542" y="1344232"/>
                  <a:pt x="2155461" y="1337011"/>
                  <a:pt x="2165230" y="1337011"/>
                </a:cubicBezTo>
                <a:close/>
                <a:moveTo>
                  <a:pt x="1637189" y="1333889"/>
                </a:moveTo>
                <a:cubicBezTo>
                  <a:pt x="1639201" y="1333889"/>
                  <a:pt x="1640831" y="1335520"/>
                  <a:pt x="1640831" y="1337531"/>
                </a:cubicBezTo>
                <a:cubicBezTo>
                  <a:pt x="1640831" y="1339543"/>
                  <a:pt x="1639201" y="1341173"/>
                  <a:pt x="1637189" y="1341173"/>
                </a:cubicBezTo>
                <a:cubicBezTo>
                  <a:pt x="1635178" y="1341173"/>
                  <a:pt x="1633547" y="1339543"/>
                  <a:pt x="1633547" y="1337531"/>
                </a:cubicBezTo>
                <a:cubicBezTo>
                  <a:pt x="1633547" y="1335520"/>
                  <a:pt x="1635178" y="1333889"/>
                  <a:pt x="1637189" y="1333889"/>
                </a:cubicBezTo>
                <a:close/>
                <a:moveTo>
                  <a:pt x="761108" y="1333889"/>
                </a:moveTo>
                <a:cubicBezTo>
                  <a:pt x="765992" y="1333889"/>
                  <a:pt x="769952" y="1337383"/>
                  <a:pt x="769952" y="1341693"/>
                </a:cubicBezTo>
                <a:cubicBezTo>
                  <a:pt x="769952" y="1346003"/>
                  <a:pt x="765992" y="1349497"/>
                  <a:pt x="761108" y="1349497"/>
                </a:cubicBezTo>
                <a:cubicBezTo>
                  <a:pt x="756224" y="1349497"/>
                  <a:pt x="752264" y="1346003"/>
                  <a:pt x="752264" y="1341693"/>
                </a:cubicBezTo>
                <a:cubicBezTo>
                  <a:pt x="752264" y="1337383"/>
                  <a:pt x="756224" y="1333889"/>
                  <a:pt x="761108" y="1333889"/>
                </a:cubicBezTo>
                <a:close/>
                <a:moveTo>
                  <a:pt x="1861932" y="1331808"/>
                </a:moveTo>
                <a:cubicBezTo>
                  <a:pt x="1874862" y="1331808"/>
                  <a:pt x="1885343" y="1341823"/>
                  <a:pt x="1885343" y="1354178"/>
                </a:cubicBezTo>
                <a:cubicBezTo>
                  <a:pt x="1885343" y="1366533"/>
                  <a:pt x="1874862" y="1376548"/>
                  <a:pt x="1861932" y="1376548"/>
                </a:cubicBezTo>
                <a:cubicBezTo>
                  <a:pt x="1849002" y="1376548"/>
                  <a:pt x="1838521" y="1366533"/>
                  <a:pt x="1838521" y="1354178"/>
                </a:cubicBezTo>
                <a:cubicBezTo>
                  <a:pt x="1838521" y="1341823"/>
                  <a:pt x="1849002" y="1331808"/>
                  <a:pt x="1861932" y="1331808"/>
                </a:cubicBezTo>
                <a:close/>
                <a:moveTo>
                  <a:pt x="458330" y="1324525"/>
                </a:moveTo>
                <a:cubicBezTo>
                  <a:pt x="467812" y="1324525"/>
                  <a:pt x="475498" y="1332211"/>
                  <a:pt x="475498" y="1341693"/>
                </a:cubicBezTo>
                <a:cubicBezTo>
                  <a:pt x="475498" y="1351175"/>
                  <a:pt x="467812" y="1358861"/>
                  <a:pt x="458330" y="1358861"/>
                </a:cubicBezTo>
                <a:cubicBezTo>
                  <a:pt x="448848" y="1358861"/>
                  <a:pt x="441162" y="1351175"/>
                  <a:pt x="441162" y="1341693"/>
                </a:cubicBezTo>
                <a:cubicBezTo>
                  <a:pt x="441162" y="1332211"/>
                  <a:pt x="448848" y="1324525"/>
                  <a:pt x="458330" y="1324525"/>
                </a:cubicBezTo>
                <a:close/>
                <a:moveTo>
                  <a:pt x="79596" y="1324525"/>
                </a:moveTo>
                <a:cubicBezTo>
                  <a:pt x="81032" y="1324525"/>
                  <a:pt x="82197" y="1325457"/>
                  <a:pt x="82197" y="1326606"/>
                </a:cubicBezTo>
                <a:cubicBezTo>
                  <a:pt x="82197" y="1327755"/>
                  <a:pt x="81032" y="1328687"/>
                  <a:pt x="79596" y="1328687"/>
                </a:cubicBezTo>
                <a:cubicBezTo>
                  <a:pt x="78160" y="1328687"/>
                  <a:pt x="76995" y="1327755"/>
                  <a:pt x="76995" y="1326606"/>
                </a:cubicBezTo>
                <a:cubicBezTo>
                  <a:pt x="76995" y="1325457"/>
                  <a:pt x="78160" y="1324525"/>
                  <a:pt x="79596" y="1324525"/>
                </a:cubicBezTo>
                <a:close/>
                <a:moveTo>
                  <a:pt x="2242225" y="1321404"/>
                </a:moveTo>
                <a:cubicBezTo>
                  <a:pt x="2249121" y="1321404"/>
                  <a:pt x="2254711" y="1327693"/>
                  <a:pt x="2254711" y="1335451"/>
                </a:cubicBezTo>
                <a:cubicBezTo>
                  <a:pt x="2254711" y="1343209"/>
                  <a:pt x="2249121" y="1349498"/>
                  <a:pt x="2242225" y="1349498"/>
                </a:cubicBezTo>
                <a:cubicBezTo>
                  <a:pt x="2235329" y="1349498"/>
                  <a:pt x="2229739" y="1343209"/>
                  <a:pt x="2229739" y="1335451"/>
                </a:cubicBezTo>
                <a:cubicBezTo>
                  <a:pt x="2229739" y="1327693"/>
                  <a:pt x="2235329" y="1321404"/>
                  <a:pt x="2242225" y="1321404"/>
                </a:cubicBezTo>
                <a:close/>
                <a:moveTo>
                  <a:pt x="1939967" y="1314120"/>
                </a:moveTo>
                <a:cubicBezTo>
                  <a:pt x="1952322" y="1314120"/>
                  <a:pt x="1962337" y="1324135"/>
                  <a:pt x="1962337" y="1336490"/>
                </a:cubicBezTo>
                <a:cubicBezTo>
                  <a:pt x="1962337" y="1348845"/>
                  <a:pt x="1952322" y="1358860"/>
                  <a:pt x="1939967" y="1358860"/>
                </a:cubicBezTo>
                <a:cubicBezTo>
                  <a:pt x="1927612" y="1358860"/>
                  <a:pt x="1917597" y="1348845"/>
                  <a:pt x="1917597" y="1336490"/>
                </a:cubicBezTo>
                <a:cubicBezTo>
                  <a:pt x="1917597" y="1324135"/>
                  <a:pt x="1927612" y="1314120"/>
                  <a:pt x="1939967" y="1314120"/>
                </a:cubicBezTo>
                <a:close/>
                <a:moveTo>
                  <a:pt x="2317139" y="1312039"/>
                </a:moveTo>
                <a:cubicBezTo>
                  <a:pt x="2320587" y="1312039"/>
                  <a:pt x="2323382" y="1314834"/>
                  <a:pt x="2323382" y="1318282"/>
                </a:cubicBezTo>
                <a:cubicBezTo>
                  <a:pt x="2323382" y="1321730"/>
                  <a:pt x="2320587" y="1324525"/>
                  <a:pt x="2317139" y="1324525"/>
                </a:cubicBezTo>
                <a:cubicBezTo>
                  <a:pt x="2313691" y="1324525"/>
                  <a:pt x="2310896" y="1321730"/>
                  <a:pt x="2310896" y="1318282"/>
                </a:cubicBezTo>
                <a:cubicBezTo>
                  <a:pt x="2310896" y="1314834"/>
                  <a:pt x="2313691" y="1312039"/>
                  <a:pt x="2317139" y="1312039"/>
                </a:cubicBezTo>
                <a:close/>
                <a:moveTo>
                  <a:pt x="1716264" y="1312039"/>
                </a:moveTo>
                <a:cubicBezTo>
                  <a:pt x="1721148" y="1312039"/>
                  <a:pt x="1725108" y="1315766"/>
                  <a:pt x="1725108" y="1320363"/>
                </a:cubicBezTo>
                <a:cubicBezTo>
                  <a:pt x="1725108" y="1324960"/>
                  <a:pt x="1721148" y="1328687"/>
                  <a:pt x="1716264" y="1328687"/>
                </a:cubicBezTo>
                <a:cubicBezTo>
                  <a:pt x="1711380" y="1328687"/>
                  <a:pt x="1707420" y="1324960"/>
                  <a:pt x="1707420" y="1320363"/>
                </a:cubicBezTo>
                <a:cubicBezTo>
                  <a:pt x="1707420" y="1315766"/>
                  <a:pt x="1711380" y="1312039"/>
                  <a:pt x="1716264" y="1312039"/>
                </a:cubicBezTo>
                <a:close/>
                <a:moveTo>
                  <a:pt x="680991" y="1308918"/>
                </a:moveTo>
                <a:cubicBezTo>
                  <a:pt x="689323" y="1308918"/>
                  <a:pt x="696078" y="1315673"/>
                  <a:pt x="696078" y="1324005"/>
                </a:cubicBezTo>
                <a:cubicBezTo>
                  <a:pt x="696078" y="1332337"/>
                  <a:pt x="689323" y="1339092"/>
                  <a:pt x="680991" y="1339092"/>
                </a:cubicBezTo>
                <a:cubicBezTo>
                  <a:pt x="672659" y="1339092"/>
                  <a:pt x="665904" y="1332337"/>
                  <a:pt x="665904" y="1324005"/>
                </a:cubicBezTo>
                <a:cubicBezTo>
                  <a:pt x="665904" y="1315673"/>
                  <a:pt x="672659" y="1308918"/>
                  <a:pt x="680991" y="1308918"/>
                </a:cubicBezTo>
                <a:close/>
                <a:moveTo>
                  <a:pt x="380294" y="1308918"/>
                </a:moveTo>
                <a:cubicBezTo>
                  <a:pt x="389201" y="1308918"/>
                  <a:pt x="396422" y="1316139"/>
                  <a:pt x="396422" y="1325046"/>
                </a:cubicBezTo>
                <a:cubicBezTo>
                  <a:pt x="396422" y="1333953"/>
                  <a:pt x="389201" y="1341174"/>
                  <a:pt x="380294" y="1341174"/>
                </a:cubicBezTo>
                <a:cubicBezTo>
                  <a:pt x="371387" y="1341174"/>
                  <a:pt x="364166" y="1333953"/>
                  <a:pt x="364166" y="1325046"/>
                </a:cubicBezTo>
                <a:cubicBezTo>
                  <a:pt x="364166" y="1316139"/>
                  <a:pt x="371387" y="1308918"/>
                  <a:pt x="380294" y="1308918"/>
                </a:cubicBezTo>
                <a:close/>
                <a:moveTo>
                  <a:pt x="906774" y="1306837"/>
                </a:moveTo>
                <a:cubicBezTo>
                  <a:pt x="907061" y="1306837"/>
                  <a:pt x="907294" y="1307070"/>
                  <a:pt x="907294" y="1307357"/>
                </a:cubicBezTo>
                <a:cubicBezTo>
                  <a:pt x="907294" y="1307644"/>
                  <a:pt x="907061" y="1307877"/>
                  <a:pt x="906774" y="1307877"/>
                </a:cubicBezTo>
                <a:cubicBezTo>
                  <a:pt x="906487" y="1307877"/>
                  <a:pt x="906254" y="1307644"/>
                  <a:pt x="906254" y="1307357"/>
                </a:cubicBezTo>
                <a:cubicBezTo>
                  <a:pt x="906254" y="1307070"/>
                  <a:pt x="906487" y="1306837"/>
                  <a:pt x="906774" y="1306837"/>
                </a:cubicBezTo>
                <a:close/>
                <a:moveTo>
                  <a:pt x="2394135" y="1299554"/>
                </a:moveTo>
                <a:cubicBezTo>
                  <a:pt x="2394710" y="1299554"/>
                  <a:pt x="2395176" y="1300719"/>
                  <a:pt x="2395176" y="1302156"/>
                </a:cubicBezTo>
                <a:cubicBezTo>
                  <a:pt x="2395176" y="1303593"/>
                  <a:pt x="2394710" y="1304758"/>
                  <a:pt x="2394135" y="1304758"/>
                </a:cubicBezTo>
                <a:cubicBezTo>
                  <a:pt x="2393560" y="1304758"/>
                  <a:pt x="2393094" y="1303593"/>
                  <a:pt x="2393094" y="1302156"/>
                </a:cubicBezTo>
                <a:cubicBezTo>
                  <a:pt x="2393094" y="1300719"/>
                  <a:pt x="2393560" y="1299554"/>
                  <a:pt x="2394135" y="1299554"/>
                </a:cubicBezTo>
                <a:close/>
                <a:moveTo>
                  <a:pt x="2018004" y="1299554"/>
                </a:moveTo>
                <a:cubicBezTo>
                  <a:pt x="2029784" y="1299554"/>
                  <a:pt x="2039334" y="1308405"/>
                  <a:pt x="2039334" y="1319323"/>
                </a:cubicBezTo>
                <a:cubicBezTo>
                  <a:pt x="2039334" y="1330241"/>
                  <a:pt x="2029784" y="1339092"/>
                  <a:pt x="2018004" y="1339092"/>
                </a:cubicBezTo>
                <a:cubicBezTo>
                  <a:pt x="2006224" y="1339092"/>
                  <a:pt x="1996674" y="1330241"/>
                  <a:pt x="1996674" y="1319323"/>
                </a:cubicBezTo>
                <a:cubicBezTo>
                  <a:pt x="1996674" y="1308405"/>
                  <a:pt x="2006224" y="1299554"/>
                  <a:pt x="2018004" y="1299554"/>
                </a:cubicBezTo>
                <a:close/>
                <a:moveTo>
                  <a:pt x="303299" y="1299554"/>
                </a:moveTo>
                <a:cubicBezTo>
                  <a:pt x="309333" y="1299554"/>
                  <a:pt x="314224" y="1304445"/>
                  <a:pt x="314224" y="1310479"/>
                </a:cubicBezTo>
                <a:cubicBezTo>
                  <a:pt x="314224" y="1316513"/>
                  <a:pt x="309333" y="1321404"/>
                  <a:pt x="303299" y="1321404"/>
                </a:cubicBezTo>
                <a:cubicBezTo>
                  <a:pt x="297265" y="1321404"/>
                  <a:pt x="292374" y="1316513"/>
                  <a:pt x="292374" y="1310479"/>
                </a:cubicBezTo>
                <a:cubicBezTo>
                  <a:pt x="292374" y="1304445"/>
                  <a:pt x="297265" y="1299554"/>
                  <a:pt x="303299" y="1299554"/>
                </a:cubicBezTo>
                <a:close/>
                <a:moveTo>
                  <a:pt x="828219" y="1289149"/>
                </a:moveTo>
                <a:cubicBezTo>
                  <a:pt x="828794" y="1289149"/>
                  <a:pt x="829260" y="1289848"/>
                  <a:pt x="829260" y="1290710"/>
                </a:cubicBezTo>
                <a:cubicBezTo>
                  <a:pt x="829260" y="1291572"/>
                  <a:pt x="828794" y="1292271"/>
                  <a:pt x="828219" y="1292271"/>
                </a:cubicBezTo>
                <a:cubicBezTo>
                  <a:pt x="827644" y="1292271"/>
                  <a:pt x="827178" y="1291572"/>
                  <a:pt x="827178" y="1290710"/>
                </a:cubicBezTo>
                <a:cubicBezTo>
                  <a:pt x="827178" y="1289848"/>
                  <a:pt x="827644" y="1289149"/>
                  <a:pt x="828219" y="1289149"/>
                </a:cubicBezTo>
                <a:close/>
                <a:moveTo>
                  <a:pt x="604516" y="1289149"/>
                </a:moveTo>
                <a:cubicBezTo>
                  <a:pt x="615434" y="1289149"/>
                  <a:pt x="624285" y="1297534"/>
                  <a:pt x="624285" y="1307878"/>
                </a:cubicBezTo>
                <a:cubicBezTo>
                  <a:pt x="624285" y="1318222"/>
                  <a:pt x="615434" y="1326607"/>
                  <a:pt x="604516" y="1326607"/>
                </a:cubicBezTo>
                <a:cubicBezTo>
                  <a:pt x="593598" y="1326607"/>
                  <a:pt x="584747" y="1318222"/>
                  <a:pt x="584747" y="1307878"/>
                </a:cubicBezTo>
                <a:cubicBezTo>
                  <a:pt x="584747" y="1297534"/>
                  <a:pt x="593598" y="1289149"/>
                  <a:pt x="604516" y="1289149"/>
                </a:cubicBezTo>
                <a:close/>
                <a:moveTo>
                  <a:pt x="1794300" y="1287068"/>
                </a:moveTo>
                <a:cubicBezTo>
                  <a:pt x="1803782" y="1287068"/>
                  <a:pt x="1811468" y="1294754"/>
                  <a:pt x="1811468" y="1304236"/>
                </a:cubicBezTo>
                <a:cubicBezTo>
                  <a:pt x="1811468" y="1313718"/>
                  <a:pt x="1803782" y="1321404"/>
                  <a:pt x="1794300" y="1321404"/>
                </a:cubicBezTo>
                <a:cubicBezTo>
                  <a:pt x="1784818" y="1321404"/>
                  <a:pt x="1777132" y="1313718"/>
                  <a:pt x="1777132" y="1304236"/>
                </a:cubicBezTo>
                <a:cubicBezTo>
                  <a:pt x="1777132" y="1294754"/>
                  <a:pt x="1784818" y="1287068"/>
                  <a:pt x="1794300" y="1287068"/>
                </a:cubicBezTo>
                <a:close/>
                <a:moveTo>
                  <a:pt x="1569557" y="1287068"/>
                </a:moveTo>
                <a:cubicBezTo>
                  <a:pt x="1569844" y="1287068"/>
                  <a:pt x="1570077" y="1287301"/>
                  <a:pt x="1570077" y="1287588"/>
                </a:cubicBezTo>
                <a:cubicBezTo>
                  <a:pt x="1570077" y="1287875"/>
                  <a:pt x="1569844" y="1288108"/>
                  <a:pt x="1569557" y="1288108"/>
                </a:cubicBezTo>
                <a:cubicBezTo>
                  <a:pt x="1569270" y="1288108"/>
                  <a:pt x="1569037" y="1287875"/>
                  <a:pt x="1569037" y="1287588"/>
                </a:cubicBezTo>
                <a:cubicBezTo>
                  <a:pt x="1569037" y="1287301"/>
                  <a:pt x="1569270" y="1287068"/>
                  <a:pt x="1569557" y="1287068"/>
                </a:cubicBezTo>
                <a:close/>
                <a:moveTo>
                  <a:pt x="2094479" y="1284988"/>
                </a:moveTo>
                <a:cubicBezTo>
                  <a:pt x="2104823" y="1284988"/>
                  <a:pt x="2113208" y="1293140"/>
                  <a:pt x="2113208" y="1303197"/>
                </a:cubicBezTo>
                <a:cubicBezTo>
                  <a:pt x="2113208" y="1313254"/>
                  <a:pt x="2104823" y="1321406"/>
                  <a:pt x="2094479" y="1321406"/>
                </a:cubicBezTo>
                <a:cubicBezTo>
                  <a:pt x="2084135" y="1321406"/>
                  <a:pt x="2075750" y="1313254"/>
                  <a:pt x="2075750" y="1303197"/>
                </a:cubicBezTo>
                <a:cubicBezTo>
                  <a:pt x="2075750" y="1293140"/>
                  <a:pt x="2084135" y="1284988"/>
                  <a:pt x="2094479" y="1284988"/>
                </a:cubicBezTo>
                <a:close/>
                <a:moveTo>
                  <a:pt x="226824" y="1284988"/>
                </a:moveTo>
                <a:cubicBezTo>
                  <a:pt x="231421" y="1284988"/>
                  <a:pt x="235148" y="1288715"/>
                  <a:pt x="235148" y="1293312"/>
                </a:cubicBezTo>
                <a:cubicBezTo>
                  <a:pt x="235148" y="1297909"/>
                  <a:pt x="231421" y="1301636"/>
                  <a:pt x="226824" y="1301636"/>
                </a:cubicBezTo>
                <a:cubicBezTo>
                  <a:pt x="222227" y="1301636"/>
                  <a:pt x="218500" y="1297909"/>
                  <a:pt x="218500" y="1293312"/>
                </a:cubicBezTo>
                <a:cubicBezTo>
                  <a:pt x="218500" y="1288715"/>
                  <a:pt x="222227" y="1284988"/>
                  <a:pt x="226824" y="1284988"/>
                </a:cubicBezTo>
                <a:close/>
                <a:moveTo>
                  <a:pt x="1645512" y="1269380"/>
                </a:moveTo>
                <a:cubicBezTo>
                  <a:pt x="1646948" y="1269380"/>
                  <a:pt x="1648113" y="1270079"/>
                  <a:pt x="1648113" y="1270941"/>
                </a:cubicBezTo>
                <a:cubicBezTo>
                  <a:pt x="1648113" y="1271803"/>
                  <a:pt x="1646948" y="1272502"/>
                  <a:pt x="1645512" y="1272502"/>
                </a:cubicBezTo>
                <a:cubicBezTo>
                  <a:pt x="1644076" y="1272502"/>
                  <a:pt x="1642911" y="1271803"/>
                  <a:pt x="1642911" y="1270941"/>
                </a:cubicBezTo>
                <a:cubicBezTo>
                  <a:pt x="1642911" y="1270079"/>
                  <a:pt x="1644076" y="1269380"/>
                  <a:pt x="1645512" y="1269380"/>
                </a:cubicBezTo>
                <a:close/>
                <a:moveTo>
                  <a:pt x="526481" y="1269380"/>
                </a:moveTo>
                <a:cubicBezTo>
                  <a:pt x="537974" y="1269380"/>
                  <a:pt x="547291" y="1279395"/>
                  <a:pt x="547291" y="1291750"/>
                </a:cubicBezTo>
                <a:cubicBezTo>
                  <a:pt x="547291" y="1304105"/>
                  <a:pt x="537974" y="1314120"/>
                  <a:pt x="526481" y="1314120"/>
                </a:cubicBezTo>
                <a:cubicBezTo>
                  <a:pt x="514988" y="1314120"/>
                  <a:pt x="505671" y="1304105"/>
                  <a:pt x="505671" y="1291750"/>
                </a:cubicBezTo>
                <a:cubicBezTo>
                  <a:pt x="505671" y="1279395"/>
                  <a:pt x="514988" y="1269380"/>
                  <a:pt x="526481" y="1269380"/>
                </a:cubicBezTo>
                <a:close/>
                <a:moveTo>
                  <a:pt x="151389" y="1269380"/>
                </a:moveTo>
                <a:cubicBezTo>
                  <a:pt x="153974" y="1269380"/>
                  <a:pt x="156071" y="1272175"/>
                  <a:pt x="156071" y="1275623"/>
                </a:cubicBezTo>
                <a:cubicBezTo>
                  <a:pt x="156071" y="1279070"/>
                  <a:pt x="153974" y="1281866"/>
                  <a:pt x="151389" y="1281866"/>
                </a:cubicBezTo>
                <a:cubicBezTo>
                  <a:pt x="148804" y="1281866"/>
                  <a:pt x="146707" y="1279070"/>
                  <a:pt x="146707" y="1275623"/>
                </a:cubicBezTo>
                <a:cubicBezTo>
                  <a:pt x="146707" y="1272175"/>
                  <a:pt x="148804" y="1269380"/>
                  <a:pt x="151389" y="1269380"/>
                </a:cubicBezTo>
                <a:close/>
                <a:moveTo>
                  <a:pt x="2169913" y="1267299"/>
                </a:moveTo>
                <a:cubicBezTo>
                  <a:pt x="2179395" y="1267299"/>
                  <a:pt x="2187081" y="1275684"/>
                  <a:pt x="2187081" y="1286028"/>
                </a:cubicBezTo>
                <a:cubicBezTo>
                  <a:pt x="2187081" y="1296372"/>
                  <a:pt x="2179395" y="1304757"/>
                  <a:pt x="2169913" y="1304757"/>
                </a:cubicBezTo>
                <a:cubicBezTo>
                  <a:pt x="2160431" y="1304757"/>
                  <a:pt x="2152745" y="1296372"/>
                  <a:pt x="2152745" y="1286028"/>
                </a:cubicBezTo>
                <a:cubicBezTo>
                  <a:pt x="2152745" y="1275684"/>
                  <a:pt x="2160431" y="1267299"/>
                  <a:pt x="2169913" y="1267299"/>
                </a:cubicBezTo>
                <a:close/>
                <a:moveTo>
                  <a:pt x="750184" y="1267299"/>
                </a:moveTo>
                <a:cubicBezTo>
                  <a:pt x="754207" y="1267299"/>
                  <a:pt x="757468" y="1270560"/>
                  <a:pt x="757468" y="1274583"/>
                </a:cubicBezTo>
                <a:cubicBezTo>
                  <a:pt x="757468" y="1278606"/>
                  <a:pt x="754207" y="1281867"/>
                  <a:pt x="750184" y="1281867"/>
                </a:cubicBezTo>
                <a:cubicBezTo>
                  <a:pt x="746161" y="1281867"/>
                  <a:pt x="742900" y="1278606"/>
                  <a:pt x="742900" y="1274583"/>
                </a:cubicBezTo>
                <a:cubicBezTo>
                  <a:pt x="742900" y="1270560"/>
                  <a:pt x="746161" y="1267299"/>
                  <a:pt x="750184" y="1267299"/>
                </a:cubicBezTo>
                <a:close/>
                <a:moveTo>
                  <a:pt x="1870776" y="1265218"/>
                </a:moveTo>
                <a:cubicBezTo>
                  <a:pt x="1882843" y="1265218"/>
                  <a:pt x="1892626" y="1275001"/>
                  <a:pt x="1892626" y="1287068"/>
                </a:cubicBezTo>
                <a:cubicBezTo>
                  <a:pt x="1892626" y="1299135"/>
                  <a:pt x="1882843" y="1308918"/>
                  <a:pt x="1870776" y="1308918"/>
                </a:cubicBezTo>
                <a:cubicBezTo>
                  <a:pt x="1858709" y="1308918"/>
                  <a:pt x="1848926" y="1299135"/>
                  <a:pt x="1848926" y="1287068"/>
                </a:cubicBezTo>
                <a:cubicBezTo>
                  <a:pt x="1848926" y="1275001"/>
                  <a:pt x="1858709" y="1265218"/>
                  <a:pt x="1870776" y="1265218"/>
                </a:cubicBezTo>
                <a:close/>
                <a:moveTo>
                  <a:pt x="75955" y="1257935"/>
                </a:moveTo>
                <a:cubicBezTo>
                  <a:pt x="78253" y="1257935"/>
                  <a:pt x="80117" y="1259566"/>
                  <a:pt x="80117" y="1261577"/>
                </a:cubicBezTo>
                <a:cubicBezTo>
                  <a:pt x="80117" y="1263589"/>
                  <a:pt x="78253" y="1265219"/>
                  <a:pt x="75955" y="1265219"/>
                </a:cubicBezTo>
                <a:cubicBezTo>
                  <a:pt x="73657" y="1265219"/>
                  <a:pt x="71793" y="1263589"/>
                  <a:pt x="71793" y="1261577"/>
                </a:cubicBezTo>
                <a:cubicBezTo>
                  <a:pt x="71793" y="1259566"/>
                  <a:pt x="73657" y="1257935"/>
                  <a:pt x="75955" y="1257935"/>
                </a:cubicBezTo>
                <a:close/>
                <a:moveTo>
                  <a:pt x="2245346" y="1254813"/>
                </a:moveTo>
                <a:cubicBezTo>
                  <a:pt x="2252816" y="1254813"/>
                  <a:pt x="2258872" y="1260869"/>
                  <a:pt x="2258872" y="1268339"/>
                </a:cubicBezTo>
                <a:cubicBezTo>
                  <a:pt x="2258872" y="1275809"/>
                  <a:pt x="2252816" y="1281865"/>
                  <a:pt x="2245346" y="1281865"/>
                </a:cubicBezTo>
                <a:cubicBezTo>
                  <a:pt x="2237876" y="1281865"/>
                  <a:pt x="2231820" y="1275809"/>
                  <a:pt x="2231820" y="1268339"/>
                </a:cubicBezTo>
                <a:cubicBezTo>
                  <a:pt x="2231820" y="1260869"/>
                  <a:pt x="2237876" y="1254813"/>
                  <a:pt x="2245346" y="1254813"/>
                </a:cubicBezTo>
                <a:close/>
                <a:moveTo>
                  <a:pt x="450526" y="1254813"/>
                </a:moveTo>
                <a:cubicBezTo>
                  <a:pt x="461444" y="1254813"/>
                  <a:pt x="470295" y="1263664"/>
                  <a:pt x="470295" y="1274582"/>
                </a:cubicBezTo>
                <a:cubicBezTo>
                  <a:pt x="470295" y="1285500"/>
                  <a:pt x="461444" y="1294351"/>
                  <a:pt x="450526" y="1294351"/>
                </a:cubicBezTo>
                <a:cubicBezTo>
                  <a:pt x="439608" y="1294351"/>
                  <a:pt x="430757" y="1285500"/>
                  <a:pt x="430757" y="1274582"/>
                </a:cubicBezTo>
                <a:cubicBezTo>
                  <a:pt x="430757" y="1263664"/>
                  <a:pt x="439608" y="1254813"/>
                  <a:pt x="450526" y="1254813"/>
                </a:cubicBezTo>
                <a:close/>
                <a:moveTo>
                  <a:pt x="1946211" y="1247530"/>
                </a:moveTo>
                <a:cubicBezTo>
                  <a:pt x="1959141" y="1247530"/>
                  <a:pt x="1969622" y="1257545"/>
                  <a:pt x="1969622" y="1269900"/>
                </a:cubicBezTo>
                <a:cubicBezTo>
                  <a:pt x="1969622" y="1282255"/>
                  <a:pt x="1959141" y="1292270"/>
                  <a:pt x="1946211" y="1292270"/>
                </a:cubicBezTo>
                <a:cubicBezTo>
                  <a:pt x="1933281" y="1292270"/>
                  <a:pt x="1922800" y="1282255"/>
                  <a:pt x="1922800" y="1269900"/>
                </a:cubicBezTo>
                <a:cubicBezTo>
                  <a:pt x="1922800" y="1257545"/>
                  <a:pt x="1933281" y="1247530"/>
                  <a:pt x="1946211" y="1247530"/>
                </a:cubicBezTo>
                <a:close/>
                <a:moveTo>
                  <a:pt x="1721988" y="1247530"/>
                </a:moveTo>
                <a:cubicBezTo>
                  <a:pt x="1726011" y="1247530"/>
                  <a:pt x="1729272" y="1250791"/>
                  <a:pt x="1729272" y="1254814"/>
                </a:cubicBezTo>
                <a:cubicBezTo>
                  <a:pt x="1729272" y="1258837"/>
                  <a:pt x="1726011" y="1262098"/>
                  <a:pt x="1721988" y="1262098"/>
                </a:cubicBezTo>
                <a:cubicBezTo>
                  <a:pt x="1717965" y="1262098"/>
                  <a:pt x="1714704" y="1258837"/>
                  <a:pt x="1714704" y="1254814"/>
                </a:cubicBezTo>
                <a:cubicBezTo>
                  <a:pt x="1714704" y="1250791"/>
                  <a:pt x="1717965" y="1247530"/>
                  <a:pt x="1721988" y="1247530"/>
                </a:cubicBezTo>
                <a:close/>
                <a:moveTo>
                  <a:pt x="2320781" y="1245449"/>
                </a:moveTo>
                <a:cubicBezTo>
                  <a:pt x="2323366" y="1245449"/>
                  <a:pt x="2325463" y="1248244"/>
                  <a:pt x="2325463" y="1251692"/>
                </a:cubicBezTo>
                <a:cubicBezTo>
                  <a:pt x="2325463" y="1255139"/>
                  <a:pt x="2323366" y="1257935"/>
                  <a:pt x="2320781" y="1257935"/>
                </a:cubicBezTo>
                <a:cubicBezTo>
                  <a:pt x="2318196" y="1257935"/>
                  <a:pt x="2316099" y="1255139"/>
                  <a:pt x="2316099" y="1251692"/>
                </a:cubicBezTo>
                <a:cubicBezTo>
                  <a:pt x="2316099" y="1248244"/>
                  <a:pt x="2318196" y="1245449"/>
                  <a:pt x="2320781" y="1245449"/>
                </a:cubicBezTo>
                <a:close/>
                <a:moveTo>
                  <a:pt x="674228" y="1245449"/>
                </a:moveTo>
                <a:cubicBezTo>
                  <a:pt x="681698" y="1245449"/>
                  <a:pt x="687754" y="1251505"/>
                  <a:pt x="687754" y="1258975"/>
                </a:cubicBezTo>
                <a:cubicBezTo>
                  <a:pt x="687754" y="1266445"/>
                  <a:pt x="681698" y="1272501"/>
                  <a:pt x="674228" y="1272501"/>
                </a:cubicBezTo>
                <a:cubicBezTo>
                  <a:pt x="666758" y="1272501"/>
                  <a:pt x="660702" y="1266445"/>
                  <a:pt x="660702" y="1258975"/>
                </a:cubicBezTo>
                <a:cubicBezTo>
                  <a:pt x="660702" y="1251505"/>
                  <a:pt x="666758" y="1245449"/>
                  <a:pt x="674228" y="1245449"/>
                </a:cubicBezTo>
                <a:close/>
                <a:moveTo>
                  <a:pt x="375092" y="1242327"/>
                </a:moveTo>
                <a:cubicBezTo>
                  <a:pt x="383999" y="1242327"/>
                  <a:pt x="391220" y="1249548"/>
                  <a:pt x="391220" y="1258455"/>
                </a:cubicBezTo>
                <a:cubicBezTo>
                  <a:pt x="391220" y="1267362"/>
                  <a:pt x="383999" y="1274583"/>
                  <a:pt x="375092" y="1274583"/>
                </a:cubicBezTo>
                <a:cubicBezTo>
                  <a:pt x="366185" y="1274583"/>
                  <a:pt x="358964" y="1267362"/>
                  <a:pt x="358964" y="1258455"/>
                </a:cubicBezTo>
                <a:cubicBezTo>
                  <a:pt x="358964" y="1249548"/>
                  <a:pt x="366185" y="1242327"/>
                  <a:pt x="375092" y="1242327"/>
                </a:cubicBezTo>
                <a:close/>
                <a:moveTo>
                  <a:pt x="1561" y="1242327"/>
                </a:moveTo>
                <a:cubicBezTo>
                  <a:pt x="2423" y="1242327"/>
                  <a:pt x="3122" y="1243026"/>
                  <a:pt x="3122" y="1243888"/>
                </a:cubicBezTo>
                <a:cubicBezTo>
                  <a:pt x="3122" y="1244750"/>
                  <a:pt x="2423" y="1245449"/>
                  <a:pt x="1561" y="1245449"/>
                </a:cubicBezTo>
                <a:cubicBezTo>
                  <a:pt x="699" y="1245449"/>
                  <a:pt x="0" y="1244750"/>
                  <a:pt x="0" y="1243888"/>
                </a:cubicBezTo>
                <a:cubicBezTo>
                  <a:pt x="0" y="1243026"/>
                  <a:pt x="699" y="1242327"/>
                  <a:pt x="1561" y="1242327"/>
                </a:cubicBezTo>
                <a:close/>
                <a:moveTo>
                  <a:pt x="2396216" y="1232963"/>
                </a:moveTo>
                <a:cubicBezTo>
                  <a:pt x="2396791" y="1232963"/>
                  <a:pt x="2397257" y="1233429"/>
                  <a:pt x="2397257" y="1234004"/>
                </a:cubicBezTo>
                <a:cubicBezTo>
                  <a:pt x="2397257" y="1234579"/>
                  <a:pt x="2396791" y="1235045"/>
                  <a:pt x="2396216" y="1235045"/>
                </a:cubicBezTo>
                <a:cubicBezTo>
                  <a:pt x="2395641" y="1235045"/>
                  <a:pt x="2395175" y="1234579"/>
                  <a:pt x="2395175" y="1234004"/>
                </a:cubicBezTo>
                <a:cubicBezTo>
                  <a:pt x="2395175" y="1233429"/>
                  <a:pt x="2395641" y="1232963"/>
                  <a:pt x="2396216" y="1232963"/>
                </a:cubicBezTo>
                <a:close/>
                <a:moveTo>
                  <a:pt x="2021645" y="1232963"/>
                </a:moveTo>
                <a:cubicBezTo>
                  <a:pt x="2032563" y="1232963"/>
                  <a:pt x="2041414" y="1242280"/>
                  <a:pt x="2041414" y="1253773"/>
                </a:cubicBezTo>
                <a:cubicBezTo>
                  <a:pt x="2041414" y="1265266"/>
                  <a:pt x="2032563" y="1274583"/>
                  <a:pt x="2021645" y="1274583"/>
                </a:cubicBezTo>
                <a:cubicBezTo>
                  <a:pt x="2010727" y="1274583"/>
                  <a:pt x="2001876" y="1265266"/>
                  <a:pt x="2001876" y="1253773"/>
                </a:cubicBezTo>
                <a:cubicBezTo>
                  <a:pt x="2001876" y="1242280"/>
                  <a:pt x="2010727" y="1232963"/>
                  <a:pt x="2021645" y="1232963"/>
                </a:cubicBezTo>
                <a:close/>
                <a:moveTo>
                  <a:pt x="299658" y="1229842"/>
                </a:moveTo>
                <a:cubicBezTo>
                  <a:pt x="306554" y="1229842"/>
                  <a:pt x="312144" y="1235432"/>
                  <a:pt x="312144" y="1242328"/>
                </a:cubicBezTo>
                <a:cubicBezTo>
                  <a:pt x="312144" y="1249224"/>
                  <a:pt x="306554" y="1254814"/>
                  <a:pt x="299658" y="1254814"/>
                </a:cubicBezTo>
                <a:cubicBezTo>
                  <a:pt x="292762" y="1254814"/>
                  <a:pt x="287172" y="1249224"/>
                  <a:pt x="287172" y="1242328"/>
                </a:cubicBezTo>
                <a:cubicBezTo>
                  <a:pt x="287172" y="1235432"/>
                  <a:pt x="292762" y="1229842"/>
                  <a:pt x="299658" y="1229842"/>
                </a:cubicBezTo>
                <a:close/>
                <a:moveTo>
                  <a:pt x="825618" y="1222558"/>
                </a:moveTo>
                <a:cubicBezTo>
                  <a:pt x="826480" y="1222558"/>
                  <a:pt x="827179" y="1223257"/>
                  <a:pt x="827179" y="1224119"/>
                </a:cubicBezTo>
                <a:cubicBezTo>
                  <a:pt x="827179" y="1224981"/>
                  <a:pt x="826480" y="1225680"/>
                  <a:pt x="825618" y="1225680"/>
                </a:cubicBezTo>
                <a:cubicBezTo>
                  <a:pt x="824756" y="1225680"/>
                  <a:pt x="824057" y="1224981"/>
                  <a:pt x="824057" y="1224119"/>
                </a:cubicBezTo>
                <a:cubicBezTo>
                  <a:pt x="824057" y="1223257"/>
                  <a:pt x="824756" y="1222558"/>
                  <a:pt x="825618" y="1222558"/>
                </a:cubicBezTo>
                <a:close/>
                <a:moveTo>
                  <a:pt x="599314" y="1222558"/>
                </a:moveTo>
                <a:cubicBezTo>
                  <a:pt x="610232" y="1222558"/>
                  <a:pt x="619083" y="1230943"/>
                  <a:pt x="619083" y="1241287"/>
                </a:cubicBezTo>
                <a:cubicBezTo>
                  <a:pt x="619083" y="1251631"/>
                  <a:pt x="610232" y="1260016"/>
                  <a:pt x="599314" y="1260016"/>
                </a:cubicBezTo>
                <a:cubicBezTo>
                  <a:pt x="588396" y="1260016"/>
                  <a:pt x="579545" y="1251631"/>
                  <a:pt x="579545" y="1241287"/>
                </a:cubicBezTo>
                <a:cubicBezTo>
                  <a:pt x="579545" y="1230943"/>
                  <a:pt x="588396" y="1222558"/>
                  <a:pt x="599314" y="1222558"/>
                </a:cubicBezTo>
                <a:close/>
                <a:moveTo>
                  <a:pt x="1797422" y="1220477"/>
                </a:moveTo>
                <a:cubicBezTo>
                  <a:pt x="1806329" y="1220477"/>
                  <a:pt x="1813550" y="1227698"/>
                  <a:pt x="1813550" y="1236605"/>
                </a:cubicBezTo>
                <a:cubicBezTo>
                  <a:pt x="1813550" y="1245512"/>
                  <a:pt x="1806329" y="1252733"/>
                  <a:pt x="1797422" y="1252733"/>
                </a:cubicBezTo>
                <a:cubicBezTo>
                  <a:pt x="1788515" y="1252733"/>
                  <a:pt x="1781294" y="1245512"/>
                  <a:pt x="1781294" y="1236605"/>
                </a:cubicBezTo>
                <a:cubicBezTo>
                  <a:pt x="1781294" y="1227698"/>
                  <a:pt x="1788515" y="1220477"/>
                  <a:pt x="1797422" y="1220477"/>
                </a:cubicBezTo>
                <a:close/>
                <a:moveTo>
                  <a:pt x="2095519" y="1215276"/>
                </a:moveTo>
                <a:cubicBezTo>
                  <a:pt x="2106437" y="1215276"/>
                  <a:pt x="2115288" y="1224127"/>
                  <a:pt x="2115288" y="1235045"/>
                </a:cubicBezTo>
                <a:cubicBezTo>
                  <a:pt x="2115288" y="1245963"/>
                  <a:pt x="2106437" y="1254814"/>
                  <a:pt x="2095519" y="1254814"/>
                </a:cubicBezTo>
                <a:cubicBezTo>
                  <a:pt x="2084601" y="1254814"/>
                  <a:pt x="2075750" y="1245963"/>
                  <a:pt x="2075750" y="1235045"/>
                </a:cubicBezTo>
                <a:cubicBezTo>
                  <a:pt x="2075750" y="1224127"/>
                  <a:pt x="2084601" y="1215276"/>
                  <a:pt x="2095519" y="1215276"/>
                </a:cubicBezTo>
                <a:close/>
                <a:moveTo>
                  <a:pt x="225264" y="1215276"/>
                </a:moveTo>
                <a:cubicBezTo>
                  <a:pt x="230723" y="1215276"/>
                  <a:pt x="235149" y="1219702"/>
                  <a:pt x="235149" y="1225161"/>
                </a:cubicBezTo>
                <a:cubicBezTo>
                  <a:pt x="235149" y="1230620"/>
                  <a:pt x="230723" y="1235046"/>
                  <a:pt x="225264" y="1235046"/>
                </a:cubicBezTo>
                <a:cubicBezTo>
                  <a:pt x="219805" y="1235046"/>
                  <a:pt x="215379" y="1230620"/>
                  <a:pt x="215379" y="1225161"/>
                </a:cubicBezTo>
                <a:cubicBezTo>
                  <a:pt x="215379" y="1219702"/>
                  <a:pt x="219805" y="1215276"/>
                  <a:pt x="225264" y="1215276"/>
                </a:cubicBezTo>
                <a:close/>
                <a:moveTo>
                  <a:pt x="149829" y="1202790"/>
                </a:moveTo>
                <a:cubicBezTo>
                  <a:pt x="153277" y="1202790"/>
                  <a:pt x="156072" y="1205585"/>
                  <a:pt x="156072" y="1209033"/>
                </a:cubicBezTo>
                <a:cubicBezTo>
                  <a:pt x="156072" y="1212481"/>
                  <a:pt x="153277" y="1215276"/>
                  <a:pt x="149829" y="1215276"/>
                </a:cubicBezTo>
                <a:cubicBezTo>
                  <a:pt x="146381" y="1215276"/>
                  <a:pt x="143586" y="1212481"/>
                  <a:pt x="143586" y="1209033"/>
                </a:cubicBezTo>
                <a:cubicBezTo>
                  <a:pt x="143586" y="1205585"/>
                  <a:pt x="146381" y="1202790"/>
                  <a:pt x="149829" y="1202790"/>
                </a:cubicBezTo>
                <a:close/>
                <a:moveTo>
                  <a:pt x="1647073" y="1202789"/>
                </a:moveTo>
                <a:cubicBezTo>
                  <a:pt x="1647648" y="1202789"/>
                  <a:pt x="1648114" y="1203488"/>
                  <a:pt x="1648114" y="1204350"/>
                </a:cubicBezTo>
                <a:cubicBezTo>
                  <a:pt x="1648114" y="1205212"/>
                  <a:pt x="1647648" y="1205911"/>
                  <a:pt x="1647073" y="1205911"/>
                </a:cubicBezTo>
                <a:cubicBezTo>
                  <a:pt x="1646498" y="1205911"/>
                  <a:pt x="1646032" y="1205212"/>
                  <a:pt x="1646032" y="1204350"/>
                </a:cubicBezTo>
                <a:cubicBezTo>
                  <a:pt x="1646032" y="1203488"/>
                  <a:pt x="1646498" y="1202789"/>
                  <a:pt x="1647073" y="1202789"/>
                </a:cubicBezTo>
                <a:close/>
                <a:moveTo>
                  <a:pt x="524920" y="1202789"/>
                </a:moveTo>
                <a:cubicBezTo>
                  <a:pt x="537275" y="1202789"/>
                  <a:pt x="547290" y="1212339"/>
                  <a:pt x="547290" y="1224119"/>
                </a:cubicBezTo>
                <a:cubicBezTo>
                  <a:pt x="547290" y="1235899"/>
                  <a:pt x="537275" y="1245449"/>
                  <a:pt x="524920" y="1245449"/>
                </a:cubicBezTo>
                <a:cubicBezTo>
                  <a:pt x="512565" y="1245449"/>
                  <a:pt x="502550" y="1235899"/>
                  <a:pt x="502550" y="1224119"/>
                </a:cubicBezTo>
                <a:cubicBezTo>
                  <a:pt x="502550" y="1212339"/>
                  <a:pt x="512565" y="1202789"/>
                  <a:pt x="524920" y="1202789"/>
                </a:cubicBezTo>
                <a:close/>
                <a:moveTo>
                  <a:pt x="2171474" y="1200709"/>
                </a:moveTo>
                <a:cubicBezTo>
                  <a:pt x="2181818" y="1200709"/>
                  <a:pt x="2190203" y="1208861"/>
                  <a:pt x="2190203" y="1218918"/>
                </a:cubicBezTo>
                <a:cubicBezTo>
                  <a:pt x="2190203" y="1228975"/>
                  <a:pt x="2181818" y="1237127"/>
                  <a:pt x="2171474" y="1237127"/>
                </a:cubicBezTo>
                <a:cubicBezTo>
                  <a:pt x="2161130" y="1237127"/>
                  <a:pt x="2152745" y="1228975"/>
                  <a:pt x="2152745" y="1218918"/>
                </a:cubicBezTo>
                <a:cubicBezTo>
                  <a:pt x="2152745" y="1208861"/>
                  <a:pt x="2161130" y="1200709"/>
                  <a:pt x="2171474" y="1200709"/>
                </a:cubicBezTo>
                <a:close/>
                <a:moveTo>
                  <a:pt x="750184" y="1200708"/>
                </a:moveTo>
                <a:cubicBezTo>
                  <a:pt x="753058" y="1200708"/>
                  <a:pt x="755387" y="1203503"/>
                  <a:pt x="755387" y="1206951"/>
                </a:cubicBezTo>
                <a:cubicBezTo>
                  <a:pt x="755387" y="1210399"/>
                  <a:pt x="753058" y="1213194"/>
                  <a:pt x="750184" y="1213194"/>
                </a:cubicBezTo>
                <a:cubicBezTo>
                  <a:pt x="747310" y="1213194"/>
                  <a:pt x="744981" y="1210399"/>
                  <a:pt x="744981" y="1206951"/>
                </a:cubicBezTo>
                <a:cubicBezTo>
                  <a:pt x="744981" y="1203503"/>
                  <a:pt x="747310" y="1200708"/>
                  <a:pt x="750184" y="1200708"/>
                </a:cubicBezTo>
                <a:close/>
                <a:moveTo>
                  <a:pt x="1872337" y="1197587"/>
                </a:moveTo>
                <a:cubicBezTo>
                  <a:pt x="1885267" y="1197587"/>
                  <a:pt x="1895748" y="1207602"/>
                  <a:pt x="1895748" y="1219957"/>
                </a:cubicBezTo>
                <a:cubicBezTo>
                  <a:pt x="1895748" y="1232312"/>
                  <a:pt x="1885267" y="1242327"/>
                  <a:pt x="1872337" y="1242327"/>
                </a:cubicBezTo>
                <a:cubicBezTo>
                  <a:pt x="1859407" y="1242327"/>
                  <a:pt x="1848926" y="1232312"/>
                  <a:pt x="1848926" y="1219957"/>
                </a:cubicBezTo>
                <a:cubicBezTo>
                  <a:pt x="1848926" y="1207602"/>
                  <a:pt x="1859407" y="1197587"/>
                  <a:pt x="1872337" y="1197587"/>
                </a:cubicBezTo>
                <a:close/>
                <a:moveTo>
                  <a:pt x="2245346" y="1188223"/>
                </a:moveTo>
                <a:cubicBezTo>
                  <a:pt x="2252816" y="1188223"/>
                  <a:pt x="2258872" y="1194279"/>
                  <a:pt x="2258872" y="1201749"/>
                </a:cubicBezTo>
                <a:cubicBezTo>
                  <a:pt x="2258872" y="1209219"/>
                  <a:pt x="2252816" y="1215275"/>
                  <a:pt x="2245346" y="1215275"/>
                </a:cubicBezTo>
                <a:cubicBezTo>
                  <a:pt x="2237876" y="1215275"/>
                  <a:pt x="2231820" y="1209219"/>
                  <a:pt x="2231820" y="1201749"/>
                </a:cubicBezTo>
                <a:cubicBezTo>
                  <a:pt x="2231820" y="1194279"/>
                  <a:pt x="2237876" y="1188223"/>
                  <a:pt x="2245346" y="1188223"/>
                </a:cubicBezTo>
                <a:close/>
                <a:moveTo>
                  <a:pt x="450526" y="1188223"/>
                </a:moveTo>
                <a:cubicBezTo>
                  <a:pt x="461444" y="1188223"/>
                  <a:pt x="470295" y="1197074"/>
                  <a:pt x="470295" y="1207992"/>
                </a:cubicBezTo>
                <a:cubicBezTo>
                  <a:pt x="470295" y="1218910"/>
                  <a:pt x="461444" y="1227761"/>
                  <a:pt x="450526" y="1227761"/>
                </a:cubicBezTo>
                <a:cubicBezTo>
                  <a:pt x="439608" y="1227761"/>
                  <a:pt x="430757" y="1218910"/>
                  <a:pt x="430757" y="1207992"/>
                </a:cubicBezTo>
                <a:cubicBezTo>
                  <a:pt x="430757" y="1197074"/>
                  <a:pt x="439608" y="1188223"/>
                  <a:pt x="450526" y="1188223"/>
                </a:cubicBezTo>
                <a:close/>
                <a:moveTo>
                  <a:pt x="75955" y="1188223"/>
                </a:moveTo>
                <a:cubicBezTo>
                  <a:pt x="78253" y="1188223"/>
                  <a:pt x="80117" y="1189854"/>
                  <a:pt x="80117" y="1191865"/>
                </a:cubicBezTo>
                <a:cubicBezTo>
                  <a:pt x="80117" y="1193877"/>
                  <a:pt x="78253" y="1195507"/>
                  <a:pt x="75955" y="1195507"/>
                </a:cubicBezTo>
                <a:cubicBezTo>
                  <a:pt x="73657" y="1195507"/>
                  <a:pt x="71793" y="1193877"/>
                  <a:pt x="71793" y="1191865"/>
                </a:cubicBezTo>
                <a:cubicBezTo>
                  <a:pt x="71793" y="1189854"/>
                  <a:pt x="73657" y="1188223"/>
                  <a:pt x="75955" y="1188223"/>
                </a:cubicBezTo>
                <a:close/>
                <a:moveTo>
                  <a:pt x="1719907" y="1180939"/>
                </a:moveTo>
                <a:cubicBezTo>
                  <a:pt x="1723930" y="1180939"/>
                  <a:pt x="1727191" y="1183734"/>
                  <a:pt x="1727191" y="1187182"/>
                </a:cubicBezTo>
                <a:cubicBezTo>
                  <a:pt x="1727191" y="1190630"/>
                  <a:pt x="1723930" y="1193425"/>
                  <a:pt x="1719907" y="1193425"/>
                </a:cubicBezTo>
                <a:cubicBezTo>
                  <a:pt x="1715884" y="1193425"/>
                  <a:pt x="1712623" y="1190630"/>
                  <a:pt x="1712623" y="1187182"/>
                </a:cubicBezTo>
                <a:cubicBezTo>
                  <a:pt x="1712623" y="1183734"/>
                  <a:pt x="1715884" y="1180939"/>
                  <a:pt x="1719907" y="1180939"/>
                </a:cubicBezTo>
                <a:close/>
                <a:moveTo>
                  <a:pt x="2319741" y="1177818"/>
                </a:moveTo>
                <a:cubicBezTo>
                  <a:pt x="2322902" y="1177818"/>
                  <a:pt x="2325464" y="1180613"/>
                  <a:pt x="2325464" y="1184061"/>
                </a:cubicBezTo>
                <a:cubicBezTo>
                  <a:pt x="2325464" y="1187509"/>
                  <a:pt x="2322902" y="1190304"/>
                  <a:pt x="2319741" y="1190304"/>
                </a:cubicBezTo>
                <a:cubicBezTo>
                  <a:pt x="2316580" y="1190304"/>
                  <a:pt x="2314018" y="1187509"/>
                  <a:pt x="2314018" y="1184061"/>
                </a:cubicBezTo>
                <a:cubicBezTo>
                  <a:pt x="2314018" y="1180613"/>
                  <a:pt x="2316580" y="1177818"/>
                  <a:pt x="2319741" y="1177818"/>
                </a:cubicBezTo>
                <a:close/>
                <a:moveTo>
                  <a:pt x="1946211" y="1177818"/>
                </a:moveTo>
                <a:cubicBezTo>
                  <a:pt x="1959141" y="1177818"/>
                  <a:pt x="1969622" y="1188998"/>
                  <a:pt x="1969622" y="1202790"/>
                </a:cubicBezTo>
                <a:cubicBezTo>
                  <a:pt x="1969622" y="1216582"/>
                  <a:pt x="1959141" y="1227762"/>
                  <a:pt x="1946211" y="1227762"/>
                </a:cubicBezTo>
                <a:cubicBezTo>
                  <a:pt x="1933281" y="1227762"/>
                  <a:pt x="1922800" y="1216582"/>
                  <a:pt x="1922800" y="1202790"/>
                </a:cubicBezTo>
                <a:cubicBezTo>
                  <a:pt x="1922800" y="1188998"/>
                  <a:pt x="1933281" y="1177818"/>
                  <a:pt x="1946211" y="1177818"/>
                </a:cubicBezTo>
                <a:close/>
                <a:moveTo>
                  <a:pt x="677350" y="1177818"/>
                </a:moveTo>
                <a:cubicBezTo>
                  <a:pt x="684820" y="1177818"/>
                  <a:pt x="690876" y="1183408"/>
                  <a:pt x="690876" y="1190304"/>
                </a:cubicBezTo>
                <a:cubicBezTo>
                  <a:pt x="690876" y="1197200"/>
                  <a:pt x="684820" y="1202790"/>
                  <a:pt x="677350" y="1202790"/>
                </a:cubicBezTo>
                <a:cubicBezTo>
                  <a:pt x="669880" y="1202790"/>
                  <a:pt x="663824" y="1197200"/>
                  <a:pt x="663824" y="1190304"/>
                </a:cubicBezTo>
                <a:cubicBezTo>
                  <a:pt x="663824" y="1183408"/>
                  <a:pt x="669880" y="1177818"/>
                  <a:pt x="677350" y="1177818"/>
                </a:cubicBezTo>
                <a:close/>
                <a:moveTo>
                  <a:pt x="376652" y="1175737"/>
                </a:moveTo>
                <a:cubicBezTo>
                  <a:pt x="386421" y="1175737"/>
                  <a:pt x="394340" y="1182958"/>
                  <a:pt x="394340" y="1191865"/>
                </a:cubicBezTo>
                <a:cubicBezTo>
                  <a:pt x="394340" y="1200772"/>
                  <a:pt x="386421" y="1207993"/>
                  <a:pt x="376652" y="1207993"/>
                </a:cubicBezTo>
                <a:cubicBezTo>
                  <a:pt x="366883" y="1207993"/>
                  <a:pt x="358964" y="1200772"/>
                  <a:pt x="358964" y="1191865"/>
                </a:cubicBezTo>
                <a:cubicBezTo>
                  <a:pt x="358964" y="1182958"/>
                  <a:pt x="366883" y="1175737"/>
                  <a:pt x="376652" y="1175737"/>
                </a:cubicBezTo>
                <a:close/>
                <a:moveTo>
                  <a:pt x="1561" y="1175737"/>
                </a:moveTo>
                <a:cubicBezTo>
                  <a:pt x="2423" y="1175737"/>
                  <a:pt x="3122" y="1176203"/>
                  <a:pt x="3122" y="1176778"/>
                </a:cubicBezTo>
                <a:cubicBezTo>
                  <a:pt x="3122" y="1177353"/>
                  <a:pt x="2423" y="1177819"/>
                  <a:pt x="1561" y="1177819"/>
                </a:cubicBezTo>
                <a:cubicBezTo>
                  <a:pt x="699" y="1177819"/>
                  <a:pt x="0" y="1177353"/>
                  <a:pt x="0" y="1176778"/>
                </a:cubicBezTo>
                <a:cubicBezTo>
                  <a:pt x="0" y="1176203"/>
                  <a:pt x="699" y="1175737"/>
                  <a:pt x="1561" y="1175737"/>
                </a:cubicBezTo>
                <a:close/>
                <a:moveTo>
                  <a:pt x="2394135" y="1166373"/>
                </a:moveTo>
                <a:cubicBezTo>
                  <a:pt x="2394710" y="1166373"/>
                  <a:pt x="2395176" y="1166839"/>
                  <a:pt x="2395176" y="1167414"/>
                </a:cubicBezTo>
                <a:cubicBezTo>
                  <a:pt x="2395176" y="1167989"/>
                  <a:pt x="2394710" y="1168455"/>
                  <a:pt x="2394135" y="1168455"/>
                </a:cubicBezTo>
                <a:cubicBezTo>
                  <a:pt x="2393560" y="1168455"/>
                  <a:pt x="2393094" y="1167989"/>
                  <a:pt x="2393094" y="1167414"/>
                </a:cubicBezTo>
                <a:cubicBezTo>
                  <a:pt x="2393094" y="1166839"/>
                  <a:pt x="2393560" y="1166373"/>
                  <a:pt x="2394135" y="1166373"/>
                </a:cubicBezTo>
                <a:close/>
                <a:moveTo>
                  <a:pt x="2020605" y="1166373"/>
                </a:moveTo>
                <a:cubicBezTo>
                  <a:pt x="2032098" y="1166373"/>
                  <a:pt x="2041415" y="1175690"/>
                  <a:pt x="2041415" y="1187183"/>
                </a:cubicBezTo>
                <a:cubicBezTo>
                  <a:pt x="2041415" y="1198676"/>
                  <a:pt x="2032098" y="1207993"/>
                  <a:pt x="2020605" y="1207993"/>
                </a:cubicBezTo>
                <a:cubicBezTo>
                  <a:pt x="2009112" y="1207993"/>
                  <a:pt x="1999795" y="1198676"/>
                  <a:pt x="1999795" y="1187183"/>
                </a:cubicBezTo>
                <a:cubicBezTo>
                  <a:pt x="1999795" y="1175690"/>
                  <a:pt x="2009112" y="1166373"/>
                  <a:pt x="2020605" y="1166373"/>
                </a:cubicBezTo>
                <a:close/>
                <a:moveTo>
                  <a:pt x="302259" y="1163252"/>
                </a:moveTo>
                <a:cubicBezTo>
                  <a:pt x="308868" y="1163252"/>
                  <a:pt x="314225" y="1168842"/>
                  <a:pt x="314225" y="1175738"/>
                </a:cubicBezTo>
                <a:cubicBezTo>
                  <a:pt x="314225" y="1182634"/>
                  <a:pt x="308868" y="1188224"/>
                  <a:pt x="302259" y="1188224"/>
                </a:cubicBezTo>
                <a:cubicBezTo>
                  <a:pt x="295650" y="1188224"/>
                  <a:pt x="290293" y="1182634"/>
                  <a:pt x="290293" y="1175738"/>
                </a:cubicBezTo>
                <a:cubicBezTo>
                  <a:pt x="290293" y="1168842"/>
                  <a:pt x="295650" y="1163252"/>
                  <a:pt x="302259" y="1163252"/>
                </a:cubicBezTo>
                <a:close/>
                <a:moveTo>
                  <a:pt x="832901" y="1155968"/>
                </a:moveTo>
                <a:cubicBezTo>
                  <a:pt x="833763" y="1155968"/>
                  <a:pt x="834462" y="1156434"/>
                  <a:pt x="834462" y="1157009"/>
                </a:cubicBezTo>
                <a:cubicBezTo>
                  <a:pt x="834462" y="1157584"/>
                  <a:pt x="833763" y="1158050"/>
                  <a:pt x="832901" y="1158050"/>
                </a:cubicBezTo>
                <a:cubicBezTo>
                  <a:pt x="832039" y="1158050"/>
                  <a:pt x="831340" y="1157584"/>
                  <a:pt x="831340" y="1157009"/>
                </a:cubicBezTo>
                <a:cubicBezTo>
                  <a:pt x="831340" y="1156434"/>
                  <a:pt x="832039" y="1155968"/>
                  <a:pt x="832901" y="1155968"/>
                </a:cubicBezTo>
                <a:close/>
                <a:moveTo>
                  <a:pt x="602956" y="1155968"/>
                </a:moveTo>
                <a:cubicBezTo>
                  <a:pt x="613013" y="1155968"/>
                  <a:pt x="621165" y="1164353"/>
                  <a:pt x="621165" y="1174697"/>
                </a:cubicBezTo>
                <a:cubicBezTo>
                  <a:pt x="621165" y="1185041"/>
                  <a:pt x="613013" y="1193426"/>
                  <a:pt x="602956" y="1193426"/>
                </a:cubicBezTo>
                <a:cubicBezTo>
                  <a:pt x="592899" y="1193426"/>
                  <a:pt x="584747" y="1185041"/>
                  <a:pt x="584747" y="1174697"/>
                </a:cubicBezTo>
                <a:cubicBezTo>
                  <a:pt x="584747" y="1164353"/>
                  <a:pt x="592899" y="1155968"/>
                  <a:pt x="602956" y="1155968"/>
                </a:cubicBezTo>
                <a:close/>
                <a:moveTo>
                  <a:pt x="1794300" y="1153887"/>
                </a:moveTo>
                <a:cubicBezTo>
                  <a:pt x="1803782" y="1153887"/>
                  <a:pt x="1811468" y="1161108"/>
                  <a:pt x="1811468" y="1170015"/>
                </a:cubicBezTo>
                <a:cubicBezTo>
                  <a:pt x="1811468" y="1178922"/>
                  <a:pt x="1803782" y="1186143"/>
                  <a:pt x="1794300" y="1186143"/>
                </a:cubicBezTo>
                <a:cubicBezTo>
                  <a:pt x="1784818" y="1186143"/>
                  <a:pt x="1777132" y="1178922"/>
                  <a:pt x="1777132" y="1170015"/>
                </a:cubicBezTo>
                <a:cubicBezTo>
                  <a:pt x="1777132" y="1161108"/>
                  <a:pt x="1784818" y="1153887"/>
                  <a:pt x="1794300" y="1153887"/>
                </a:cubicBezTo>
                <a:close/>
                <a:moveTo>
                  <a:pt x="1564355" y="1153887"/>
                </a:moveTo>
                <a:cubicBezTo>
                  <a:pt x="1564642" y="1153887"/>
                  <a:pt x="1564875" y="1154120"/>
                  <a:pt x="1564875" y="1154407"/>
                </a:cubicBezTo>
                <a:cubicBezTo>
                  <a:pt x="1564875" y="1154694"/>
                  <a:pt x="1564642" y="1154927"/>
                  <a:pt x="1564355" y="1154927"/>
                </a:cubicBezTo>
                <a:cubicBezTo>
                  <a:pt x="1564068" y="1154927"/>
                  <a:pt x="1563835" y="1154694"/>
                  <a:pt x="1563835" y="1154407"/>
                </a:cubicBezTo>
                <a:cubicBezTo>
                  <a:pt x="1563835" y="1154120"/>
                  <a:pt x="1564068" y="1153887"/>
                  <a:pt x="1564355" y="1153887"/>
                </a:cubicBezTo>
                <a:close/>
                <a:moveTo>
                  <a:pt x="2093438" y="1148685"/>
                </a:moveTo>
                <a:cubicBezTo>
                  <a:pt x="2104356" y="1148685"/>
                  <a:pt x="2113207" y="1157536"/>
                  <a:pt x="2113207" y="1168454"/>
                </a:cubicBezTo>
                <a:cubicBezTo>
                  <a:pt x="2113207" y="1179372"/>
                  <a:pt x="2104356" y="1188223"/>
                  <a:pt x="2093438" y="1188223"/>
                </a:cubicBezTo>
                <a:cubicBezTo>
                  <a:pt x="2082520" y="1188223"/>
                  <a:pt x="2073669" y="1179372"/>
                  <a:pt x="2073669" y="1168454"/>
                </a:cubicBezTo>
                <a:cubicBezTo>
                  <a:pt x="2073669" y="1157536"/>
                  <a:pt x="2082520" y="1148685"/>
                  <a:pt x="2093438" y="1148685"/>
                </a:cubicBezTo>
                <a:close/>
                <a:moveTo>
                  <a:pt x="228385" y="1148685"/>
                </a:moveTo>
                <a:cubicBezTo>
                  <a:pt x="233844" y="1148685"/>
                  <a:pt x="238270" y="1153111"/>
                  <a:pt x="238270" y="1158570"/>
                </a:cubicBezTo>
                <a:cubicBezTo>
                  <a:pt x="238270" y="1164029"/>
                  <a:pt x="233844" y="1168455"/>
                  <a:pt x="228385" y="1168455"/>
                </a:cubicBezTo>
                <a:cubicBezTo>
                  <a:pt x="222926" y="1168455"/>
                  <a:pt x="218500" y="1164029"/>
                  <a:pt x="218500" y="1158570"/>
                </a:cubicBezTo>
                <a:cubicBezTo>
                  <a:pt x="218500" y="1153111"/>
                  <a:pt x="222926" y="1148685"/>
                  <a:pt x="228385" y="1148685"/>
                </a:cubicBezTo>
                <a:close/>
                <a:moveTo>
                  <a:pt x="1635628" y="1136199"/>
                </a:moveTo>
                <a:cubicBezTo>
                  <a:pt x="1636777" y="1136199"/>
                  <a:pt x="1637709" y="1136665"/>
                  <a:pt x="1637709" y="1137240"/>
                </a:cubicBezTo>
                <a:cubicBezTo>
                  <a:pt x="1637709" y="1137815"/>
                  <a:pt x="1636777" y="1138281"/>
                  <a:pt x="1635628" y="1138281"/>
                </a:cubicBezTo>
                <a:cubicBezTo>
                  <a:pt x="1634479" y="1138281"/>
                  <a:pt x="1633547" y="1137815"/>
                  <a:pt x="1633547" y="1137240"/>
                </a:cubicBezTo>
                <a:cubicBezTo>
                  <a:pt x="1633547" y="1136665"/>
                  <a:pt x="1634479" y="1136199"/>
                  <a:pt x="1635628" y="1136199"/>
                </a:cubicBezTo>
                <a:close/>
                <a:moveTo>
                  <a:pt x="760067" y="1136199"/>
                </a:moveTo>
                <a:cubicBezTo>
                  <a:pt x="762652" y="1136199"/>
                  <a:pt x="764749" y="1138296"/>
                  <a:pt x="764749" y="1140881"/>
                </a:cubicBezTo>
                <a:cubicBezTo>
                  <a:pt x="764749" y="1143466"/>
                  <a:pt x="762652" y="1145563"/>
                  <a:pt x="760067" y="1145563"/>
                </a:cubicBezTo>
                <a:cubicBezTo>
                  <a:pt x="757482" y="1145563"/>
                  <a:pt x="755385" y="1143466"/>
                  <a:pt x="755385" y="1140881"/>
                </a:cubicBezTo>
                <a:cubicBezTo>
                  <a:pt x="755385" y="1138296"/>
                  <a:pt x="757482" y="1136199"/>
                  <a:pt x="760067" y="1136199"/>
                </a:cubicBezTo>
                <a:close/>
                <a:moveTo>
                  <a:pt x="530122" y="1136199"/>
                </a:moveTo>
                <a:cubicBezTo>
                  <a:pt x="542477" y="1136199"/>
                  <a:pt x="552492" y="1145516"/>
                  <a:pt x="552492" y="1157009"/>
                </a:cubicBezTo>
                <a:cubicBezTo>
                  <a:pt x="552492" y="1168502"/>
                  <a:pt x="542477" y="1177819"/>
                  <a:pt x="530122" y="1177819"/>
                </a:cubicBezTo>
                <a:cubicBezTo>
                  <a:pt x="517767" y="1177819"/>
                  <a:pt x="507752" y="1168502"/>
                  <a:pt x="507752" y="1157009"/>
                </a:cubicBezTo>
                <a:cubicBezTo>
                  <a:pt x="507752" y="1145516"/>
                  <a:pt x="517767" y="1136199"/>
                  <a:pt x="530122" y="1136199"/>
                </a:cubicBezTo>
                <a:close/>
                <a:moveTo>
                  <a:pt x="155031" y="1136199"/>
                </a:moveTo>
                <a:cubicBezTo>
                  <a:pt x="158479" y="1136199"/>
                  <a:pt x="161274" y="1138994"/>
                  <a:pt x="161274" y="1142442"/>
                </a:cubicBezTo>
                <a:cubicBezTo>
                  <a:pt x="161274" y="1145890"/>
                  <a:pt x="158479" y="1148685"/>
                  <a:pt x="155031" y="1148685"/>
                </a:cubicBezTo>
                <a:cubicBezTo>
                  <a:pt x="151583" y="1148685"/>
                  <a:pt x="148788" y="1145890"/>
                  <a:pt x="148788" y="1142442"/>
                </a:cubicBezTo>
                <a:cubicBezTo>
                  <a:pt x="148788" y="1138994"/>
                  <a:pt x="151583" y="1136199"/>
                  <a:pt x="155031" y="1136199"/>
                </a:cubicBezTo>
                <a:close/>
                <a:moveTo>
                  <a:pt x="2167311" y="1134119"/>
                </a:moveTo>
                <a:cubicBezTo>
                  <a:pt x="2178229" y="1134119"/>
                  <a:pt x="2187080" y="1142271"/>
                  <a:pt x="2187080" y="1152328"/>
                </a:cubicBezTo>
                <a:cubicBezTo>
                  <a:pt x="2187080" y="1162385"/>
                  <a:pt x="2178229" y="1170537"/>
                  <a:pt x="2167311" y="1170537"/>
                </a:cubicBezTo>
                <a:cubicBezTo>
                  <a:pt x="2156393" y="1170537"/>
                  <a:pt x="2147542" y="1162385"/>
                  <a:pt x="2147542" y="1152328"/>
                </a:cubicBezTo>
                <a:cubicBezTo>
                  <a:pt x="2147542" y="1142271"/>
                  <a:pt x="2156393" y="1134119"/>
                  <a:pt x="2167311" y="1134119"/>
                </a:cubicBezTo>
                <a:close/>
                <a:moveTo>
                  <a:pt x="1867135" y="1128916"/>
                </a:moveTo>
                <a:cubicBezTo>
                  <a:pt x="1880065" y="1128916"/>
                  <a:pt x="1890546" y="1139397"/>
                  <a:pt x="1890546" y="1152327"/>
                </a:cubicBezTo>
                <a:cubicBezTo>
                  <a:pt x="1890546" y="1165257"/>
                  <a:pt x="1880065" y="1175738"/>
                  <a:pt x="1867135" y="1175738"/>
                </a:cubicBezTo>
                <a:cubicBezTo>
                  <a:pt x="1854205" y="1175738"/>
                  <a:pt x="1843724" y="1165257"/>
                  <a:pt x="1843724" y="1152327"/>
                </a:cubicBezTo>
                <a:cubicBezTo>
                  <a:pt x="1843724" y="1139397"/>
                  <a:pt x="1854205" y="1128916"/>
                  <a:pt x="1867135" y="1128916"/>
                </a:cubicBezTo>
                <a:close/>
                <a:moveTo>
                  <a:pt x="2240665" y="1121632"/>
                </a:moveTo>
                <a:cubicBezTo>
                  <a:pt x="2248423" y="1121632"/>
                  <a:pt x="2254712" y="1127688"/>
                  <a:pt x="2254712" y="1135158"/>
                </a:cubicBezTo>
                <a:cubicBezTo>
                  <a:pt x="2254712" y="1142628"/>
                  <a:pt x="2248423" y="1148684"/>
                  <a:pt x="2240665" y="1148684"/>
                </a:cubicBezTo>
                <a:cubicBezTo>
                  <a:pt x="2232907" y="1148684"/>
                  <a:pt x="2226618" y="1142628"/>
                  <a:pt x="2226618" y="1135158"/>
                </a:cubicBezTo>
                <a:cubicBezTo>
                  <a:pt x="2226618" y="1127688"/>
                  <a:pt x="2232907" y="1121632"/>
                  <a:pt x="2240665" y="1121632"/>
                </a:cubicBezTo>
                <a:close/>
                <a:moveTo>
                  <a:pt x="455728" y="1121632"/>
                </a:moveTo>
                <a:cubicBezTo>
                  <a:pt x="466646" y="1121632"/>
                  <a:pt x="475497" y="1130483"/>
                  <a:pt x="475497" y="1141401"/>
                </a:cubicBezTo>
                <a:cubicBezTo>
                  <a:pt x="475497" y="1152319"/>
                  <a:pt x="466646" y="1161170"/>
                  <a:pt x="455728" y="1161170"/>
                </a:cubicBezTo>
                <a:cubicBezTo>
                  <a:pt x="444810" y="1161170"/>
                  <a:pt x="435959" y="1152319"/>
                  <a:pt x="435959" y="1141401"/>
                </a:cubicBezTo>
                <a:cubicBezTo>
                  <a:pt x="435959" y="1130483"/>
                  <a:pt x="444810" y="1121632"/>
                  <a:pt x="455728" y="1121632"/>
                </a:cubicBezTo>
                <a:close/>
                <a:moveTo>
                  <a:pt x="80637" y="1121632"/>
                </a:moveTo>
                <a:cubicBezTo>
                  <a:pt x="82649" y="1121632"/>
                  <a:pt x="84279" y="1123263"/>
                  <a:pt x="84279" y="1125274"/>
                </a:cubicBezTo>
                <a:cubicBezTo>
                  <a:pt x="84279" y="1127286"/>
                  <a:pt x="82649" y="1128916"/>
                  <a:pt x="80637" y="1128916"/>
                </a:cubicBezTo>
                <a:cubicBezTo>
                  <a:pt x="78626" y="1128916"/>
                  <a:pt x="76995" y="1127286"/>
                  <a:pt x="76995" y="1125274"/>
                </a:cubicBezTo>
                <a:cubicBezTo>
                  <a:pt x="76995" y="1123263"/>
                  <a:pt x="78626" y="1121632"/>
                  <a:pt x="80637" y="1121632"/>
                </a:cubicBezTo>
                <a:close/>
                <a:moveTo>
                  <a:pt x="1708981" y="1114349"/>
                </a:moveTo>
                <a:cubicBezTo>
                  <a:pt x="1713865" y="1114349"/>
                  <a:pt x="1717825" y="1117610"/>
                  <a:pt x="1717825" y="1121633"/>
                </a:cubicBezTo>
                <a:cubicBezTo>
                  <a:pt x="1717825" y="1125656"/>
                  <a:pt x="1713865" y="1128917"/>
                  <a:pt x="1708981" y="1128917"/>
                </a:cubicBezTo>
                <a:cubicBezTo>
                  <a:pt x="1704097" y="1128917"/>
                  <a:pt x="1700137" y="1125656"/>
                  <a:pt x="1700137" y="1121633"/>
                </a:cubicBezTo>
                <a:cubicBezTo>
                  <a:pt x="1700137" y="1117610"/>
                  <a:pt x="1704097" y="1114349"/>
                  <a:pt x="1708981" y="1114349"/>
                </a:cubicBezTo>
                <a:close/>
                <a:moveTo>
                  <a:pt x="2315058" y="1111228"/>
                </a:moveTo>
                <a:cubicBezTo>
                  <a:pt x="2318506" y="1111228"/>
                  <a:pt x="2321301" y="1114023"/>
                  <a:pt x="2321301" y="1117471"/>
                </a:cubicBezTo>
                <a:cubicBezTo>
                  <a:pt x="2321301" y="1120919"/>
                  <a:pt x="2318506" y="1123714"/>
                  <a:pt x="2315058" y="1123714"/>
                </a:cubicBezTo>
                <a:cubicBezTo>
                  <a:pt x="2311610" y="1123714"/>
                  <a:pt x="2308815" y="1120919"/>
                  <a:pt x="2308815" y="1117471"/>
                </a:cubicBezTo>
                <a:cubicBezTo>
                  <a:pt x="2308815" y="1114023"/>
                  <a:pt x="2311610" y="1111228"/>
                  <a:pt x="2315058" y="1111228"/>
                </a:cubicBezTo>
                <a:close/>
                <a:moveTo>
                  <a:pt x="686714" y="1111228"/>
                </a:moveTo>
                <a:cubicBezTo>
                  <a:pt x="694184" y="1111228"/>
                  <a:pt x="700240" y="1117284"/>
                  <a:pt x="700240" y="1124754"/>
                </a:cubicBezTo>
                <a:cubicBezTo>
                  <a:pt x="700240" y="1132224"/>
                  <a:pt x="694184" y="1138280"/>
                  <a:pt x="686714" y="1138280"/>
                </a:cubicBezTo>
                <a:cubicBezTo>
                  <a:pt x="679244" y="1138280"/>
                  <a:pt x="673188" y="1132224"/>
                  <a:pt x="673188" y="1124754"/>
                </a:cubicBezTo>
                <a:cubicBezTo>
                  <a:pt x="673188" y="1117284"/>
                  <a:pt x="679244" y="1111228"/>
                  <a:pt x="686714" y="1111228"/>
                </a:cubicBezTo>
                <a:close/>
                <a:moveTo>
                  <a:pt x="1939967" y="1111227"/>
                </a:moveTo>
                <a:cubicBezTo>
                  <a:pt x="1953471" y="1111227"/>
                  <a:pt x="1964418" y="1122407"/>
                  <a:pt x="1964418" y="1136199"/>
                </a:cubicBezTo>
                <a:cubicBezTo>
                  <a:pt x="1964418" y="1149991"/>
                  <a:pt x="1953471" y="1161171"/>
                  <a:pt x="1939967" y="1161171"/>
                </a:cubicBezTo>
                <a:cubicBezTo>
                  <a:pt x="1926463" y="1161171"/>
                  <a:pt x="1915516" y="1149991"/>
                  <a:pt x="1915516" y="1136199"/>
                </a:cubicBezTo>
                <a:cubicBezTo>
                  <a:pt x="1915516" y="1122407"/>
                  <a:pt x="1926463" y="1111227"/>
                  <a:pt x="1939967" y="1111227"/>
                </a:cubicBezTo>
                <a:close/>
                <a:moveTo>
                  <a:pt x="382375" y="1109147"/>
                </a:moveTo>
                <a:cubicBezTo>
                  <a:pt x="391282" y="1109147"/>
                  <a:pt x="398503" y="1116368"/>
                  <a:pt x="398503" y="1125275"/>
                </a:cubicBezTo>
                <a:cubicBezTo>
                  <a:pt x="398503" y="1134182"/>
                  <a:pt x="391282" y="1141403"/>
                  <a:pt x="382375" y="1141403"/>
                </a:cubicBezTo>
                <a:cubicBezTo>
                  <a:pt x="373468" y="1141403"/>
                  <a:pt x="366247" y="1134182"/>
                  <a:pt x="366247" y="1125275"/>
                </a:cubicBezTo>
                <a:cubicBezTo>
                  <a:pt x="366247" y="1116368"/>
                  <a:pt x="373468" y="1109147"/>
                  <a:pt x="382375" y="1109147"/>
                </a:cubicBezTo>
                <a:close/>
                <a:moveTo>
                  <a:pt x="7805" y="1109146"/>
                </a:moveTo>
                <a:cubicBezTo>
                  <a:pt x="9242" y="1109146"/>
                  <a:pt x="10407" y="1109612"/>
                  <a:pt x="10407" y="1110187"/>
                </a:cubicBezTo>
                <a:cubicBezTo>
                  <a:pt x="10407" y="1110762"/>
                  <a:pt x="9242" y="1111228"/>
                  <a:pt x="7805" y="1111228"/>
                </a:cubicBezTo>
                <a:cubicBezTo>
                  <a:pt x="6368" y="1111228"/>
                  <a:pt x="5203" y="1110762"/>
                  <a:pt x="5203" y="1110187"/>
                </a:cubicBezTo>
                <a:cubicBezTo>
                  <a:pt x="5203" y="1109612"/>
                  <a:pt x="6368" y="1109146"/>
                  <a:pt x="7805" y="1109146"/>
                </a:cubicBezTo>
                <a:close/>
                <a:moveTo>
                  <a:pt x="2387892" y="1098742"/>
                </a:moveTo>
                <a:cubicBezTo>
                  <a:pt x="2389041" y="1098742"/>
                  <a:pt x="2389973" y="1099441"/>
                  <a:pt x="2389973" y="1100303"/>
                </a:cubicBezTo>
                <a:cubicBezTo>
                  <a:pt x="2389973" y="1101165"/>
                  <a:pt x="2389041" y="1101864"/>
                  <a:pt x="2387892" y="1101864"/>
                </a:cubicBezTo>
                <a:cubicBezTo>
                  <a:pt x="2386743" y="1101864"/>
                  <a:pt x="2385811" y="1101165"/>
                  <a:pt x="2385811" y="1100303"/>
                </a:cubicBezTo>
                <a:cubicBezTo>
                  <a:pt x="2385811" y="1099441"/>
                  <a:pt x="2386743" y="1098742"/>
                  <a:pt x="2387892" y="1098742"/>
                </a:cubicBezTo>
                <a:close/>
                <a:moveTo>
                  <a:pt x="2012801" y="1096661"/>
                </a:moveTo>
                <a:cubicBezTo>
                  <a:pt x="2024581" y="1096661"/>
                  <a:pt x="2034131" y="1106676"/>
                  <a:pt x="2034131" y="1119031"/>
                </a:cubicBezTo>
                <a:cubicBezTo>
                  <a:pt x="2034131" y="1131386"/>
                  <a:pt x="2024581" y="1141401"/>
                  <a:pt x="2012801" y="1141401"/>
                </a:cubicBezTo>
                <a:cubicBezTo>
                  <a:pt x="2001021" y="1141401"/>
                  <a:pt x="1991471" y="1131386"/>
                  <a:pt x="1991471" y="1119031"/>
                </a:cubicBezTo>
                <a:cubicBezTo>
                  <a:pt x="1991471" y="1106676"/>
                  <a:pt x="2001021" y="1096661"/>
                  <a:pt x="2012801" y="1096661"/>
                </a:cubicBezTo>
                <a:close/>
                <a:moveTo>
                  <a:pt x="310063" y="1096661"/>
                </a:moveTo>
                <a:cubicBezTo>
                  <a:pt x="316959" y="1096661"/>
                  <a:pt x="322549" y="1102251"/>
                  <a:pt x="322549" y="1109147"/>
                </a:cubicBezTo>
                <a:cubicBezTo>
                  <a:pt x="322549" y="1116043"/>
                  <a:pt x="316959" y="1121633"/>
                  <a:pt x="310063" y="1121633"/>
                </a:cubicBezTo>
                <a:cubicBezTo>
                  <a:pt x="303167" y="1121633"/>
                  <a:pt x="297577" y="1116043"/>
                  <a:pt x="297577" y="1109147"/>
                </a:cubicBezTo>
                <a:cubicBezTo>
                  <a:pt x="297577" y="1102251"/>
                  <a:pt x="303167" y="1096661"/>
                  <a:pt x="310063" y="1096661"/>
                </a:cubicBezTo>
                <a:close/>
                <a:moveTo>
                  <a:pt x="613881" y="1089378"/>
                </a:moveTo>
                <a:cubicBezTo>
                  <a:pt x="624799" y="1089378"/>
                  <a:pt x="633650" y="1098229"/>
                  <a:pt x="633650" y="1109147"/>
                </a:cubicBezTo>
                <a:cubicBezTo>
                  <a:pt x="633650" y="1120065"/>
                  <a:pt x="624799" y="1128916"/>
                  <a:pt x="613881" y="1128916"/>
                </a:cubicBezTo>
                <a:cubicBezTo>
                  <a:pt x="602963" y="1128916"/>
                  <a:pt x="594112" y="1120065"/>
                  <a:pt x="594112" y="1109147"/>
                </a:cubicBezTo>
                <a:cubicBezTo>
                  <a:pt x="594112" y="1098229"/>
                  <a:pt x="602963" y="1089378"/>
                  <a:pt x="613881" y="1089378"/>
                </a:cubicBezTo>
                <a:close/>
                <a:moveTo>
                  <a:pt x="1781815" y="1086256"/>
                </a:moveTo>
                <a:cubicBezTo>
                  <a:pt x="1791297" y="1086256"/>
                  <a:pt x="1798983" y="1094175"/>
                  <a:pt x="1798983" y="1103944"/>
                </a:cubicBezTo>
                <a:cubicBezTo>
                  <a:pt x="1798983" y="1113713"/>
                  <a:pt x="1791297" y="1121632"/>
                  <a:pt x="1781815" y="1121632"/>
                </a:cubicBezTo>
                <a:cubicBezTo>
                  <a:pt x="1772333" y="1121632"/>
                  <a:pt x="1764647" y="1113713"/>
                  <a:pt x="1764647" y="1103944"/>
                </a:cubicBezTo>
                <a:cubicBezTo>
                  <a:pt x="1764647" y="1094175"/>
                  <a:pt x="1772333" y="1086256"/>
                  <a:pt x="1781815" y="1086256"/>
                </a:cubicBezTo>
                <a:close/>
                <a:moveTo>
                  <a:pt x="2087195" y="1082095"/>
                </a:moveTo>
                <a:cubicBezTo>
                  <a:pt x="2098688" y="1082095"/>
                  <a:pt x="2108005" y="1091412"/>
                  <a:pt x="2108005" y="1102905"/>
                </a:cubicBezTo>
                <a:cubicBezTo>
                  <a:pt x="2108005" y="1114398"/>
                  <a:pt x="2098688" y="1123715"/>
                  <a:pt x="2087195" y="1123715"/>
                </a:cubicBezTo>
                <a:cubicBezTo>
                  <a:pt x="2075702" y="1123715"/>
                  <a:pt x="2066385" y="1114398"/>
                  <a:pt x="2066385" y="1102905"/>
                </a:cubicBezTo>
                <a:cubicBezTo>
                  <a:pt x="2066385" y="1091412"/>
                  <a:pt x="2075702" y="1082095"/>
                  <a:pt x="2087195" y="1082095"/>
                </a:cubicBezTo>
                <a:close/>
                <a:moveTo>
                  <a:pt x="235669" y="1082095"/>
                </a:moveTo>
                <a:cubicBezTo>
                  <a:pt x="241128" y="1082095"/>
                  <a:pt x="245554" y="1086521"/>
                  <a:pt x="245554" y="1091980"/>
                </a:cubicBezTo>
                <a:cubicBezTo>
                  <a:pt x="245554" y="1097439"/>
                  <a:pt x="241128" y="1101865"/>
                  <a:pt x="235669" y="1101865"/>
                </a:cubicBezTo>
                <a:cubicBezTo>
                  <a:pt x="230210" y="1101865"/>
                  <a:pt x="225784" y="1097439"/>
                  <a:pt x="225784" y="1091980"/>
                </a:cubicBezTo>
                <a:cubicBezTo>
                  <a:pt x="225784" y="1086521"/>
                  <a:pt x="230210" y="1082095"/>
                  <a:pt x="235669" y="1082095"/>
                </a:cubicBezTo>
                <a:close/>
                <a:moveTo>
                  <a:pt x="1616379" y="1073770"/>
                </a:moveTo>
                <a:cubicBezTo>
                  <a:pt x="1616666" y="1073770"/>
                  <a:pt x="1616899" y="1074003"/>
                  <a:pt x="1616899" y="1074290"/>
                </a:cubicBezTo>
                <a:cubicBezTo>
                  <a:pt x="1616899" y="1074577"/>
                  <a:pt x="1616666" y="1074810"/>
                  <a:pt x="1616379" y="1074810"/>
                </a:cubicBezTo>
                <a:cubicBezTo>
                  <a:pt x="1616092" y="1074810"/>
                  <a:pt x="1615859" y="1074577"/>
                  <a:pt x="1615859" y="1074290"/>
                </a:cubicBezTo>
                <a:cubicBezTo>
                  <a:pt x="1615859" y="1074003"/>
                  <a:pt x="1616092" y="1073770"/>
                  <a:pt x="1616379" y="1073770"/>
                </a:cubicBezTo>
                <a:close/>
                <a:moveTo>
                  <a:pt x="779836" y="1071689"/>
                </a:moveTo>
                <a:cubicBezTo>
                  <a:pt x="782421" y="1071689"/>
                  <a:pt x="784518" y="1074019"/>
                  <a:pt x="784518" y="1076891"/>
                </a:cubicBezTo>
                <a:cubicBezTo>
                  <a:pt x="784518" y="1079764"/>
                  <a:pt x="782421" y="1082094"/>
                  <a:pt x="779836" y="1082094"/>
                </a:cubicBezTo>
                <a:cubicBezTo>
                  <a:pt x="777251" y="1082094"/>
                  <a:pt x="775154" y="1079764"/>
                  <a:pt x="775154" y="1076891"/>
                </a:cubicBezTo>
                <a:cubicBezTo>
                  <a:pt x="775154" y="1074019"/>
                  <a:pt x="777251" y="1071689"/>
                  <a:pt x="779836" y="1071689"/>
                </a:cubicBezTo>
                <a:close/>
                <a:moveTo>
                  <a:pt x="163876" y="1069609"/>
                </a:moveTo>
                <a:cubicBezTo>
                  <a:pt x="168186" y="1069609"/>
                  <a:pt x="171680" y="1072404"/>
                  <a:pt x="171680" y="1075852"/>
                </a:cubicBezTo>
                <a:cubicBezTo>
                  <a:pt x="171680" y="1079300"/>
                  <a:pt x="168186" y="1082095"/>
                  <a:pt x="163876" y="1082095"/>
                </a:cubicBezTo>
                <a:cubicBezTo>
                  <a:pt x="159566" y="1082095"/>
                  <a:pt x="156072" y="1079300"/>
                  <a:pt x="156072" y="1075852"/>
                </a:cubicBezTo>
                <a:cubicBezTo>
                  <a:pt x="156072" y="1072404"/>
                  <a:pt x="159566" y="1069609"/>
                  <a:pt x="163876" y="1069609"/>
                </a:cubicBezTo>
                <a:close/>
                <a:moveTo>
                  <a:pt x="541048" y="1069608"/>
                </a:moveTo>
                <a:cubicBezTo>
                  <a:pt x="552541" y="1069608"/>
                  <a:pt x="561858" y="1079623"/>
                  <a:pt x="561858" y="1091978"/>
                </a:cubicBezTo>
                <a:cubicBezTo>
                  <a:pt x="561858" y="1104333"/>
                  <a:pt x="552541" y="1114348"/>
                  <a:pt x="541048" y="1114348"/>
                </a:cubicBezTo>
                <a:cubicBezTo>
                  <a:pt x="529555" y="1114348"/>
                  <a:pt x="520238" y="1104333"/>
                  <a:pt x="520238" y="1091978"/>
                </a:cubicBezTo>
                <a:cubicBezTo>
                  <a:pt x="520238" y="1079623"/>
                  <a:pt x="529555" y="1069608"/>
                  <a:pt x="541048" y="1069608"/>
                </a:cubicBezTo>
                <a:close/>
                <a:moveTo>
                  <a:pt x="2158988" y="1066488"/>
                </a:moveTo>
                <a:cubicBezTo>
                  <a:pt x="2169332" y="1066488"/>
                  <a:pt x="2177717" y="1074873"/>
                  <a:pt x="2177717" y="1085217"/>
                </a:cubicBezTo>
                <a:cubicBezTo>
                  <a:pt x="2177717" y="1095561"/>
                  <a:pt x="2169332" y="1103946"/>
                  <a:pt x="2158988" y="1103946"/>
                </a:cubicBezTo>
                <a:cubicBezTo>
                  <a:pt x="2148644" y="1103946"/>
                  <a:pt x="2140259" y="1095561"/>
                  <a:pt x="2140259" y="1085217"/>
                </a:cubicBezTo>
                <a:cubicBezTo>
                  <a:pt x="2140259" y="1074873"/>
                  <a:pt x="2148644" y="1066488"/>
                  <a:pt x="2158988" y="1066488"/>
                </a:cubicBezTo>
                <a:close/>
                <a:moveTo>
                  <a:pt x="1854649" y="1062325"/>
                </a:moveTo>
                <a:cubicBezTo>
                  <a:pt x="1867579" y="1062325"/>
                  <a:pt x="1878060" y="1073272"/>
                  <a:pt x="1878060" y="1086776"/>
                </a:cubicBezTo>
                <a:cubicBezTo>
                  <a:pt x="1878060" y="1100280"/>
                  <a:pt x="1867579" y="1111227"/>
                  <a:pt x="1854649" y="1111227"/>
                </a:cubicBezTo>
                <a:cubicBezTo>
                  <a:pt x="1841719" y="1111227"/>
                  <a:pt x="1831238" y="1100280"/>
                  <a:pt x="1831238" y="1086776"/>
                </a:cubicBezTo>
                <a:cubicBezTo>
                  <a:pt x="1831238" y="1073272"/>
                  <a:pt x="1841719" y="1062325"/>
                  <a:pt x="1854649" y="1062325"/>
                </a:cubicBezTo>
                <a:close/>
                <a:moveTo>
                  <a:pt x="2231821" y="1054002"/>
                </a:moveTo>
                <a:cubicBezTo>
                  <a:pt x="2239866" y="1054002"/>
                  <a:pt x="2246388" y="1060291"/>
                  <a:pt x="2246388" y="1068049"/>
                </a:cubicBezTo>
                <a:cubicBezTo>
                  <a:pt x="2246388" y="1075807"/>
                  <a:pt x="2239866" y="1082096"/>
                  <a:pt x="2231821" y="1082096"/>
                </a:cubicBezTo>
                <a:cubicBezTo>
                  <a:pt x="2223776" y="1082096"/>
                  <a:pt x="2217254" y="1075807"/>
                  <a:pt x="2217254" y="1068049"/>
                </a:cubicBezTo>
                <a:cubicBezTo>
                  <a:pt x="2217254" y="1060291"/>
                  <a:pt x="2223776" y="1054002"/>
                  <a:pt x="2231821" y="1054002"/>
                </a:cubicBezTo>
                <a:close/>
                <a:moveTo>
                  <a:pt x="91042" y="1054002"/>
                </a:moveTo>
                <a:cubicBezTo>
                  <a:pt x="93054" y="1054002"/>
                  <a:pt x="94684" y="1056332"/>
                  <a:pt x="94684" y="1059204"/>
                </a:cubicBezTo>
                <a:cubicBezTo>
                  <a:pt x="94684" y="1062077"/>
                  <a:pt x="93054" y="1064407"/>
                  <a:pt x="91042" y="1064407"/>
                </a:cubicBezTo>
                <a:cubicBezTo>
                  <a:pt x="89031" y="1064407"/>
                  <a:pt x="87400" y="1062077"/>
                  <a:pt x="87400" y="1059204"/>
                </a:cubicBezTo>
                <a:cubicBezTo>
                  <a:pt x="87400" y="1056332"/>
                  <a:pt x="89031" y="1054002"/>
                  <a:pt x="91042" y="1054002"/>
                </a:cubicBezTo>
                <a:close/>
                <a:moveTo>
                  <a:pt x="1690252" y="1054001"/>
                </a:moveTo>
                <a:cubicBezTo>
                  <a:pt x="1691688" y="1054001"/>
                  <a:pt x="1692853" y="1055166"/>
                  <a:pt x="1692853" y="1056602"/>
                </a:cubicBezTo>
                <a:cubicBezTo>
                  <a:pt x="1692853" y="1058038"/>
                  <a:pt x="1691688" y="1059203"/>
                  <a:pt x="1690252" y="1059203"/>
                </a:cubicBezTo>
                <a:cubicBezTo>
                  <a:pt x="1688816" y="1059203"/>
                  <a:pt x="1687651" y="1058038"/>
                  <a:pt x="1687651" y="1056602"/>
                </a:cubicBezTo>
                <a:cubicBezTo>
                  <a:pt x="1687651" y="1055166"/>
                  <a:pt x="1688816" y="1054001"/>
                  <a:pt x="1690252" y="1054001"/>
                </a:cubicBezTo>
                <a:close/>
                <a:moveTo>
                  <a:pt x="468214" y="1054001"/>
                </a:moveTo>
                <a:cubicBezTo>
                  <a:pt x="479132" y="1054001"/>
                  <a:pt x="487983" y="1063085"/>
                  <a:pt x="487983" y="1074291"/>
                </a:cubicBezTo>
                <a:cubicBezTo>
                  <a:pt x="487983" y="1085497"/>
                  <a:pt x="479132" y="1094581"/>
                  <a:pt x="468214" y="1094581"/>
                </a:cubicBezTo>
                <a:cubicBezTo>
                  <a:pt x="457296" y="1094581"/>
                  <a:pt x="448445" y="1085497"/>
                  <a:pt x="448445" y="1074291"/>
                </a:cubicBezTo>
                <a:cubicBezTo>
                  <a:pt x="448445" y="1063085"/>
                  <a:pt x="457296" y="1054001"/>
                  <a:pt x="468214" y="1054001"/>
                </a:cubicBezTo>
                <a:close/>
                <a:moveTo>
                  <a:pt x="1927482" y="1046718"/>
                </a:moveTo>
                <a:cubicBezTo>
                  <a:pt x="1940986" y="1046718"/>
                  <a:pt x="1951933" y="1057432"/>
                  <a:pt x="1951933" y="1070649"/>
                </a:cubicBezTo>
                <a:cubicBezTo>
                  <a:pt x="1951933" y="1083866"/>
                  <a:pt x="1940986" y="1094580"/>
                  <a:pt x="1927482" y="1094580"/>
                </a:cubicBezTo>
                <a:cubicBezTo>
                  <a:pt x="1913978" y="1094580"/>
                  <a:pt x="1903031" y="1083866"/>
                  <a:pt x="1903031" y="1070649"/>
                </a:cubicBezTo>
                <a:cubicBezTo>
                  <a:pt x="1903031" y="1057432"/>
                  <a:pt x="1913978" y="1046718"/>
                  <a:pt x="1927482" y="1046718"/>
                </a:cubicBezTo>
                <a:close/>
                <a:moveTo>
                  <a:pt x="706483" y="1046718"/>
                </a:moveTo>
                <a:cubicBezTo>
                  <a:pt x="713953" y="1046718"/>
                  <a:pt x="720009" y="1052774"/>
                  <a:pt x="720009" y="1060244"/>
                </a:cubicBezTo>
                <a:cubicBezTo>
                  <a:pt x="720009" y="1067714"/>
                  <a:pt x="713953" y="1073770"/>
                  <a:pt x="706483" y="1073770"/>
                </a:cubicBezTo>
                <a:cubicBezTo>
                  <a:pt x="699013" y="1073770"/>
                  <a:pt x="692957" y="1067714"/>
                  <a:pt x="692957" y="1060244"/>
                </a:cubicBezTo>
                <a:cubicBezTo>
                  <a:pt x="692957" y="1052774"/>
                  <a:pt x="699013" y="1046718"/>
                  <a:pt x="706483" y="1046718"/>
                </a:cubicBezTo>
                <a:close/>
                <a:moveTo>
                  <a:pt x="2304654" y="1044637"/>
                </a:moveTo>
                <a:cubicBezTo>
                  <a:pt x="2308102" y="1044637"/>
                  <a:pt x="2310897" y="1047432"/>
                  <a:pt x="2310897" y="1050880"/>
                </a:cubicBezTo>
                <a:cubicBezTo>
                  <a:pt x="2310897" y="1054328"/>
                  <a:pt x="2308102" y="1057123"/>
                  <a:pt x="2304654" y="1057123"/>
                </a:cubicBezTo>
                <a:cubicBezTo>
                  <a:pt x="2301206" y="1057123"/>
                  <a:pt x="2298411" y="1054328"/>
                  <a:pt x="2298411" y="1050880"/>
                </a:cubicBezTo>
                <a:cubicBezTo>
                  <a:pt x="2298411" y="1047432"/>
                  <a:pt x="2301206" y="1044637"/>
                  <a:pt x="2304654" y="1044637"/>
                </a:cubicBezTo>
                <a:close/>
                <a:moveTo>
                  <a:pt x="394861" y="1042556"/>
                </a:moveTo>
                <a:cubicBezTo>
                  <a:pt x="403768" y="1042556"/>
                  <a:pt x="410989" y="1049543"/>
                  <a:pt x="410989" y="1058163"/>
                </a:cubicBezTo>
                <a:cubicBezTo>
                  <a:pt x="410989" y="1066783"/>
                  <a:pt x="403768" y="1073770"/>
                  <a:pt x="394861" y="1073770"/>
                </a:cubicBezTo>
                <a:cubicBezTo>
                  <a:pt x="385954" y="1073770"/>
                  <a:pt x="378733" y="1066783"/>
                  <a:pt x="378733" y="1058163"/>
                </a:cubicBezTo>
                <a:cubicBezTo>
                  <a:pt x="378733" y="1049543"/>
                  <a:pt x="385954" y="1042556"/>
                  <a:pt x="394861" y="1042556"/>
                </a:cubicBezTo>
                <a:close/>
                <a:moveTo>
                  <a:pt x="16648" y="1042556"/>
                </a:moveTo>
                <a:cubicBezTo>
                  <a:pt x="17223" y="1042556"/>
                  <a:pt x="17689" y="1043022"/>
                  <a:pt x="17689" y="1043597"/>
                </a:cubicBezTo>
                <a:cubicBezTo>
                  <a:pt x="17689" y="1044172"/>
                  <a:pt x="17223" y="1044638"/>
                  <a:pt x="16648" y="1044638"/>
                </a:cubicBezTo>
                <a:cubicBezTo>
                  <a:pt x="16073" y="1044638"/>
                  <a:pt x="15607" y="1044172"/>
                  <a:pt x="15607" y="1043597"/>
                </a:cubicBezTo>
                <a:cubicBezTo>
                  <a:pt x="15607" y="1043022"/>
                  <a:pt x="16073" y="1042556"/>
                  <a:pt x="16648" y="1042556"/>
                </a:cubicBezTo>
                <a:close/>
                <a:moveTo>
                  <a:pt x="2379048" y="1032151"/>
                </a:moveTo>
                <a:cubicBezTo>
                  <a:pt x="2379910" y="1032151"/>
                  <a:pt x="2380609" y="1032617"/>
                  <a:pt x="2380609" y="1033192"/>
                </a:cubicBezTo>
                <a:cubicBezTo>
                  <a:pt x="2380609" y="1033767"/>
                  <a:pt x="2379910" y="1034233"/>
                  <a:pt x="2379048" y="1034233"/>
                </a:cubicBezTo>
                <a:cubicBezTo>
                  <a:pt x="2378186" y="1034233"/>
                  <a:pt x="2377487" y="1033767"/>
                  <a:pt x="2377487" y="1033192"/>
                </a:cubicBezTo>
                <a:cubicBezTo>
                  <a:pt x="2377487" y="1032617"/>
                  <a:pt x="2378186" y="1032151"/>
                  <a:pt x="2379048" y="1032151"/>
                </a:cubicBezTo>
                <a:close/>
                <a:moveTo>
                  <a:pt x="2000836" y="1032151"/>
                </a:moveTo>
                <a:cubicBezTo>
                  <a:pt x="2012329" y="1032151"/>
                  <a:pt x="2021646" y="1041468"/>
                  <a:pt x="2021646" y="1052961"/>
                </a:cubicBezTo>
                <a:cubicBezTo>
                  <a:pt x="2021646" y="1064454"/>
                  <a:pt x="2012329" y="1073771"/>
                  <a:pt x="2000836" y="1073771"/>
                </a:cubicBezTo>
                <a:cubicBezTo>
                  <a:pt x="1989343" y="1073771"/>
                  <a:pt x="1980026" y="1064454"/>
                  <a:pt x="1980026" y="1052961"/>
                </a:cubicBezTo>
                <a:cubicBezTo>
                  <a:pt x="1980026" y="1041468"/>
                  <a:pt x="1989343" y="1032151"/>
                  <a:pt x="2000836" y="1032151"/>
                </a:cubicBezTo>
                <a:close/>
                <a:moveTo>
                  <a:pt x="1510250" y="1032151"/>
                </a:moveTo>
                <a:cubicBezTo>
                  <a:pt x="1510537" y="1032151"/>
                  <a:pt x="1510770" y="1032384"/>
                  <a:pt x="1510770" y="1032671"/>
                </a:cubicBezTo>
                <a:cubicBezTo>
                  <a:pt x="1510770" y="1032958"/>
                  <a:pt x="1510537" y="1033191"/>
                  <a:pt x="1510250" y="1033191"/>
                </a:cubicBezTo>
                <a:cubicBezTo>
                  <a:pt x="1509963" y="1033191"/>
                  <a:pt x="1509730" y="1032958"/>
                  <a:pt x="1509730" y="1032671"/>
                </a:cubicBezTo>
                <a:cubicBezTo>
                  <a:pt x="1509730" y="1032384"/>
                  <a:pt x="1509963" y="1032151"/>
                  <a:pt x="1510250" y="1032151"/>
                </a:cubicBezTo>
                <a:close/>
                <a:moveTo>
                  <a:pt x="322028" y="1030071"/>
                </a:moveTo>
                <a:cubicBezTo>
                  <a:pt x="328637" y="1030071"/>
                  <a:pt x="333994" y="1035428"/>
                  <a:pt x="333994" y="1042037"/>
                </a:cubicBezTo>
                <a:cubicBezTo>
                  <a:pt x="333994" y="1048646"/>
                  <a:pt x="328637" y="1054003"/>
                  <a:pt x="322028" y="1054003"/>
                </a:cubicBezTo>
                <a:cubicBezTo>
                  <a:pt x="315419" y="1054003"/>
                  <a:pt x="310062" y="1048646"/>
                  <a:pt x="310062" y="1042037"/>
                </a:cubicBezTo>
                <a:cubicBezTo>
                  <a:pt x="310062" y="1035428"/>
                  <a:pt x="315419" y="1030071"/>
                  <a:pt x="322028" y="1030071"/>
                </a:cubicBezTo>
                <a:close/>
                <a:moveTo>
                  <a:pt x="1763086" y="1030070"/>
                </a:moveTo>
                <a:cubicBezTo>
                  <a:pt x="1767970" y="1030070"/>
                  <a:pt x="1771930" y="1034496"/>
                  <a:pt x="1771930" y="1039955"/>
                </a:cubicBezTo>
                <a:cubicBezTo>
                  <a:pt x="1771930" y="1045414"/>
                  <a:pt x="1767970" y="1049840"/>
                  <a:pt x="1763086" y="1049840"/>
                </a:cubicBezTo>
                <a:cubicBezTo>
                  <a:pt x="1758202" y="1049840"/>
                  <a:pt x="1754242" y="1045414"/>
                  <a:pt x="1754242" y="1039955"/>
                </a:cubicBezTo>
                <a:cubicBezTo>
                  <a:pt x="1754242" y="1034496"/>
                  <a:pt x="1758202" y="1030070"/>
                  <a:pt x="1763086" y="1030070"/>
                </a:cubicBezTo>
                <a:close/>
                <a:moveTo>
                  <a:pt x="632610" y="1024868"/>
                </a:moveTo>
                <a:cubicBezTo>
                  <a:pt x="642954" y="1024868"/>
                  <a:pt x="651339" y="1033253"/>
                  <a:pt x="651339" y="1043597"/>
                </a:cubicBezTo>
                <a:cubicBezTo>
                  <a:pt x="651339" y="1053941"/>
                  <a:pt x="642954" y="1062326"/>
                  <a:pt x="632610" y="1062326"/>
                </a:cubicBezTo>
                <a:cubicBezTo>
                  <a:pt x="622266" y="1062326"/>
                  <a:pt x="613881" y="1053941"/>
                  <a:pt x="613881" y="1043597"/>
                </a:cubicBezTo>
                <a:cubicBezTo>
                  <a:pt x="613881" y="1033253"/>
                  <a:pt x="622266" y="1024868"/>
                  <a:pt x="632610" y="1024868"/>
                </a:cubicBezTo>
                <a:close/>
                <a:moveTo>
                  <a:pt x="2072629" y="1014464"/>
                </a:moveTo>
                <a:cubicBezTo>
                  <a:pt x="2084122" y="1014464"/>
                  <a:pt x="2093439" y="1024014"/>
                  <a:pt x="2093439" y="1035794"/>
                </a:cubicBezTo>
                <a:cubicBezTo>
                  <a:pt x="2093439" y="1047574"/>
                  <a:pt x="2084122" y="1057124"/>
                  <a:pt x="2072629" y="1057124"/>
                </a:cubicBezTo>
                <a:cubicBezTo>
                  <a:pt x="2061136" y="1057124"/>
                  <a:pt x="2051819" y="1047574"/>
                  <a:pt x="2051819" y="1035794"/>
                </a:cubicBezTo>
                <a:cubicBezTo>
                  <a:pt x="2051819" y="1024014"/>
                  <a:pt x="2061136" y="1014464"/>
                  <a:pt x="2072629" y="1014464"/>
                </a:cubicBezTo>
                <a:close/>
                <a:moveTo>
                  <a:pt x="248154" y="1014464"/>
                </a:moveTo>
                <a:cubicBezTo>
                  <a:pt x="253613" y="1014464"/>
                  <a:pt x="258039" y="1019588"/>
                  <a:pt x="258039" y="1025909"/>
                </a:cubicBezTo>
                <a:cubicBezTo>
                  <a:pt x="258039" y="1032230"/>
                  <a:pt x="253613" y="1037354"/>
                  <a:pt x="248154" y="1037354"/>
                </a:cubicBezTo>
                <a:cubicBezTo>
                  <a:pt x="242695" y="1037354"/>
                  <a:pt x="238269" y="1032230"/>
                  <a:pt x="238269" y="1025909"/>
                </a:cubicBezTo>
                <a:cubicBezTo>
                  <a:pt x="238269" y="1019588"/>
                  <a:pt x="242695" y="1014464"/>
                  <a:pt x="248154" y="1014464"/>
                </a:cubicBezTo>
                <a:close/>
                <a:moveTo>
                  <a:pt x="808450" y="1014463"/>
                </a:moveTo>
                <a:cubicBezTo>
                  <a:pt x="809025" y="1014463"/>
                  <a:pt x="809491" y="1015162"/>
                  <a:pt x="809491" y="1016024"/>
                </a:cubicBezTo>
                <a:cubicBezTo>
                  <a:pt x="809491" y="1016886"/>
                  <a:pt x="809025" y="1017585"/>
                  <a:pt x="808450" y="1017585"/>
                </a:cubicBezTo>
                <a:cubicBezTo>
                  <a:pt x="807875" y="1017585"/>
                  <a:pt x="807409" y="1016886"/>
                  <a:pt x="807409" y="1016024"/>
                </a:cubicBezTo>
                <a:cubicBezTo>
                  <a:pt x="807409" y="1015162"/>
                  <a:pt x="807875" y="1014463"/>
                  <a:pt x="808450" y="1014463"/>
                </a:cubicBezTo>
                <a:close/>
                <a:moveTo>
                  <a:pt x="1587766" y="1012382"/>
                </a:moveTo>
                <a:cubicBezTo>
                  <a:pt x="1588341" y="1012382"/>
                  <a:pt x="1588807" y="1012848"/>
                  <a:pt x="1588807" y="1013423"/>
                </a:cubicBezTo>
                <a:cubicBezTo>
                  <a:pt x="1588807" y="1013998"/>
                  <a:pt x="1588341" y="1014464"/>
                  <a:pt x="1587766" y="1014464"/>
                </a:cubicBezTo>
                <a:cubicBezTo>
                  <a:pt x="1587191" y="1014464"/>
                  <a:pt x="1586725" y="1013998"/>
                  <a:pt x="1586725" y="1013423"/>
                </a:cubicBezTo>
                <a:cubicBezTo>
                  <a:pt x="1586725" y="1012848"/>
                  <a:pt x="1587191" y="1012382"/>
                  <a:pt x="1587766" y="1012382"/>
                </a:cubicBezTo>
                <a:close/>
                <a:moveTo>
                  <a:pt x="559255" y="1005099"/>
                </a:moveTo>
                <a:cubicBezTo>
                  <a:pt x="571610" y="1005099"/>
                  <a:pt x="581625" y="1015114"/>
                  <a:pt x="581625" y="1027469"/>
                </a:cubicBezTo>
                <a:cubicBezTo>
                  <a:pt x="581625" y="1039824"/>
                  <a:pt x="571610" y="1049839"/>
                  <a:pt x="559255" y="1049839"/>
                </a:cubicBezTo>
                <a:cubicBezTo>
                  <a:pt x="546900" y="1049839"/>
                  <a:pt x="536885" y="1039824"/>
                  <a:pt x="536885" y="1027469"/>
                </a:cubicBezTo>
                <a:cubicBezTo>
                  <a:pt x="536885" y="1015114"/>
                  <a:pt x="546900" y="1005099"/>
                  <a:pt x="559255" y="1005099"/>
                </a:cubicBezTo>
                <a:close/>
                <a:moveTo>
                  <a:pt x="1836440" y="1003018"/>
                </a:moveTo>
                <a:cubicBezTo>
                  <a:pt x="1847358" y="1003018"/>
                  <a:pt x="1856209" y="1011869"/>
                  <a:pt x="1856209" y="1022787"/>
                </a:cubicBezTo>
                <a:cubicBezTo>
                  <a:pt x="1856209" y="1033705"/>
                  <a:pt x="1847358" y="1042556"/>
                  <a:pt x="1836440" y="1042556"/>
                </a:cubicBezTo>
                <a:cubicBezTo>
                  <a:pt x="1825522" y="1042556"/>
                  <a:pt x="1816671" y="1033705"/>
                  <a:pt x="1816671" y="1022787"/>
                </a:cubicBezTo>
                <a:cubicBezTo>
                  <a:pt x="1816671" y="1011869"/>
                  <a:pt x="1825522" y="1003018"/>
                  <a:pt x="1836440" y="1003018"/>
                </a:cubicBezTo>
                <a:close/>
                <a:moveTo>
                  <a:pt x="175841" y="1003018"/>
                </a:moveTo>
                <a:cubicBezTo>
                  <a:pt x="179864" y="1003018"/>
                  <a:pt x="183125" y="1006279"/>
                  <a:pt x="183125" y="1010302"/>
                </a:cubicBezTo>
                <a:cubicBezTo>
                  <a:pt x="183125" y="1014325"/>
                  <a:pt x="179864" y="1017586"/>
                  <a:pt x="175841" y="1017586"/>
                </a:cubicBezTo>
                <a:cubicBezTo>
                  <a:pt x="171818" y="1017586"/>
                  <a:pt x="168557" y="1014325"/>
                  <a:pt x="168557" y="1010302"/>
                </a:cubicBezTo>
                <a:cubicBezTo>
                  <a:pt x="168557" y="1006279"/>
                  <a:pt x="171818" y="1003018"/>
                  <a:pt x="175841" y="1003018"/>
                </a:cubicBezTo>
                <a:close/>
                <a:moveTo>
                  <a:pt x="2146502" y="999897"/>
                </a:moveTo>
                <a:cubicBezTo>
                  <a:pt x="2156846" y="999897"/>
                  <a:pt x="2165231" y="1008282"/>
                  <a:pt x="2165231" y="1018626"/>
                </a:cubicBezTo>
                <a:cubicBezTo>
                  <a:pt x="2165231" y="1028970"/>
                  <a:pt x="2156846" y="1037355"/>
                  <a:pt x="2146502" y="1037355"/>
                </a:cubicBezTo>
                <a:cubicBezTo>
                  <a:pt x="2136158" y="1037355"/>
                  <a:pt x="2127773" y="1028970"/>
                  <a:pt x="2127773" y="1018626"/>
                </a:cubicBezTo>
                <a:cubicBezTo>
                  <a:pt x="2127773" y="1008282"/>
                  <a:pt x="2136158" y="999897"/>
                  <a:pt x="2146502" y="999897"/>
                </a:cubicBezTo>
                <a:close/>
                <a:moveTo>
                  <a:pt x="734056" y="992613"/>
                </a:moveTo>
                <a:cubicBezTo>
                  <a:pt x="737217" y="992613"/>
                  <a:pt x="739779" y="995408"/>
                  <a:pt x="739779" y="998856"/>
                </a:cubicBezTo>
                <a:cubicBezTo>
                  <a:pt x="739779" y="1002304"/>
                  <a:pt x="737217" y="1005099"/>
                  <a:pt x="734056" y="1005099"/>
                </a:cubicBezTo>
                <a:cubicBezTo>
                  <a:pt x="730895" y="1005099"/>
                  <a:pt x="728333" y="1002304"/>
                  <a:pt x="728333" y="998856"/>
                </a:cubicBezTo>
                <a:cubicBezTo>
                  <a:pt x="728333" y="995408"/>
                  <a:pt x="730895" y="992613"/>
                  <a:pt x="734056" y="992613"/>
                </a:cubicBezTo>
                <a:close/>
                <a:moveTo>
                  <a:pt x="486943" y="992613"/>
                </a:moveTo>
                <a:cubicBezTo>
                  <a:pt x="497287" y="992613"/>
                  <a:pt x="505672" y="1000998"/>
                  <a:pt x="505672" y="1011342"/>
                </a:cubicBezTo>
                <a:cubicBezTo>
                  <a:pt x="505672" y="1021686"/>
                  <a:pt x="497287" y="1030071"/>
                  <a:pt x="486943" y="1030071"/>
                </a:cubicBezTo>
                <a:cubicBezTo>
                  <a:pt x="476599" y="1030071"/>
                  <a:pt x="468214" y="1021686"/>
                  <a:pt x="468214" y="1011342"/>
                </a:cubicBezTo>
                <a:cubicBezTo>
                  <a:pt x="468214" y="1000998"/>
                  <a:pt x="476599" y="992613"/>
                  <a:pt x="486943" y="992613"/>
                </a:cubicBezTo>
                <a:close/>
                <a:moveTo>
                  <a:pt x="103528" y="990533"/>
                </a:moveTo>
                <a:cubicBezTo>
                  <a:pt x="105540" y="990533"/>
                  <a:pt x="107170" y="992164"/>
                  <a:pt x="107170" y="994175"/>
                </a:cubicBezTo>
                <a:cubicBezTo>
                  <a:pt x="107170" y="996187"/>
                  <a:pt x="105540" y="997817"/>
                  <a:pt x="103528" y="997817"/>
                </a:cubicBezTo>
                <a:cubicBezTo>
                  <a:pt x="101517" y="997817"/>
                  <a:pt x="99886" y="996187"/>
                  <a:pt x="99886" y="994175"/>
                </a:cubicBezTo>
                <a:cubicBezTo>
                  <a:pt x="99886" y="992164"/>
                  <a:pt x="101517" y="990533"/>
                  <a:pt x="103528" y="990533"/>
                </a:cubicBezTo>
                <a:close/>
                <a:moveTo>
                  <a:pt x="1661640" y="990532"/>
                </a:moveTo>
                <a:cubicBezTo>
                  <a:pt x="1665087" y="990532"/>
                  <a:pt x="1667883" y="992629"/>
                  <a:pt x="1667883" y="995214"/>
                </a:cubicBezTo>
                <a:cubicBezTo>
                  <a:pt x="1667883" y="997799"/>
                  <a:pt x="1665087" y="999896"/>
                  <a:pt x="1661640" y="999896"/>
                </a:cubicBezTo>
                <a:cubicBezTo>
                  <a:pt x="1658193" y="999896"/>
                  <a:pt x="1655397" y="997799"/>
                  <a:pt x="1655397" y="995214"/>
                </a:cubicBezTo>
                <a:cubicBezTo>
                  <a:pt x="1655397" y="992629"/>
                  <a:pt x="1658193" y="990532"/>
                  <a:pt x="1661640" y="990532"/>
                </a:cubicBezTo>
                <a:close/>
                <a:moveTo>
                  <a:pt x="2218294" y="987411"/>
                </a:moveTo>
                <a:cubicBezTo>
                  <a:pt x="2225764" y="987411"/>
                  <a:pt x="2231820" y="993467"/>
                  <a:pt x="2231820" y="1000937"/>
                </a:cubicBezTo>
                <a:cubicBezTo>
                  <a:pt x="2231820" y="1008407"/>
                  <a:pt x="2225764" y="1014463"/>
                  <a:pt x="2218294" y="1014463"/>
                </a:cubicBezTo>
                <a:cubicBezTo>
                  <a:pt x="2210824" y="1014463"/>
                  <a:pt x="2204768" y="1008407"/>
                  <a:pt x="2204768" y="1000937"/>
                </a:cubicBezTo>
                <a:cubicBezTo>
                  <a:pt x="2204768" y="993467"/>
                  <a:pt x="2210824" y="987411"/>
                  <a:pt x="2218294" y="987411"/>
                </a:cubicBezTo>
                <a:close/>
                <a:moveTo>
                  <a:pt x="2292168" y="980128"/>
                </a:moveTo>
                <a:cubicBezTo>
                  <a:pt x="2295616" y="980128"/>
                  <a:pt x="2298411" y="982457"/>
                  <a:pt x="2298411" y="985331"/>
                </a:cubicBezTo>
                <a:cubicBezTo>
                  <a:pt x="2298411" y="988205"/>
                  <a:pt x="2295616" y="990534"/>
                  <a:pt x="2292168" y="990534"/>
                </a:cubicBezTo>
                <a:cubicBezTo>
                  <a:pt x="2288720" y="990534"/>
                  <a:pt x="2285925" y="988205"/>
                  <a:pt x="2285925" y="985331"/>
                </a:cubicBezTo>
                <a:cubicBezTo>
                  <a:pt x="2285925" y="982457"/>
                  <a:pt x="2288720" y="980128"/>
                  <a:pt x="2292168" y="980128"/>
                </a:cubicBezTo>
                <a:close/>
                <a:moveTo>
                  <a:pt x="1908754" y="980128"/>
                </a:moveTo>
                <a:cubicBezTo>
                  <a:pt x="1921684" y="980128"/>
                  <a:pt x="1932165" y="991308"/>
                  <a:pt x="1932165" y="1005100"/>
                </a:cubicBezTo>
                <a:cubicBezTo>
                  <a:pt x="1932165" y="1018892"/>
                  <a:pt x="1921684" y="1030072"/>
                  <a:pt x="1908754" y="1030072"/>
                </a:cubicBezTo>
                <a:cubicBezTo>
                  <a:pt x="1895824" y="1030072"/>
                  <a:pt x="1885343" y="1018892"/>
                  <a:pt x="1885343" y="1005100"/>
                </a:cubicBezTo>
                <a:cubicBezTo>
                  <a:pt x="1885343" y="991308"/>
                  <a:pt x="1895824" y="980128"/>
                  <a:pt x="1908754" y="980128"/>
                </a:cubicBezTo>
                <a:close/>
                <a:moveTo>
                  <a:pt x="1467591" y="980128"/>
                </a:moveTo>
                <a:cubicBezTo>
                  <a:pt x="1467878" y="980128"/>
                  <a:pt x="1468111" y="980361"/>
                  <a:pt x="1468111" y="980648"/>
                </a:cubicBezTo>
                <a:cubicBezTo>
                  <a:pt x="1468111" y="980935"/>
                  <a:pt x="1467878" y="981168"/>
                  <a:pt x="1467591" y="981168"/>
                </a:cubicBezTo>
                <a:cubicBezTo>
                  <a:pt x="1467304" y="981168"/>
                  <a:pt x="1467071" y="980935"/>
                  <a:pt x="1467071" y="980648"/>
                </a:cubicBezTo>
                <a:cubicBezTo>
                  <a:pt x="1467071" y="980361"/>
                  <a:pt x="1467304" y="980128"/>
                  <a:pt x="1467591" y="980128"/>
                </a:cubicBezTo>
                <a:close/>
                <a:moveTo>
                  <a:pt x="412549" y="978047"/>
                </a:moveTo>
                <a:cubicBezTo>
                  <a:pt x="421456" y="978047"/>
                  <a:pt x="428677" y="985268"/>
                  <a:pt x="428677" y="994175"/>
                </a:cubicBezTo>
                <a:cubicBezTo>
                  <a:pt x="428677" y="1003082"/>
                  <a:pt x="421456" y="1010303"/>
                  <a:pt x="412549" y="1010303"/>
                </a:cubicBezTo>
                <a:cubicBezTo>
                  <a:pt x="403642" y="1010303"/>
                  <a:pt x="396421" y="1003082"/>
                  <a:pt x="396421" y="994175"/>
                </a:cubicBezTo>
                <a:cubicBezTo>
                  <a:pt x="396421" y="985268"/>
                  <a:pt x="403642" y="978047"/>
                  <a:pt x="412549" y="978047"/>
                </a:cubicBezTo>
                <a:close/>
                <a:moveTo>
                  <a:pt x="29134" y="974925"/>
                </a:moveTo>
                <a:cubicBezTo>
                  <a:pt x="29709" y="974925"/>
                  <a:pt x="30175" y="975624"/>
                  <a:pt x="30175" y="976486"/>
                </a:cubicBezTo>
                <a:cubicBezTo>
                  <a:pt x="30175" y="977348"/>
                  <a:pt x="29709" y="978047"/>
                  <a:pt x="29134" y="978047"/>
                </a:cubicBezTo>
                <a:cubicBezTo>
                  <a:pt x="28559" y="978047"/>
                  <a:pt x="28093" y="977348"/>
                  <a:pt x="28093" y="976486"/>
                </a:cubicBezTo>
                <a:cubicBezTo>
                  <a:pt x="28093" y="975624"/>
                  <a:pt x="28559" y="974925"/>
                  <a:pt x="29134" y="974925"/>
                </a:cubicBezTo>
                <a:close/>
                <a:moveTo>
                  <a:pt x="658621" y="967642"/>
                </a:moveTo>
                <a:cubicBezTo>
                  <a:pt x="666666" y="967642"/>
                  <a:pt x="673188" y="973698"/>
                  <a:pt x="673188" y="981168"/>
                </a:cubicBezTo>
                <a:cubicBezTo>
                  <a:pt x="673188" y="988638"/>
                  <a:pt x="666666" y="994694"/>
                  <a:pt x="658621" y="994694"/>
                </a:cubicBezTo>
                <a:cubicBezTo>
                  <a:pt x="650576" y="994694"/>
                  <a:pt x="644054" y="988638"/>
                  <a:pt x="644054" y="981168"/>
                </a:cubicBezTo>
                <a:cubicBezTo>
                  <a:pt x="644054" y="973698"/>
                  <a:pt x="650576" y="967642"/>
                  <a:pt x="658621" y="967642"/>
                </a:cubicBezTo>
                <a:close/>
                <a:moveTo>
                  <a:pt x="1983668" y="965561"/>
                </a:moveTo>
                <a:cubicBezTo>
                  <a:pt x="1996598" y="965561"/>
                  <a:pt x="2007079" y="976042"/>
                  <a:pt x="2007079" y="988972"/>
                </a:cubicBezTo>
                <a:cubicBezTo>
                  <a:pt x="2007079" y="1001902"/>
                  <a:pt x="1996598" y="1012383"/>
                  <a:pt x="1983668" y="1012383"/>
                </a:cubicBezTo>
                <a:cubicBezTo>
                  <a:pt x="1970738" y="1012383"/>
                  <a:pt x="1960257" y="1001902"/>
                  <a:pt x="1960257" y="988972"/>
                </a:cubicBezTo>
                <a:cubicBezTo>
                  <a:pt x="1960257" y="976042"/>
                  <a:pt x="1970738" y="965561"/>
                  <a:pt x="1983668" y="965561"/>
                </a:cubicBezTo>
                <a:close/>
                <a:moveTo>
                  <a:pt x="1737075" y="965561"/>
                </a:moveTo>
                <a:cubicBezTo>
                  <a:pt x="1743684" y="965561"/>
                  <a:pt x="1749041" y="971151"/>
                  <a:pt x="1749041" y="978047"/>
                </a:cubicBezTo>
                <a:cubicBezTo>
                  <a:pt x="1749041" y="984943"/>
                  <a:pt x="1743684" y="990533"/>
                  <a:pt x="1737075" y="990533"/>
                </a:cubicBezTo>
                <a:cubicBezTo>
                  <a:pt x="1730466" y="990533"/>
                  <a:pt x="1725109" y="984943"/>
                  <a:pt x="1725109" y="978047"/>
                </a:cubicBezTo>
                <a:cubicBezTo>
                  <a:pt x="1725109" y="971151"/>
                  <a:pt x="1730466" y="965561"/>
                  <a:pt x="1737075" y="965561"/>
                </a:cubicBezTo>
                <a:close/>
                <a:moveTo>
                  <a:pt x="339196" y="965561"/>
                </a:moveTo>
                <a:cubicBezTo>
                  <a:pt x="346092" y="965561"/>
                  <a:pt x="351682" y="971151"/>
                  <a:pt x="351682" y="978047"/>
                </a:cubicBezTo>
                <a:cubicBezTo>
                  <a:pt x="351682" y="984943"/>
                  <a:pt x="346092" y="990533"/>
                  <a:pt x="339196" y="990533"/>
                </a:cubicBezTo>
                <a:cubicBezTo>
                  <a:pt x="332300" y="990533"/>
                  <a:pt x="326710" y="984943"/>
                  <a:pt x="326710" y="978047"/>
                </a:cubicBezTo>
                <a:cubicBezTo>
                  <a:pt x="326710" y="971151"/>
                  <a:pt x="332300" y="965561"/>
                  <a:pt x="339196" y="965561"/>
                </a:cubicBezTo>
                <a:close/>
                <a:moveTo>
                  <a:pt x="2363961" y="962440"/>
                </a:moveTo>
                <a:cubicBezTo>
                  <a:pt x="2367409" y="962440"/>
                  <a:pt x="2370204" y="965235"/>
                  <a:pt x="2370204" y="968683"/>
                </a:cubicBezTo>
                <a:cubicBezTo>
                  <a:pt x="2370204" y="972131"/>
                  <a:pt x="2367409" y="974926"/>
                  <a:pt x="2363961" y="974926"/>
                </a:cubicBezTo>
                <a:cubicBezTo>
                  <a:pt x="2360513" y="974926"/>
                  <a:pt x="2357718" y="972131"/>
                  <a:pt x="2357718" y="968683"/>
                </a:cubicBezTo>
                <a:cubicBezTo>
                  <a:pt x="2357718" y="965235"/>
                  <a:pt x="2360513" y="962440"/>
                  <a:pt x="2363961" y="962440"/>
                </a:cubicBezTo>
                <a:close/>
                <a:moveTo>
                  <a:pt x="846427" y="958278"/>
                </a:moveTo>
                <a:cubicBezTo>
                  <a:pt x="847863" y="958278"/>
                  <a:pt x="849028" y="959210"/>
                  <a:pt x="849028" y="960359"/>
                </a:cubicBezTo>
                <a:cubicBezTo>
                  <a:pt x="849028" y="961508"/>
                  <a:pt x="847863" y="962440"/>
                  <a:pt x="846427" y="962440"/>
                </a:cubicBezTo>
                <a:cubicBezTo>
                  <a:pt x="844991" y="962440"/>
                  <a:pt x="843826" y="961508"/>
                  <a:pt x="843826" y="960359"/>
                </a:cubicBezTo>
                <a:cubicBezTo>
                  <a:pt x="843826" y="959210"/>
                  <a:pt x="844991" y="958278"/>
                  <a:pt x="846427" y="958278"/>
                </a:cubicBezTo>
                <a:close/>
                <a:moveTo>
                  <a:pt x="1547708" y="955156"/>
                </a:moveTo>
                <a:cubicBezTo>
                  <a:pt x="1549720" y="955156"/>
                  <a:pt x="1551350" y="956321"/>
                  <a:pt x="1551350" y="957757"/>
                </a:cubicBezTo>
                <a:cubicBezTo>
                  <a:pt x="1551350" y="959193"/>
                  <a:pt x="1549720" y="960358"/>
                  <a:pt x="1547708" y="960358"/>
                </a:cubicBezTo>
                <a:cubicBezTo>
                  <a:pt x="1545697" y="960358"/>
                  <a:pt x="1544066" y="959193"/>
                  <a:pt x="1544066" y="957757"/>
                </a:cubicBezTo>
                <a:cubicBezTo>
                  <a:pt x="1544066" y="956321"/>
                  <a:pt x="1545697" y="955156"/>
                  <a:pt x="1547708" y="955156"/>
                </a:cubicBezTo>
                <a:close/>
                <a:moveTo>
                  <a:pt x="264802" y="950995"/>
                </a:moveTo>
                <a:cubicBezTo>
                  <a:pt x="270261" y="950995"/>
                  <a:pt x="274687" y="955421"/>
                  <a:pt x="274687" y="960880"/>
                </a:cubicBezTo>
                <a:cubicBezTo>
                  <a:pt x="274687" y="966339"/>
                  <a:pt x="270261" y="970765"/>
                  <a:pt x="264802" y="970765"/>
                </a:cubicBezTo>
                <a:cubicBezTo>
                  <a:pt x="259343" y="970765"/>
                  <a:pt x="254917" y="966339"/>
                  <a:pt x="254917" y="960880"/>
                </a:cubicBezTo>
                <a:cubicBezTo>
                  <a:pt x="254917" y="955421"/>
                  <a:pt x="259343" y="950995"/>
                  <a:pt x="264802" y="950995"/>
                </a:cubicBezTo>
                <a:close/>
                <a:moveTo>
                  <a:pt x="2056501" y="947873"/>
                </a:moveTo>
                <a:cubicBezTo>
                  <a:pt x="2068856" y="947873"/>
                  <a:pt x="2078871" y="957888"/>
                  <a:pt x="2078871" y="970243"/>
                </a:cubicBezTo>
                <a:cubicBezTo>
                  <a:pt x="2078871" y="982598"/>
                  <a:pt x="2068856" y="992613"/>
                  <a:pt x="2056501" y="992613"/>
                </a:cubicBezTo>
                <a:cubicBezTo>
                  <a:pt x="2044146" y="992613"/>
                  <a:pt x="2034131" y="982598"/>
                  <a:pt x="2034131" y="970243"/>
                </a:cubicBezTo>
                <a:cubicBezTo>
                  <a:pt x="2034131" y="957888"/>
                  <a:pt x="2044146" y="947873"/>
                  <a:pt x="2056501" y="947873"/>
                </a:cubicBezTo>
                <a:close/>
                <a:moveTo>
                  <a:pt x="584227" y="942671"/>
                </a:moveTo>
                <a:cubicBezTo>
                  <a:pt x="596582" y="942671"/>
                  <a:pt x="606597" y="952221"/>
                  <a:pt x="606597" y="964001"/>
                </a:cubicBezTo>
                <a:cubicBezTo>
                  <a:pt x="606597" y="975781"/>
                  <a:pt x="596582" y="985331"/>
                  <a:pt x="584227" y="985331"/>
                </a:cubicBezTo>
                <a:cubicBezTo>
                  <a:pt x="571872" y="985331"/>
                  <a:pt x="561857" y="975781"/>
                  <a:pt x="561857" y="964001"/>
                </a:cubicBezTo>
                <a:cubicBezTo>
                  <a:pt x="561857" y="952221"/>
                  <a:pt x="571872" y="942671"/>
                  <a:pt x="584227" y="942671"/>
                </a:cubicBezTo>
                <a:close/>
                <a:moveTo>
                  <a:pt x="192488" y="938509"/>
                </a:moveTo>
                <a:cubicBezTo>
                  <a:pt x="195936" y="938509"/>
                  <a:pt x="198731" y="941304"/>
                  <a:pt x="198731" y="944752"/>
                </a:cubicBezTo>
                <a:cubicBezTo>
                  <a:pt x="198731" y="948200"/>
                  <a:pt x="195936" y="950995"/>
                  <a:pt x="192488" y="950995"/>
                </a:cubicBezTo>
                <a:cubicBezTo>
                  <a:pt x="189040" y="950995"/>
                  <a:pt x="186245" y="948200"/>
                  <a:pt x="186245" y="944752"/>
                </a:cubicBezTo>
                <a:cubicBezTo>
                  <a:pt x="186245" y="941304"/>
                  <a:pt x="189040" y="938509"/>
                  <a:pt x="192488" y="938509"/>
                </a:cubicBezTo>
                <a:close/>
                <a:moveTo>
                  <a:pt x="2127773" y="935388"/>
                </a:moveTo>
                <a:cubicBezTo>
                  <a:pt x="2138691" y="935388"/>
                  <a:pt x="2147542" y="943773"/>
                  <a:pt x="2147542" y="954117"/>
                </a:cubicBezTo>
                <a:cubicBezTo>
                  <a:pt x="2147542" y="964461"/>
                  <a:pt x="2138691" y="972846"/>
                  <a:pt x="2127773" y="972846"/>
                </a:cubicBezTo>
                <a:cubicBezTo>
                  <a:pt x="2116855" y="972846"/>
                  <a:pt x="2108004" y="964461"/>
                  <a:pt x="2108004" y="954117"/>
                </a:cubicBezTo>
                <a:cubicBezTo>
                  <a:pt x="2108004" y="943773"/>
                  <a:pt x="2116855" y="935388"/>
                  <a:pt x="2127773" y="935388"/>
                </a:cubicBezTo>
                <a:close/>
                <a:moveTo>
                  <a:pt x="1811469" y="935387"/>
                </a:moveTo>
                <a:cubicBezTo>
                  <a:pt x="1823536" y="935387"/>
                  <a:pt x="1833319" y="945868"/>
                  <a:pt x="1833319" y="958798"/>
                </a:cubicBezTo>
                <a:cubicBezTo>
                  <a:pt x="1833319" y="971728"/>
                  <a:pt x="1823536" y="982209"/>
                  <a:pt x="1811469" y="982209"/>
                </a:cubicBezTo>
                <a:cubicBezTo>
                  <a:pt x="1799402" y="982209"/>
                  <a:pt x="1789619" y="971728"/>
                  <a:pt x="1789619" y="958798"/>
                </a:cubicBezTo>
                <a:cubicBezTo>
                  <a:pt x="1789619" y="945868"/>
                  <a:pt x="1799402" y="935387"/>
                  <a:pt x="1811469" y="935387"/>
                </a:cubicBezTo>
                <a:close/>
                <a:moveTo>
                  <a:pt x="1418688" y="935387"/>
                </a:moveTo>
                <a:cubicBezTo>
                  <a:pt x="1418975" y="935387"/>
                  <a:pt x="1419208" y="935620"/>
                  <a:pt x="1419208" y="935907"/>
                </a:cubicBezTo>
                <a:cubicBezTo>
                  <a:pt x="1419208" y="936194"/>
                  <a:pt x="1418975" y="936427"/>
                  <a:pt x="1418688" y="936427"/>
                </a:cubicBezTo>
                <a:cubicBezTo>
                  <a:pt x="1418401" y="936427"/>
                  <a:pt x="1418168" y="936194"/>
                  <a:pt x="1418168" y="935907"/>
                </a:cubicBezTo>
                <a:cubicBezTo>
                  <a:pt x="1418168" y="935620"/>
                  <a:pt x="1418401" y="935387"/>
                  <a:pt x="1418688" y="935387"/>
                </a:cubicBezTo>
                <a:close/>
                <a:moveTo>
                  <a:pt x="768391" y="933306"/>
                </a:moveTo>
                <a:cubicBezTo>
                  <a:pt x="773275" y="933306"/>
                  <a:pt x="777235" y="937266"/>
                  <a:pt x="777235" y="942150"/>
                </a:cubicBezTo>
                <a:cubicBezTo>
                  <a:pt x="777235" y="947034"/>
                  <a:pt x="773275" y="950994"/>
                  <a:pt x="768391" y="950994"/>
                </a:cubicBezTo>
                <a:cubicBezTo>
                  <a:pt x="763507" y="950994"/>
                  <a:pt x="759547" y="947034"/>
                  <a:pt x="759547" y="942150"/>
                </a:cubicBezTo>
                <a:cubicBezTo>
                  <a:pt x="759547" y="937266"/>
                  <a:pt x="763507" y="933306"/>
                  <a:pt x="768391" y="933306"/>
                </a:cubicBezTo>
                <a:close/>
                <a:moveTo>
                  <a:pt x="1626784" y="928104"/>
                </a:moveTo>
                <a:cubicBezTo>
                  <a:pt x="1632818" y="928104"/>
                  <a:pt x="1637709" y="932530"/>
                  <a:pt x="1637709" y="937989"/>
                </a:cubicBezTo>
                <a:cubicBezTo>
                  <a:pt x="1637709" y="943448"/>
                  <a:pt x="1632818" y="947874"/>
                  <a:pt x="1626784" y="947874"/>
                </a:cubicBezTo>
                <a:cubicBezTo>
                  <a:pt x="1620750" y="947874"/>
                  <a:pt x="1615859" y="943448"/>
                  <a:pt x="1615859" y="937989"/>
                </a:cubicBezTo>
                <a:cubicBezTo>
                  <a:pt x="1615859" y="932530"/>
                  <a:pt x="1620750" y="928104"/>
                  <a:pt x="1626784" y="928104"/>
                </a:cubicBezTo>
                <a:close/>
                <a:moveTo>
                  <a:pt x="508793" y="926023"/>
                </a:moveTo>
                <a:cubicBezTo>
                  <a:pt x="520286" y="926023"/>
                  <a:pt x="529603" y="935340"/>
                  <a:pt x="529603" y="946833"/>
                </a:cubicBezTo>
                <a:cubicBezTo>
                  <a:pt x="529603" y="958326"/>
                  <a:pt x="520286" y="967643"/>
                  <a:pt x="508793" y="967643"/>
                </a:cubicBezTo>
                <a:cubicBezTo>
                  <a:pt x="497300" y="967643"/>
                  <a:pt x="487983" y="958326"/>
                  <a:pt x="487983" y="946833"/>
                </a:cubicBezTo>
                <a:cubicBezTo>
                  <a:pt x="487983" y="935340"/>
                  <a:pt x="497300" y="926023"/>
                  <a:pt x="508793" y="926023"/>
                </a:cubicBezTo>
                <a:close/>
                <a:moveTo>
                  <a:pt x="119134" y="926023"/>
                </a:moveTo>
                <a:cubicBezTo>
                  <a:pt x="120570" y="926023"/>
                  <a:pt x="121735" y="927188"/>
                  <a:pt x="121735" y="928624"/>
                </a:cubicBezTo>
                <a:cubicBezTo>
                  <a:pt x="121735" y="930060"/>
                  <a:pt x="120570" y="931225"/>
                  <a:pt x="119134" y="931225"/>
                </a:cubicBezTo>
                <a:cubicBezTo>
                  <a:pt x="117698" y="931225"/>
                  <a:pt x="116533" y="930060"/>
                  <a:pt x="116533" y="928624"/>
                </a:cubicBezTo>
                <a:cubicBezTo>
                  <a:pt x="116533" y="927188"/>
                  <a:pt x="117698" y="926023"/>
                  <a:pt x="119134" y="926023"/>
                </a:cubicBezTo>
                <a:close/>
                <a:moveTo>
                  <a:pt x="2202167" y="920821"/>
                </a:moveTo>
                <a:cubicBezTo>
                  <a:pt x="2210499" y="920821"/>
                  <a:pt x="2217254" y="928042"/>
                  <a:pt x="2217254" y="936949"/>
                </a:cubicBezTo>
                <a:cubicBezTo>
                  <a:pt x="2217254" y="945856"/>
                  <a:pt x="2210499" y="953077"/>
                  <a:pt x="2202167" y="953077"/>
                </a:cubicBezTo>
                <a:cubicBezTo>
                  <a:pt x="2193835" y="953077"/>
                  <a:pt x="2187080" y="945856"/>
                  <a:pt x="2187080" y="936949"/>
                </a:cubicBezTo>
                <a:cubicBezTo>
                  <a:pt x="2187080" y="928042"/>
                  <a:pt x="2193835" y="920821"/>
                  <a:pt x="2202167" y="920821"/>
                </a:cubicBezTo>
                <a:close/>
                <a:moveTo>
                  <a:pt x="1885343" y="915618"/>
                </a:moveTo>
                <a:cubicBezTo>
                  <a:pt x="1899135" y="915618"/>
                  <a:pt x="1910315" y="927264"/>
                  <a:pt x="1910315" y="941630"/>
                </a:cubicBezTo>
                <a:cubicBezTo>
                  <a:pt x="1910315" y="955996"/>
                  <a:pt x="1899135" y="967642"/>
                  <a:pt x="1885343" y="967642"/>
                </a:cubicBezTo>
                <a:cubicBezTo>
                  <a:pt x="1871551" y="967642"/>
                  <a:pt x="1860371" y="955996"/>
                  <a:pt x="1860371" y="941630"/>
                </a:cubicBezTo>
                <a:cubicBezTo>
                  <a:pt x="1860371" y="927264"/>
                  <a:pt x="1871551" y="915618"/>
                  <a:pt x="1885343" y="915618"/>
                </a:cubicBezTo>
                <a:close/>
                <a:moveTo>
                  <a:pt x="434919" y="913537"/>
                </a:moveTo>
                <a:cubicBezTo>
                  <a:pt x="445263" y="913537"/>
                  <a:pt x="453648" y="921223"/>
                  <a:pt x="453648" y="930705"/>
                </a:cubicBezTo>
                <a:cubicBezTo>
                  <a:pt x="453648" y="940187"/>
                  <a:pt x="445263" y="947873"/>
                  <a:pt x="434919" y="947873"/>
                </a:cubicBezTo>
                <a:cubicBezTo>
                  <a:pt x="424575" y="947873"/>
                  <a:pt x="416190" y="940187"/>
                  <a:pt x="416190" y="930705"/>
                </a:cubicBezTo>
                <a:cubicBezTo>
                  <a:pt x="416190" y="921223"/>
                  <a:pt x="424575" y="913537"/>
                  <a:pt x="434919" y="913537"/>
                </a:cubicBezTo>
                <a:close/>
                <a:moveTo>
                  <a:pt x="2275000" y="911456"/>
                </a:moveTo>
                <a:cubicBezTo>
                  <a:pt x="2281034" y="911456"/>
                  <a:pt x="2285925" y="915882"/>
                  <a:pt x="2285925" y="921341"/>
                </a:cubicBezTo>
                <a:cubicBezTo>
                  <a:pt x="2285925" y="926800"/>
                  <a:pt x="2281034" y="931226"/>
                  <a:pt x="2275000" y="931226"/>
                </a:cubicBezTo>
                <a:cubicBezTo>
                  <a:pt x="2268966" y="931226"/>
                  <a:pt x="2264075" y="926800"/>
                  <a:pt x="2264075" y="921341"/>
                </a:cubicBezTo>
                <a:cubicBezTo>
                  <a:pt x="2264075" y="915882"/>
                  <a:pt x="2268966" y="911456"/>
                  <a:pt x="2275000" y="911456"/>
                </a:cubicBezTo>
                <a:close/>
                <a:moveTo>
                  <a:pt x="891167" y="911456"/>
                </a:moveTo>
                <a:cubicBezTo>
                  <a:pt x="891454" y="911456"/>
                  <a:pt x="891687" y="911689"/>
                  <a:pt x="891687" y="911976"/>
                </a:cubicBezTo>
                <a:cubicBezTo>
                  <a:pt x="891687" y="912263"/>
                  <a:pt x="891454" y="912496"/>
                  <a:pt x="891167" y="912496"/>
                </a:cubicBezTo>
                <a:cubicBezTo>
                  <a:pt x="890880" y="912496"/>
                  <a:pt x="890647" y="912263"/>
                  <a:pt x="890647" y="911976"/>
                </a:cubicBezTo>
                <a:cubicBezTo>
                  <a:pt x="890647" y="911689"/>
                  <a:pt x="890880" y="911456"/>
                  <a:pt x="891167" y="911456"/>
                </a:cubicBezTo>
                <a:close/>
                <a:moveTo>
                  <a:pt x="46302" y="908335"/>
                </a:moveTo>
                <a:cubicBezTo>
                  <a:pt x="48313" y="908335"/>
                  <a:pt x="49944" y="909966"/>
                  <a:pt x="49944" y="911977"/>
                </a:cubicBezTo>
                <a:cubicBezTo>
                  <a:pt x="49944" y="913988"/>
                  <a:pt x="48313" y="915619"/>
                  <a:pt x="46302" y="915619"/>
                </a:cubicBezTo>
                <a:cubicBezTo>
                  <a:pt x="44291" y="915619"/>
                  <a:pt x="42660" y="913988"/>
                  <a:pt x="42660" y="911977"/>
                </a:cubicBezTo>
                <a:cubicBezTo>
                  <a:pt x="42660" y="909966"/>
                  <a:pt x="44291" y="908335"/>
                  <a:pt x="46302" y="908335"/>
                </a:cubicBezTo>
                <a:close/>
                <a:moveTo>
                  <a:pt x="690356" y="906254"/>
                </a:moveTo>
                <a:cubicBezTo>
                  <a:pt x="699838" y="906254"/>
                  <a:pt x="707524" y="913475"/>
                  <a:pt x="707524" y="922382"/>
                </a:cubicBezTo>
                <a:cubicBezTo>
                  <a:pt x="707524" y="931289"/>
                  <a:pt x="699838" y="938510"/>
                  <a:pt x="690356" y="938510"/>
                </a:cubicBezTo>
                <a:cubicBezTo>
                  <a:pt x="680874" y="938510"/>
                  <a:pt x="673188" y="931289"/>
                  <a:pt x="673188" y="922382"/>
                </a:cubicBezTo>
                <a:cubicBezTo>
                  <a:pt x="673188" y="913475"/>
                  <a:pt x="680874" y="906254"/>
                  <a:pt x="690356" y="906254"/>
                </a:cubicBezTo>
                <a:close/>
                <a:moveTo>
                  <a:pt x="1959736" y="901052"/>
                </a:moveTo>
                <a:cubicBezTo>
                  <a:pt x="1973240" y="901052"/>
                  <a:pt x="1984187" y="912232"/>
                  <a:pt x="1984187" y="926024"/>
                </a:cubicBezTo>
                <a:cubicBezTo>
                  <a:pt x="1984187" y="939816"/>
                  <a:pt x="1973240" y="950996"/>
                  <a:pt x="1959736" y="950996"/>
                </a:cubicBezTo>
                <a:cubicBezTo>
                  <a:pt x="1946232" y="950996"/>
                  <a:pt x="1935285" y="939816"/>
                  <a:pt x="1935285" y="926024"/>
                </a:cubicBezTo>
                <a:cubicBezTo>
                  <a:pt x="1935285" y="912232"/>
                  <a:pt x="1946232" y="901052"/>
                  <a:pt x="1959736" y="901052"/>
                </a:cubicBezTo>
                <a:close/>
                <a:moveTo>
                  <a:pt x="1703779" y="901052"/>
                </a:moveTo>
                <a:cubicBezTo>
                  <a:pt x="1712686" y="901052"/>
                  <a:pt x="1719907" y="908738"/>
                  <a:pt x="1719907" y="918220"/>
                </a:cubicBezTo>
                <a:cubicBezTo>
                  <a:pt x="1719907" y="927702"/>
                  <a:pt x="1712686" y="935388"/>
                  <a:pt x="1703779" y="935388"/>
                </a:cubicBezTo>
                <a:cubicBezTo>
                  <a:pt x="1694872" y="935388"/>
                  <a:pt x="1687651" y="927702"/>
                  <a:pt x="1687651" y="918220"/>
                </a:cubicBezTo>
                <a:cubicBezTo>
                  <a:pt x="1687651" y="908738"/>
                  <a:pt x="1694872" y="901052"/>
                  <a:pt x="1703779" y="901052"/>
                </a:cubicBezTo>
                <a:close/>
                <a:moveTo>
                  <a:pt x="361566" y="898971"/>
                </a:moveTo>
                <a:cubicBezTo>
                  <a:pt x="369898" y="898971"/>
                  <a:pt x="376653" y="905493"/>
                  <a:pt x="376653" y="913538"/>
                </a:cubicBezTo>
                <a:cubicBezTo>
                  <a:pt x="376653" y="921583"/>
                  <a:pt x="369898" y="928105"/>
                  <a:pt x="361566" y="928105"/>
                </a:cubicBezTo>
                <a:cubicBezTo>
                  <a:pt x="353234" y="928105"/>
                  <a:pt x="346479" y="921583"/>
                  <a:pt x="346479" y="913538"/>
                </a:cubicBezTo>
                <a:cubicBezTo>
                  <a:pt x="346479" y="905493"/>
                  <a:pt x="353234" y="898971"/>
                  <a:pt x="361566" y="898971"/>
                </a:cubicBezTo>
                <a:close/>
                <a:moveTo>
                  <a:pt x="2348353" y="898970"/>
                </a:moveTo>
                <a:cubicBezTo>
                  <a:pt x="2351226" y="898970"/>
                  <a:pt x="2353556" y="901067"/>
                  <a:pt x="2353556" y="903653"/>
                </a:cubicBezTo>
                <a:cubicBezTo>
                  <a:pt x="2353556" y="906240"/>
                  <a:pt x="2351226" y="908337"/>
                  <a:pt x="2348353" y="908337"/>
                </a:cubicBezTo>
                <a:cubicBezTo>
                  <a:pt x="2345481" y="908337"/>
                  <a:pt x="2343151" y="906240"/>
                  <a:pt x="2343151" y="903653"/>
                </a:cubicBezTo>
                <a:cubicBezTo>
                  <a:pt x="2343151" y="901067"/>
                  <a:pt x="2345481" y="898970"/>
                  <a:pt x="2348353" y="898970"/>
                </a:cubicBezTo>
                <a:close/>
                <a:moveTo>
                  <a:pt x="2034131" y="886485"/>
                </a:moveTo>
                <a:cubicBezTo>
                  <a:pt x="2046198" y="886485"/>
                  <a:pt x="2055981" y="896500"/>
                  <a:pt x="2055981" y="908855"/>
                </a:cubicBezTo>
                <a:cubicBezTo>
                  <a:pt x="2055981" y="921210"/>
                  <a:pt x="2046198" y="931225"/>
                  <a:pt x="2034131" y="931225"/>
                </a:cubicBezTo>
                <a:cubicBezTo>
                  <a:pt x="2022064" y="931225"/>
                  <a:pt x="2012281" y="921210"/>
                  <a:pt x="2012281" y="908855"/>
                </a:cubicBezTo>
                <a:cubicBezTo>
                  <a:pt x="2012281" y="896500"/>
                  <a:pt x="2022064" y="886485"/>
                  <a:pt x="2034131" y="886485"/>
                </a:cubicBezTo>
                <a:close/>
                <a:moveTo>
                  <a:pt x="287172" y="886485"/>
                </a:moveTo>
                <a:cubicBezTo>
                  <a:pt x="294068" y="886485"/>
                  <a:pt x="299658" y="891376"/>
                  <a:pt x="299658" y="897410"/>
                </a:cubicBezTo>
                <a:cubicBezTo>
                  <a:pt x="299658" y="903444"/>
                  <a:pt x="294068" y="908335"/>
                  <a:pt x="287172" y="908335"/>
                </a:cubicBezTo>
                <a:cubicBezTo>
                  <a:pt x="280276" y="908335"/>
                  <a:pt x="274686" y="903444"/>
                  <a:pt x="274686" y="897410"/>
                </a:cubicBezTo>
                <a:cubicBezTo>
                  <a:pt x="274686" y="891376"/>
                  <a:pt x="280276" y="886485"/>
                  <a:pt x="287172" y="886485"/>
                </a:cubicBezTo>
                <a:close/>
                <a:moveTo>
                  <a:pt x="809491" y="881282"/>
                </a:moveTo>
                <a:cubicBezTo>
                  <a:pt x="813514" y="881282"/>
                  <a:pt x="816775" y="884543"/>
                  <a:pt x="816775" y="888566"/>
                </a:cubicBezTo>
                <a:cubicBezTo>
                  <a:pt x="816775" y="892589"/>
                  <a:pt x="813514" y="895850"/>
                  <a:pt x="809491" y="895850"/>
                </a:cubicBezTo>
                <a:cubicBezTo>
                  <a:pt x="805468" y="895850"/>
                  <a:pt x="802207" y="892589"/>
                  <a:pt x="802207" y="888566"/>
                </a:cubicBezTo>
                <a:cubicBezTo>
                  <a:pt x="802207" y="884543"/>
                  <a:pt x="805468" y="881282"/>
                  <a:pt x="809491" y="881282"/>
                </a:cubicBezTo>
                <a:close/>
                <a:moveTo>
                  <a:pt x="614401" y="881282"/>
                </a:moveTo>
                <a:cubicBezTo>
                  <a:pt x="626756" y="881282"/>
                  <a:pt x="636771" y="891297"/>
                  <a:pt x="636771" y="903652"/>
                </a:cubicBezTo>
                <a:cubicBezTo>
                  <a:pt x="636771" y="916007"/>
                  <a:pt x="626756" y="926022"/>
                  <a:pt x="614401" y="926022"/>
                </a:cubicBezTo>
                <a:cubicBezTo>
                  <a:pt x="602046" y="926022"/>
                  <a:pt x="592031" y="916007"/>
                  <a:pt x="592031" y="903652"/>
                </a:cubicBezTo>
                <a:cubicBezTo>
                  <a:pt x="592031" y="891297"/>
                  <a:pt x="602046" y="881282"/>
                  <a:pt x="614401" y="881282"/>
                </a:cubicBezTo>
                <a:close/>
                <a:moveTo>
                  <a:pt x="1780775" y="876080"/>
                </a:moveTo>
                <a:cubicBezTo>
                  <a:pt x="1793705" y="876080"/>
                  <a:pt x="1804186" y="886561"/>
                  <a:pt x="1804186" y="899491"/>
                </a:cubicBezTo>
                <a:cubicBezTo>
                  <a:pt x="1804186" y="912421"/>
                  <a:pt x="1793705" y="922902"/>
                  <a:pt x="1780775" y="922902"/>
                </a:cubicBezTo>
                <a:cubicBezTo>
                  <a:pt x="1767845" y="922902"/>
                  <a:pt x="1757364" y="912421"/>
                  <a:pt x="1757364" y="899491"/>
                </a:cubicBezTo>
                <a:cubicBezTo>
                  <a:pt x="1757364" y="886561"/>
                  <a:pt x="1767845" y="876080"/>
                  <a:pt x="1780775" y="876080"/>
                </a:cubicBezTo>
                <a:close/>
                <a:moveTo>
                  <a:pt x="1585165" y="876080"/>
                </a:moveTo>
                <a:cubicBezTo>
                  <a:pt x="1590049" y="876080"/>
                  <a:pt x="1594009" y="880040"/>
                  <a:pt x="1594009" y="884924"/>
                </a:cubicBezTo>
                <a:cubicBezTo>
                  <a:pt x="1594009" y="889808"/>
                  <a:pt x="1590049" y="893768"/>
                  <a:pt x="1585165" y="893768"/>
                </a:cubicBezTo>
                <a:cubicBezTo>
                  <a:pt x="1580281" y="893768"/>
                  <a:pt x="1576321" y="889808"/>
                  <a:pt x="1576321" y="884924"/>
                </a:cubicBezTo>
                <a:cubicBezTo>
                  <a:pt x="1576321" y="880040"/>
                  <a:pt x="1580281" y="876080"/>
                  <a:pt x="1585165" y="876080"/>
                </a:cubicBezTo>
                <a:close/>
                <a:moveTo>
                  <a:pt x="2106964" y="870878"/>
                </a:moveTo>
                <a:cubicBezTo>
                  <a:pt x="2117308" y="870878"/>
                  <a:pt x="2125693" y="879962"/>
                  <a:pt x="2125693" y="891168"/>
                </a:cubicBezTo>
                <a:cubicBezTo>
                  <a:pt x="2125693" y="902374"/>
                  <a:pt x="2117308" y="911458"/>
                  <a:pt x="2106964" y="911458"/>
                </a:cubicBezTo>
                <a:cubicBezTo>
                  <a:pt x="2096620" y="911458"/>
                  <a:pt x="2088235" y="902374"/>
                  <a:pt x="2088235" y="891168"/>
                </a:cubicBezTo>
                <a:cubicBezTo>
                  <a:pt x="2088235" y="879962"/>
                  <a:pt x="2096620" y="870878"/>
                  <a:pt x="2106964" y="870878"/>
                </a:cubicBezTo>
                <a:close/>
                <a:moveTo>
                  <a:pt x="212778" y="870878"/>
                </a:moveTo>
                <a:cubicBezTo>
                  <a:pt x="218237" y="870878"/>
                  <a:pt x="222663" y="875304"/>
                  <a:pt x="222663" y="880763"/>
                </a:cubicBezTo>
                <a:cubicBezTo>
                  <a:pt x="222663" y="886222"/>
                  <a:pt x="218237" y="890648"/>
                  <a:pt x="212778" y="890648"/>
                </a:cubicBezTo>
                <a:cubicBezTo>
                  <a:pt x="207319" y="890648"/>
                  <a:pt x="202893" y="886222"/>
                  <a:pt x="202893" y="880763"/>
                </a:cubicBezTo>
                <a:cubicBezTo>
                  <a:pt x="202893" y="875304"/>
                  <a:pt x="207319" y="870878"/>
                  <a:pt x="212778" y="870878"/>
                </a:cubicBezTo>
                <a:close/>
                <a:moveTo>
                  <a:pt x="1448863" y="866716"/>
                </a:moveTo>
                <a:cubicBezTo>
                  <a:pt x="1449725" y="866716"/>
                  <a:pt x="1450424" y="867182"/>
                  <a:pt x="1450424" y="867757"/>
                </a:cubicBezTo>
                <a:cubicBezTo>
                  <a:pt x="1450424" y="868332"/>
                  <a:pt x="1449725" y="868798"/>
                  <a:pt x="1448863" y="868798"/>
                </a:cubicBezTo>
                <a:cubicBezTo>
                  <a:pt x="1448001" y="868798"/>
                  <a:pt x="1447302" y="868332"/>
                  <a:pt x="1447302" y="867757"/>
                </a:cubicBezTo>
                <a:cubicBezTo>
                  <a:pt x="1447302" y="867182"/>
                  <a:pt x="1448001" y="866716"/>
                  <a:pt x="1448863" y="866716"/>
                </a:cubicBezTo>
                <a:close/>
                <a:moveTo>
                  <a:pt x="538446" y="866716"/>
                </a:moveTo>
                <a:cubicBezTo>
                  <a:pt x="550226" y="866716"/>
                  <a:pt x="559776" y="876033"/>
                  <a:pt x="559776" y="887526"/>
                </a:cubicBezTo>
                <a:cubicBezTo>
                  <a:pt x="559776" y="899019"/>
                  <a:pt x="550226" y="908336"/>
                  <a:pt x="538446" y="908336"/>
                </a:cubicBezTo>
                <a:cubicBezTo>
                  <a:pt x="526666" y="908336"/>
                  <a:pt x="517116" y="899019"/>
                  <a:pt x="517116" y="887526"/>
                </a:cubicBezTo>
                <a:cubicBezTo>
                  <a:pt x="517116" y="876033"/>
                  <a:pt x="526666" y="866716"/>
                  <a:pt x="538446" y="866716"/>
                </a:cubicBezTo>
                <a:close/>
                <a:moveTo>
                  <a:pt x="2180317" y="863595"/>
                </a:moveTo>
                <a:cubicBezTo>
                  <a:pt x="2185776" y="863595"/>
                  <a:pt x="2190202" y="868021"/>
                  <a:pt x="2190202" y="873480"/>
                </a:cubicBezTo>
                <a:cubicBezTo>
                  <a:pt x="2190202" y="878939"/>
                  <a:pt x="2185776" y="883365"/>
                  <a:pt x="2180317" y="883365"/>
                </a:cubicBezTo>
                <a:cubicBezTo>
                  <a:pt x="2174858" y="883365"/>
                  <a:pt x="2170432" y="878939"/>
                  <a:pt x="2170432" y="873480"/>
                </a:cubicBezTo>
                <a:cubicBezTo>
                  <a:pt x="2170432" y="868021"/>
                  <a:pt x="2174858" y="863595"/>
                  <a:pt x="2180317" y="863595"/>
                </a:cubicBezTo>
                <a:close/>
                <a:moveTo>
                  <a:pt x="140465" y="859433"/>
                </a:moveTo>
                <a:cubicBezTo>
                  <a:pt x="143912" y="859433"/>
                  <a:pt x="146708" y="861530"/>
                  <a:pt x="146708" y="864115"/>
                </a:cubicBezTo>
                <a:cubicBezTo>
                  <a:pt x="146708" y="866700"/>
                  <a:pt x="143912" y="868797"/>
                  <a:pt x="140465" y="868797"/>
                </a:cubicBezTo>
                <a:cubicBezTo>
                  <a:pt x="137018" y="868797"/>
                  <a:pt x="134222" y="866700"/>
                  <a:pt x="134222" y="864115"/>
                </a:cubicBezTo>
                <a:cubicBezTo>
                  <a:pt x="134222" y="861530"/>
                  <a:pt x="137018" y="859433"/>
                  <a:pt x="140465" y="859433"/>
                </a:cubicBezTo>
                <a:close/>
                <a:moveTo>
                  <a:pt x="1856210" y="854230"/>
                </a:moveTo>
                <a:cubicBezTo>
                  <a:pt x="1871151" y="854230"/>
                  <a:pt x="1883263" y="866342"/>
                  <a:pt x="1883263" y="881283"/>
                </a:cubicBezTo>
                <a:cubicBezTo>
                  <a:pt x="1883263" y="896224"/>
                  <a:pt x="1871151" y="908336"/>
                  <a:pt x="1856210" y="908336"/>
                </a:cubicBezTo>
                <a:cubicBezTo>
                  <a:pt x="1841269" y="908336"/>
                  <a:pt x="1829157" y="896224"/>
                  <a:pt x="1829157" y="881283"/>
                </a:cubicBezTo>
                <a:cubicBezTo>
                  <a:pt x="1829157" y="866342"/>
                  <a:pt x="1841269" y="854230"/>
                  <a:pt x="1856210" y="854230"/>
                </a:cubicBezTo>
                <a:close/>
                <a:moveTo>
                  <a:pt x="729373" y="854230"/>
                </a:moveTo>
                <a:cubicBezTo>
                  <a:pt x="736843" y="854230"/>
                  <a:pt x="742899" y="860286"/>
                  <a:pt x="742899" y="867756"/>
                </a:cubicBezTo>
                <a:cubicBezTo>
                  <a:pt x="742899" y="875226"/>
                  <a:pt x="736843" y="881282"/>
                  <a:pt x="729373" y="881282"/>
                </a:cubicBezTo>
                <a:cubicBezTo>
                  <a:pt x="721903" y="881282"/>
                  <a:pt x="715847" y="875226"/>
                  <a:pt x="715847" y="867756"/>
                </a:cubicBezTo>
                <a:cubicBezTo>
                  <a:pt x="715847" y="860286"/>
                  <a:pt x="721903" y="854230"/>
                  <a:pt x="729373" y="854230"/>
                </a:cubicBezTo>
                <a:close/>
                <a:moveTo>
                  <a:pt x="461452" y="854230"/>
                </a:moveTo>
                <a:cubicBezTo>
                  <a:pt x="470359" y="854230"/>
                  <a:pt x="477580" y="861451"/>
                  <a:pt x="477580" y="870358"/>
                </a:cubicBezTo>
                <a:cubicBezTo>
                  <a:pt x="477580" y="879265"/>
                  <a:pt x="470359" y="886486"/>
                  <a:pt x="461452" y="886486"/>
                </a:cubicBezTo>
                <a:cubicBezTo>
                  <a:pt x="452545" y="886486"/>
                  <a:pt x="445324" y="879265"/>
                  <a:pt x="445324" y="870358"/>
                </a:cubicBezTo>
                <a:cubicBezTo>
                  <a:pt x="445324" y="861451"/>
                  <a:pt x="452545" y="854230"/>
                  <a:pt x="461452" y="854230"/>
                </a:cubicBezTo>
                <a:close/>
                <a:moveTo>
                  <a:pt x="2254190" y="851109"/>
                </a:moveTo>
                <a:cubicBezTo>
                  <a:pt x="2256775" y="851109"/>
                  <a:pt x="2258872" y="853439"/>
                  <a:pt x="2258872" y="856311"/>
                </a:cubicBezTo>
                <a:cubicBezTo>
                  <a:pt x="2258872" y="859184"/>
                  <a:pt x="2256775" y="861514"/>
                  <a:pt x="2254190" y="861514"/>
                </a:cubicBezTo>
                <a:cubicBezTo>
                  <a:pt x="2251605" y="861514"/>
                  <a:pt x="2249508" y="859184"/>
                  <a:pt x="2249508" y="856311"/>
                </a:cubicBezTo>
                <a:cubicBezTo>
                  <a:pt x="2249508" y="853439"/>
                  <a:pt x="2251605" y="851109"/>
                  <a:pt x="2254190" y="851109"/>
                </a:cubicBezTo>
                <a:close/>
                <a:moveTo>
                  <a:pt x="1665281" y="849028"/>
                </a:moveTo>
                <a:cubicBezTo>
                  <a:pt x="1673613" y="849028"/>
                  <a:pt x="1680368" y="855783"/>
                  <a:pt x="1680368" y="864115"/>
                </a:cubicBezTo>
                <a:cubicBezTo>
                  <a:pt x="1680368" y="872447"/>
                  <a:pt x="1673613" y="879202"/>
                  <a:pt x="1665281" y="879202"/>
                </a:cubicBezTo>
                <a:cubicBezTo>
                  <a:pt x="1656949" y="879202"/>
                  <a:pt x="1650194" y="872447"/>
                  <a:pt x="1650194" y="864115"/>
                </a:cubicBezTo>
                <a:cubicBezTo>
                  <a:pt x="1650194" y="855783"/>
                  <a:pt x="1656949" y="849028"/>
                  <a:pt x="1665281" y="849028"/>
                </a:cubicBezTo>
                <a:close/>
                <a:moveTo>
                  <a:pt x="67111" y="843826"/>
                </a:moveTo>
                <a:cubicBezTo>
                  <a:pt x="68548" y="843826"/>
                  <a:pt x="69713" y="844991"/>
                  <a:pt x="69713" y="846428"/>
                </a:cubicBezTo>
                <a:cubicBezTo>
                  <a:pt x="69713" y="847865"/>
                  <a:pt x="68548" y="849030"/>
                  <a:pt x="67111" y="849030"/>
                </a:cubicBezTo>
                <a:cubicBezTo>
                  <a:pt x="65674" y="849030"/>
                  <a:pt x="64509" y="847865"/>
                  <a:pt x="64509" y="846428"/>
                </a:cubicBezTo>
                <a:cubicBezTo>
                  <a:pt x="64509" y="844991"/>
                  <a:pt x="65674" y="843826"/>
                  <a:pt x="67111" y="843826"/>
                </a:cubicBezTo>
                <a:close/>
                <a:moveTo>
                  <a:pt x="387578" y="839664"/>
                </a:moveTo>
                <a:cubicBezTo>
                  <a:pt x="395336" y="839664"/>
                  <a:pt x="401625" y="845720"/>
                  <a:pt x="401625" y="853190"/>
                </a:cubicBezTo>
                <a:cubicBezTo>
                  <a:pt x="401625" y="860660"/>
                  <a:pt x="395336" y="866716"/>
                  <a:pt x="387578" y="866716"/>
                </a:cubicBezTo>
                <a:cubicBezTo>
                  <a:pt x="379820" y="866716"/>
                  <a:pt x="373531" y="860660"/>
                  <a:pt x="373531" y="853190"/>
                </a:cubicBezTo>
                <a:cubicBezTo>
                  <a:pt x="373531" y="845720"/>
                  <a:pt x="379820" y="839664"/>
                  <a:pt x="387578" y="839664"/>
                </a:cubicBezTo>
                <a:close/>
                <a:moveTo>
                  <a:pt x="1931644" y="839663"/>
                </a:moveTo>
                <a:cubicBezTo>
                  <a:pt x="1944574" y="839663"/>
                  <a:pt x="1955055" y="850610"/>
                  <a:pt x="1955055" y="864114"/>
                </a:cubicBezTo>
                <a:cubicBezTo>
                  <a:pt x="1955055" y="877618"/>
                  <a:pt x="1944574" y="888565"/>
                  <a:pt x="1931644" y="888565"/>
                </a:cubicBezTo>
                <a:cubicBezTo>
                  <a:pt x="1918714" y="888565"/>
                  <a:pt x="1908233" y="877618"/>
                  <a:pt x="1908233" y="864114"/>
                </a:cubicBezTo>
                <a:cubicBezTo>
                  <a:pt x="1908233" y="850610"/>
                  <a:pt x="1918714" y="839663"/>
                  <a:pt x="1931644" y="839663"/>
                </a:cubicBezTo>
                <a:close/>
                <a:moveTo>
                  <a:pt x="2328066" y="836542"/>
                </a:moveTo>
                <a:cubicBezTo>
                  <a:pt x="2329503" y="836542"/>
                  <a:pt x="2330668" y="837707"/>
                  <a:pt x="2330668" y="839144"/>
                </a:cubicBezTo>
                <a:cubicBezTo>
                  <a:pt x="2330668" y="840581"/>
                  <a:pt x="2329503" y="841746"/>
                  <a:pt x="2328066" y="841746"/>
                </a:cubicBezTo>
                <a:cubicBezTo>
                  <a:pt x="2326629" y="841746"/>
                  <a:pt x="2325464" y="840581"/>
                  <a:pt x="2325464" y="839144"/>
                </a:cubicBezTo>
                <a:cubicBezTo>
                  <a:pt x="2325464" y="837707"/>
                  <a:pt x="2326629" y="836542"/>
                  <a:pt x="2328066" y="836542"/>
                </a:cubicBezTo>
                <a:close/>
                <a:moveTo>
                  <a:pt x="1536783" y="834461"/>
                </a:moveTo>
                <a:cubicBezTo>
                  <a:pt x="1539655" y="834461"/>
                  <a:pt x="1541985" y="836092"/>
                  <a:pt x="1541985" y="838103"/>
                </a:cubicBezTo>
                <a:cubicBezTo>
                  <a:pt x="1541985" y="840115"/>
                  <a:pt x="1539655" y="841745"/>
                  <a:pt x="1536783" y="841745"/>
                </a:cubicBezTo>
                <a:cubicBezTo>
                  <a:pt x="1533910" y="841745"/>
                  <a:pt x="1531580" y="840115"/>
                  <a:pt x="1531580" y="838103"/>
                </a:cubicBezTo>
                <a:cubicBezTo>
                  <a:pt x="1531580" y="836092"/>
                  <a:pt x="1533910" y="834461"/>
                  <a:pt x="1536783" y="834461"/>
                </a:cubicBezTo>
                <a:close/>
                <a:moveTo>
                  <a:pt x="856312" y="834461"/>
                </a:moveTo>
                <a:cubicBezTo>
                  <a:pt x="860335" y="834461"/>
                  <a:pt x="863596" y="837722"/>
                  <a:pt x="863596" y="841745"/>
                </a:cubicBezTo>
                <a:cubicBezTo>
                  <a:pt x="863596" y="845768"/>
                  <a:pt x="860335" y="849029"/>
                  <a:pt x="856312" y="849029"/>
                </a:cubicBezTo>
                <a:cubicBezTo>
                  <a:pt x="852289" y="849029"/>
                  <a:pt x="849028" y="845768"/>
                  <a:pt x="849028" y="841745"/>
                </a:cubicBezTo>
                <a:cubicBezTo>
                  <a:pt x="849028" y="837722"/>
                  <a:pt x="852289" y="834461"/>
                  <a:pt x="856312" y="834461"/>
                </a:cubicBezTo>
                <a:close/>
                <a:moveTo>
                  <a:pt x="2007078" y="827178"/>
                </a:moveTo>
                <a:cubicBezTo>
                  <a:pt x="2017996" y="827178"/>
                  <a:pt x="2026847" y="836029"/>
                  <a:pt x="2026847" y="846947"/>
                </a:cubicBezTo>
                <a:cubicBezTo>
                  <a:pt x="2026847" y="857865"/>
                  <a:pt x="2017996" y="866716"/>
                  <a:pt x="2007078" y="866716"/>
                </a:cubicBezTo>
                <a:cubicBezTo>
                  <a:pt x="1996160" y="866716"/>
                  <a:pt x="1987309" y="857865"/>
                  <a:pt x="1987309" y="846947"/>
                </a:cubicBezTo>
                <a:cubicBezTo>
                  <a:pt x="1987309" y="836029"/>
                  <a:pt x="1996160" y="827178"/>
                  <a:pt x="2007078" y="827178"/>
                </a:cubicBezTo>
                <a:close/>
                <a:moveTo>
                  <a:pt x="649777" y="827178"/>
                </a:moveTo>
                <a:cubicBezTo>
                  <a:pt x="661557" y="827178"/>
                  <a:pt x="671107" y="836495"/>
                  <a:pt x="671107" y="847988"/>
                </a:cubicBezTo>
                <a:cubicBezTo>
                  <a:pt x="671107" y="859481"/>
                  <a:pt x="661557" y="868798"/>
                  <a:pt x="649777" y="868798"/>
                </a:cubicBezTo>
                <a:cubicBezTo>
                  <a:pt x="637997" y="868798"/>
                  <a:pt x="628447" y="859481"/>
                  <a:pt x="628447" y="847988"/>
                </a:cubicBezTo>
                <a:cubicBezTo>
                  <a:pt x="628447" y="836495"/>
                  <a:pt x="637997" y="827178"/>
                  <a:pt x="649777" y="827178"/>
                </a:cubicBezTo>
                <a:close/>
                <a:moveTo>
                  <a:pt x="313704" y="824057"/>
                </a:moveTo>
                <a:cubicBezTo>
                  <a:pt x="319738" y="824057"/>
                  <a:pt x="324629" y="829181"/>
                  <a:pt x="324629" y="835502"/>
                </a:cubicBezTo>
                <a:cubicBezTo>
                  <a:pt x="324629" y="841823"/>
                  <a:pt x="319738" y="846947"/>
                  <a:pt x="313704" y="846947"/>
                </a:cubicBezTo>
                <a:cubicBezTo>
                  <a:pt x="307670" y="846947"/>
                  <a:pt x="302779" y="841823"/>
                  <a:pt x="302779" y="835502"/>
                </a:cubicBezTo>
                <a:cubicBezTo>
                  <a:pt x="302779" y="829181"/>
                  <a:pt x="307670" y="824057"/>
                  <a:pt x="313704" y="824057"/>
                </a:cubicBezTo>
                <a:close/>
                <a:moveTo>
                  <a:pt x="1743318" y="821975"/>
                </a:moveTo>
                <a:cubicBezTo>
                  <a:pt x="1755098" y="821975"/>
                  <a:pt x="1764648" y="831292"/>
                  <a:pt x="1764648" y="842785"/>
                </a:cubicBezTo>
                <a:cubicBezTo>
                  <a:pt x="1764648" y="854278"/>
                  <a:pt x="1755098" y="863595"/>
                  <a:pt x="1743318" y="863595"/>
                </a:cubicBezTo>
                <a:cubicBezTo>
                  <a:pt x="1731538" y="863595"/>
                  <a:pt x="1721988" y="854278"/>
                  <a:pt x="1721988" y="842785"/>
                </a:cubicBezTo>
                <a:cubicBezTo>
                  <a:pt x="1721988" y="831292"/>
                  <a:pt x="1731538" y="821975"/>
                  <a:pt x="1743318" y="821975"/>
                </a:cubicBezTo>
                <a:close/>
                <a:moveTo>
                  <a:pt x="2080952" y="811571"/>
                </a:moveTo>
                <a:cubicBezTo>
                  <a:pt x="2088997" y="811571"/>
                  <a:pt x="2095519" y="818792"/>
                  <a:pt x="2095519" y="827699"/>
                </a:cubicBezTo>
                <a:cubicBezTo>
                  <a:pt x="2095519" y="836606"/>
                  <a:pt x="2088997" y="843827"/>
                  <a:pt x="2080952" y="843827"/>
                </a:cubicBezTo>
                <a:cubicBezTo>
                  <a:pt x="2072907" y="843827"/>
                  <a:pt x="2066385" y="836606"/>
                  <a:pt x="2066385" y="827699"/>
                </a:cubicBezTo>
                <a:cubicBezTo>
                  <a:pt x="2066385" y="818792"/>
                  <a:pt x="2072907" y="811571"/>
                  <a:pt x="2080952" y="811571"/>
                </a:cubicBezTo>
                <a:close/>
                <a:moveTo>
                  <a:pt x="1063886" y="809490"/>
                </a:moveTo>
                <a:cubicBezTo>
                  <a:pt x="1065322" y="809490"/>
                  <a:pt x="1066487" y="809956"/>
                  <a:pt x="1066487" y="810531"/>
                </a:cubicBezTo>
                <a:cubicBezTo>
                  <a:pt x="1066487" y="811106"/>
                  <a:pt x="1065322" y="811572"/>
                  <a:pt x="1063886" y="811572"/>
                </a:cubicBezTo>
                <a:cubicBezTo>
                  <a:pt x="1062450" y="811572"/>
                  <a:pt x="1061285" y="811106"/>
                  <a:pt x="1061285" y="810531"/>
                </a:cubicBezTo>
                <a:cubicBezTo>
                  <a:pt x="1061285" y="809956"/>
                  <a:pt x="1062450" y="809490"/>
                  <a:pt x="1063886" y="809490"/>
                </a:cubicBezTo>
                <a:close/>
                <a:moveTo>
                  <a:pt x="239310" y="809490"/>
                </a:moveTo>
                <a:cubicBezTo>
                  <a:pt x="243907" y="809490"/>
                  <a:pt x="247634" y="813450"/>
                  <a:pt x="247634" y="818334"/>
                </a:cubicBezTo>
                <a:cubicBezTo>
                  <a:pt x="247634" y="823218"/>
                  <a:pt x="243907" y="827178"/>
                  <a:pt x="239310" y="827178"/>
                </a:cubicBezTo>
                <a:cubicBezTo>
                  <a:pt x="234713" y="827178"/>
                  <a:pt x="230986" y="823218"/>
                  <a:pt x="230986" y="818334"/>
                </a:cubicBezTo>
                <a:cubicBezTo>
                  <a:pt x="230986" y="813450"/>
                  <a:pt x="234713" y="809490"/>
                  <a:pt x="239310" y="809490"/>
                </a:cubicBezTo>
                <a:close/>
                <a:moveTo>
                  <a:pt x="1329207" y="807409"/>
                </a:moveTo>
                <a:cubicBezTo>
                  <a:pt x="1330643" y="807409"/>
                  <a:pt x="1331808" y="808341"/>
                  <a:pt x="1331808" y="809490"/>
                </a:cubicBezTo>
                <a:cubicBezTo>
                  <a:pt x="1331808" y="810639"/>
                  <a:pt x="1330643" y="811571"/>
                  <a:pt x="1329207" y="811571"/>
                </a:cubicBezTo>
                <a:cubicBezTo>
                  <a:pt x="1327771" y="811571"/>
                  <a:pt x="1326606" y="810639"/>
                  <a:pt x="1326606" y="809490"/>
                </a:cubicBezTo>
                <a:cubicBezTo>
                  <a:pt x="1326606" y="808341"/>
                  <a:pt x="1327771" y="807409"/>
                  <a:pt x="1329207" y="807409"/>
                </a:cubicBezTo>
                <a:close/>
                <a:moveTo>
                  <a:pt x="572782" y="804287"/>
                </a:moveTo>
                <a:cubicBezTo>
                  <a:pt x="585712" y="804287"/>
                  <a:pt x="596193" y="814768"/>
                  <a:pt x="596193" y="827698"/>
                </a:cubicBezTo>
                <a:cubicBezTo>
                  <a:pt x="596193" y="840628"/>
                  <a:pt x="585712" y="851109"/>
                  <a:pt x="572782" y="851109"/>
                </a:cubicBezTo>
                <a:cubicBezTo>
                  <a:pt x="559852" y="851109"/>
                  <a:pt x="549371" y="840628"/>
                  <a:pt x="549371" y="827698"/>
                </a:cubicBezTo>
                <a:cubicBezTo>
                  <a:pt x="549371" y="814768"/>
                  <a:pt x="559852" y="804287"/>
                  <a:pt x="572782" y="804287"/>
                </a:cubicBezTo>
                <a:close/>
                <a:moveTo>
                  <a:pt x="2155346" y="802207"/>
                </a:moveTo>
                <a:cubicBezTo>
                  <a:pt x="2160805" y="802207"/>
                  <a:pt x="2165231" y="806633"/>
                  <a:pt x="2165231" y="812092"/>
                </a:cubicBezTo>
                <a:cubicBezTo>
                  <a:pt x="2165231" y="817551"/>
                  <a:pt x="2160805" y="821977"/>
                  <a:pt x="2155346" y="821977"/>
                </a:cubicBezTo>
                <a:cubicBezTo>
                  <a:pt x="2149887" y="821977"/>
                  <a:pt x="2145461" y="817551"/>
                  <a:pt x="2145461" y="812092"/>
                </a:cubicBezTo>
                <a:cubicBezTo>
                  <a:pt x="2145461" y="806633"/>
                  <a:pt x="2149887" y="802207"/>
                  <a:pt x="2155346" y="802207"/>
                </a:cubicBezTo>
                <a:close/>
                <a:moveTo>
                  <a:pt x="773594" y="802206"/>
                </a:moveTo>
                <a:cubicBezTo>
                  <a:pt x="781352" y="802206"/>
                  <a:pt x="787641" y="808728"/>
                  <a:pt x="787641" y="816773"/>
                </a:cubicBezTo>
                <a:cubicBezTo>
                  <a:pt x="787641" y="824818"/>
                  <a:pt x="781352" y="831340"/>
                  <a:pt x="773594" y="831340"/>
                </a:cubicBezTo>
                <a:cubicBezTo>
                  <a:pt x="765836" y="831340"/>
                  <a:pt x="759547" y="824818"/>
                  <a:pt x="759547" y="816773"/>
                </a:cubicBezTo>
                <a:cubicBezTo>
                  <a:pt x="759547" y="808728"/>
                  <a:pt x="765836" y="802206"/>
                  <a:pt x="773594" y="802206"/>
                </a:cubicBezTo>
                <a:close/>
                <a:moveTo>
                  <a:pt x="1821354" y="797004"/>
                </a:moveTo>
                <a:cubicBezTo>
                  <a:pt x="1836582" y="797004"/>
                  <a:pt x="1848927" y="809116"/>
                  <a:pt x="1848927" y="824057"/>
                </a:cubicBezTo>
                <a:cubicBezTo>
                  <a:pt x="1848927" y="838998"/>
                  <a:pt x="1836582" y="851110"/>
                  <a:pt x="1821354" y="851110"/>
                </a:cubicBezTo>
                <a:cubicBezTo>
                  <a:pt x="1806126" y="851110"/>
                  <a:pt x="1793781" y="838998"/>
                  <a:pt x="1793781" y="824057"/>
                </a:cubicBezTo>
                <a:cubicBezTo>
                  <a:pt x="1793781" y="809116"/>
                  <a:pt x="1806126" y="797004"/>
                  <a:pt x="1821354" y="797004"/>
                </a:cubicBezTo>
                <a:close/>
                <a:moveTo>
                  <a:pt x="1619501" y="797004"/>
                </a:moveTo>
                <a:cubicBezTo>
                  <a:pt x="1628408" y="797004"/>
                  <a:pt x="1635629" y="804225"/>
                  <a:pt x="1635629" y="813132"/>
                </a:cubicBezTo>
                <a:cubicBezTo>
                  <a:pt x="1635629" y="822039"/>
                  <a:pt x="1628408" y="829260"/>
                  <a:pt x="1619501" y="829260"/>
                </a:cubicBezTo>
                <a:cubicBezTo>
                  <a:pt x="1610594" y="829260"/>
                  <a:pt x="1603373" y="822039"/>
                  <a:pt x="1603373" y="813132"/>
                </a:cubicBezTo>
                <a:cubicBezTo>
                  <a:pt x="1603373" y="804225"/>
                  <a:pt x="1610594" y="797004"/>
                  <a:pt x="1619501" y="797004"/>
                </a:cubicBezTo>
                <a:close/>
                <a:moveTo>
                  <a:pt x="164916" y="797004"/>
                </a:moveTo>
                <a:cubicBezTo>
                  <a:pt x="166928" y="797004"/>
                  <a:pt x="168558" y="799334"/>
                  <a:pt x="168558" y="802206"/>
                </a:cubicBezTo>
                <a:cubicBezTo>
                  <a:pt x="168558" y="805079"/>
                  <a:pt x="166928" y="807409"/>
                  <a:pt x="164916" y="807409"/>
                </a:cubicBezTo>
                <a:cubicBezTo>
                  <a:pt x="162905" y="807409"/>
                  <a:pt x="161274" y="805079"/>
                  <a:pt x="161274" y="802206"/>
                </a:cubicBezTo>
                <a:cubicBezTo>
                  <a:pt x="161274" y="799334"/>
                  <a:pt x="162905" y="797004"/>
                  <a:pt x="164916" y="797004"/>
                </a:cubicBezTo>
                <a:close/>
                <a:moveTo>
                  <a:pt x="1129957" y="794923"/>
                </a:moveTo>
                <a:cubicBezTo>
                  <a:pt x="1130532" y="794923"/>
                  <a:pt x="1130998" y="795389"/>
                  <a:pt x="1130998" y="795964"/>
                </a:cubicBezTo>
                <a:cubicBezTo>
                  <a:pt x="1130998" y="796539"/>
                  <a:pt x="1130532" y="797005"/>
                  <a:pt x="1129957" y="797005"/>
                </a:cubicBezTo>
                <a:cubicBezTo>
                  <a:pt x="1129382" y="797005"/>
                  <a:pt x="1128916" y="796539"/>
                  <a:pt x="1128916" y="795964"/>
                </a:cubicBezTo>
                <a:cubicBezTo>
                  <a:pt x="1128916" y="795389"/>
                  <a:pt x="1129382" y="794923"/>
                  <a:pt x="1129957" y="794923"/>
                </a:cubicBezTo>
                <a:close/>
                <a:moveTo>
                  <a:pt x="910937" y="794923"/>
                </a:moveTo>
                <a:cubicBezTo>
                  <a:pt x="915247" y="794923"/>
                  <a:pt x="918741" y="798184"/>
                  <a:pt x="918741" y="802207"/>
                </a:cubicBezTo>
                <a:cubicBezTo>
                  <a:pt x="918741" y="806230"/>
                  <a:pt x="915247" y="809491"/>
                  <a:pt x="910937" y="809491"/>
                </a:cubicBezTo>
                <a:cubicBezTo>
                  <a:pt x="906627" y="809491"/>
                  <a:pt x="903133" y="806230"/>
                  <a:pt x="903133" y="802207"/>
                </a:cubicBezTo>
                <a:cubicBezTo>
                  <a:pt x="903133" y="798184"/>
                  <a:pt x="906627" y="794923"/>
                  <a:pt x="910937" y="794923"/>
                </a:cubicBezTo>
                <a:close/>
                <a:moveTo>
                  <a:pt x="2229219" y="791802"/>
                </a:moveTo>
                <a:cubicBezTo>
                  <a:pt x="2230655" y="791802"/>
                  <a:pt x="2231820" y="792967"/>
                  <a:pt x="2231820" y="794403"/>
                </a:cubicBezTo>
                <a:cubicBezTo>
                  <a:pt x="2231820" y="795839"/>
                  <a:pt x="2230655" y="797004"/>
                  <a:pt x="2229219" y="797004"/>
                </a:cubicBezTo>
                <a:cubicBezTo>
                  <a:pt x="2227783" y="797004"/>
                  <a:pt x="2226618" y="795839"/>
                  <a:pt x="2226618" y="794403"/>
                </a:cubicBezTo>
                <a:cubicBezTo>
                  <a:pt x="2226618" y="792967"/>
                  <a:pt x="2227783" y="791802"/>
                  <a:pt x="2229219" y="791802"/>
                </a:cubicBezTo>
                <a:close/>
                <a:moveTo>
                  <a:pt x="495266" y="791802"/>
                </a:moveTo>
                <a:cubicBezTo>
                  <a:pt x="506184" y="791802"/>
                  <a:pt x="515035" y="800187"/>
                  <a:pt x="515035" y="810531"/>
                </a:cubicBezTo>
                <a:cubicBezTo>
                  <a:pt x="515035" y="820875"/>
                  <a:pt x="506184" y="829260"/>
                  <a:pt x="495266" y="829260"/>
                </a:cubicBezTo>
                <a:cubicBezTo>
                  <a:pt x="484348" y="829260"/>
                  <a:pt x="475497" y="820875"/>
                  <a:pt x="475497" y="810531"/>
                </a:cubicBezTo>
                <a:cubicBezTo>
                  <a:pt x="475497" y="800187"/>
                  <a:pt x="484348" y="791802"/>
                  <a:pt x="495266" y="791802"/>
                </a:cubicBezTo>
                <a:close/>
                <a:moveTo>
                  <a:pt x="1482158" y="789721"/>
                </a:moveTo>
                <a:cubicBezTo>
                  <a:pt x="1487617" y="789721"/>
                  <a:pt x="1492043" y="794147"/>
                  <a:pt x="1492043" y="799606"/>
                </a:cubicBezTo>
                <a:cubicBezTo>
                  <a:pt x="1492043" y="805065"/>
                  <a:pt x="1487617" y="809491"/>
                  <a:pt x="1482158" y="809491"/>
                </a:cubicBezTo>
                <a:cubicBezTo>
                  <a:pt x="1476699" y="809491"/>
                  <a:pt x="1472273" y="805065"/>
                  <a:pt x="1472273" y="799606"/>
                </a:cubicBezTo>
                <a:cubicBezTo>
                  <a:pt x="1472273" y="794147"/>
                  <a:pt x="1476699" y="789721"/>
                  <a:pt x="1482158" y="789721"/>
                </a:cubicBezTo>
                <a:close/>
                <a:moveTo>
                  <a:pt x="90522" y="782437"/>
                </a:moveTo>
                <a:cubicBezTo>
                  <a:pt x="91097" y="782437"/>
                  <a:pt x="91563" y="783602"/>
                  <a:pt x="91563" y="785039"/>
                </a:cubicBezTo>
                <a:cubicBezTo>
                  <a:pt x="91563" y="786476"/>
                  <a:pt x="91097" y="787641"/>
                  <a:pt x="90522" y="787641"/>
                </a:cubicBezTo>
                <a:cubicBezTo>
                  <a:pt x="89947" y="787641"/>
                  <a:pt x="89481" y="786476"/>
                  <a:pt x="89481" y="785039"/>
                </a:cubicBezTo>
                <a:cubicBezTo>
                  <a:pt x="89481" y="783602"/>
                  <a:pt x="89947" y="782437"/>
                  <a:pt x="90522" y="782437"/>
                </a:cubicBezTo>
                <a:close/>
                <a:moveTo>
                  <a:pt x="1898869" y="779316"/>
                </a:moveTo>
                <a:cubicBezTo>
                  <a:pt x="1913235" y="779316"/>
                  <a:pt x="1924881" y="790962"/>
                  <a:pt x="1924881" y="805328"/>
                </a:cubicBezTo>
                <a:cubicBezTo>
                  <a:pt x="1924881" y="819694"/>
                  <a:pt x="1913235" y="831340"/>
                  <a:pt x="1898869" y="831340"/>
                </a:cubicBezTo>
                <a:cubicBezTo>
                  <a:pt x="1884503" y="831340"/>
                  <a:pt x="1872857" y="819694"/>
                  <a:pt x="1872857" y="805328"/>
                </a:cubicBezTo>
                <a:cubicBezTo>
                  <a:pt x="1872857" y="790962"/>
                  <a:pt x="1884503" y="779316"/>
                  <a:pt x="1898869" y="779316"/>
                </a:cubicBezTo>
                <a:close/>
                <a:moveTo>
                  <a:pt x="418272" y="779316"/>
                </a:moveTo>
                <a:cubicBezTo>
                  <a:pt x="425168" y="779316"/>
                  <a:pt x="430758" y="785605"/>
                  <a:pt x="430758" y="793363"/>
                </a:cubicBezTo>
                <a:cubicBezTo>
                  <a:pt x="430758" y="801121"/>
                  <a:pt x="425168" y="807410"/>
                  <a:pt x="418272" y="807410"/>
                </a:cubicBezTo>
                <a:cubicBezTo>
                  <a:pt x="411376" y="807410"/>
                  <a:pt x="405786" y="801121"/>
                  <a:pt x="405786" y="793363"/>
                </a:cubicBezTo>
                <a:cubicBezTo>
                  <a:pt x="405786" y="785605"/>
                  <a:pt x="411376" y="779316"/>
                  <a:pt x="418272" y="779316"/>
                </a:cubicBezTo>
                <a:close/>
                <a:moveTo>
                  <a:pt x="2302573" y="775154"/>
                </a:moveTo>
                <a:cubicBezTo>
                  <a:pt x="2303148" y="775154"/>
                  <a:pt x="2303614" y="775620"/>
                  <a:pt x="2303614" y="776195"/>
                </a:cubicBezTo>
                <a:cubicBezTo>
                  <a:pt x="2303614" y="776770"/>
                  <a:pt x="2303148" y="777236"/>
                  <a:pt x="2302573" y="777236"/>
                </a:cubicBezTo>
                <a:cubicBezTo>
                  <a:pt x="2301998" y="777236"/>
                  <a:pt x="2301532" y="776770"/>
                  <a:pt x="2301532" y="776195"/>
                </a:cubicBezTo>
                <a:cubicBezTo>
                  <a:pt x="2301532" y="775620"/>
                  <a:pt x="2301998" y="775154"/>
                  <a:pt x="2302573" y="775154"/>
                </a:cubicBezTo>
                <a:close/>
                <a:moveTo>
                  <a:pt x="691916" y="769952"/>
                </a:moveTo>
                <a:cubicBezTo>
                  <a:pt x="705133" y="769952"/>
                  <a:pt x="715847" y="781132"/>
                  <a:pt x="715847" y="794924"/>
                </a:cubicBezTo>
                <a:cubicBezTo>
                  <a:pt x="715847" y="808716"/>
                  <a:pt x="705133" y="819896"/>
                  <a:pt x="691916" y="819896"/>
                </a:cubicBezTo>
                <a:cubicBezTo>
                  <a:pt x="678699" y="819896"/>
                  <a:pt x="667985" y="808716"/>
                  <a:pt x="667985" y="794924"/>
                </a:cubicBezTo>
                <a:cubicBezTo>
                  <a:pt x="667985" y="781132"/>
                  <a:pt x="678699" y="769952"/>
                  <a:pt x="691916" y="769952"/>
                </a:cubicBezTo>
                <a:close/>
                <a:moveTo>
                  <a:pt x="1702739" y="767871"/>
                </a:moveTo>
                <a:cubicBezTo>
                  <a:pt x="1716243" y="767871"/>
                  <a:pt x="1727190" y="778352"/>
                  <a:pt x="1727190" y="791282"/>
                </a:cubicBezTo>
                <a:cubicBezTo>
                  <a:pt x="1727190" y="804212"/>
                  <a:pt x="1716243" y="814693"/>
                  <a:pt x="1702739" y="814693"/>
                </a:cubicBezTo>
                <a:cubicBezTo>
                  <a:pt x="1689235" y="814693"/>
                  <a:pt x="1678288" y="804212"/>
                  <a:pt x="1678288" y="791282"/>
                </a:cubicBezTo>
                <a:cubicBezTo>
                  <a:pt x="1678288" y="778352"/>
                  <a:pt x="1689235" y="767871"/>
                  <a:pt x="1702739" y="767871"/>
                </a:cubicBezTo>
                <a:close/>
                <a:moveTo>
                  <a:pt x="1974303" y="764750"/>
                </a:moveTo>
                <a:cubicBezTo>
                  <a:pt x="1986658" y="764750"/>
                  <a:pt x="1996673" y="774765"/>
                  <a:pt x="1996673" y="787120"/>
                </a:cubicBezTo>
                <a:cubicBezTo>
                  <a:pt x="1996673" y="799475"/>
                  <a:pt x="1986658" y="809490"/>
                  <a:pt x="1974303" y="809490"/>
                </a:cubicBezTo>
                <a:cubicBezTo>
                  <a:pt x="1961948" y="809490"/>
                  <a:pt x="1951933" y="799475"/>
                  <a:pt x="1951933" y="787120"/>
                </a:cubicBezTo>
                <a:cubicBezTo>
                  <a:pt x="1951933" y="774765"/>
                  <a:pt x="1961948" y="764750"/>
                  <a:pt x="1974303" y="764750"/>
                </a:cubicBezTo>
                <a:close/>
                <a:moveTo>
                  <a:pt x="342837" y="764750"/>
                </a:moveTo>
                <a:cubicBezTo>
                  <a:pt x="348871" y="764750"/>
                  <a:pt x="353762" y="769874"/>
                  <a:pt x="353762" y="776195"/>
                </a:cubicBezTo>
                <a:cubicBezTo>
                  <a:pt x="353762" y="782516"/>
                  <a:pt x="348871" y="787640"/>
                  <a:pt x="342837" y="787640"/>
                </a:cubicBezTo>
                <a:cubicBezTo>
                  <a:pt x="336803" y="787640"/>
                  <a:pt x="331912" y="782516"/>
                  <a:pt x="331912" y="776195"/>
                </a:cubicBezTo>
                <a:cubicBezTo>
                  <a:pt x="331912" y="769874"/>
                  <a:pt x="336803" y="764750"/>
                  <a:pt x="342837" y="764750"/>
                </a:cubicBezTo>
                <a:close/>
                <a:moveTo>
                  <a:pt x="969203" y="764749"/>
                </a:moveTo>
                <a:cubicBezTo>
                  <a:pt x="971215" y="764749"/>
                  <a:pt x="972845" y="766380"/>
                  <a:pt x="972845" y="768391"/>
                </a:cubicBezTo>
                <a:cubicBezTo>
                  <a:pt x="972845" y="770403"/>
                  <a:pt x="971215" y="772033"/>
                  <a:pt x="969203" y="772033"/>
                </a:cubicBezTo>
                <a:cubicBezTo>
                  <a:pt x="967192" y="772033"/>
                  <a:pt x="965561" y="770403"/>
                  <a:pt x="965561" y="768391"/>
                </a:cubicBezTo>
                <a:cubicBezTo>
                  <a:pt x="965561" y="766380"/>
                  <a:pt x="967192" y="764749"/>
                  <a:pt x="969203" y="764749"/>
                </a:cubicBezTo>
                <a:close/>
                <a:moveTo>
                  <a:pt x="1423891" y="762668"/>
                </a:moveTo>
                <a:cubicBezTo>
                  <a:pt x="1425903" y="762668"/>
                  <a:pt x="1427533" y="764299"/>
                  <a:pt x="1427533" y="766310"/>
                </a:cubicBezTo>
                <a:cubicBezTo>
                  <a:pt x="1427533" y="768322"/>
                  <a:pt x="1425903" y="769952"/>
                  <a:pt x="1423891" y="769952"/>
                </a:cubicBezTo>
                <a:cubicBezTo>
                  <a:pt x="1421880" y="769952"/>
                  <a:pt x="1420249" y="768322"/>
                  <a:pt x="1420249" y="766310"/>
                </a:cubicBezTo>
                <a:cubicBezTo>
                  <a:pt x="1420249" y="764299"/>
                  <a:pt x="1421880" y="762668"/>
                  <a:pt x="1423891" y="762668"/>
                </a:cubicBezTo>
                <a:close/>
                <a:moveTo>
                  <a:pt x="823016" y="757466"/>
                </a:moveTo>
                <a:cubicBezTo>
                  <a:pt x="830486" y="757466"/>
                  <a:pt x="836542" y="763522"/>
                  <a:pt x="836542" y="770992"/>
                </a:cubicBezTo>
                <a:cubicBezTo>
                  <a:pt x="836542" y="778462"/>
                  <a:pt x="830486" y="784518"/>
                  <a:pt x="823016" y="784518"/>
                </a:cubicBezTo>
                <a:cubicBezTo>
                  <a:pt x="815546" y="784518"/>
                  <a:pt x="809490" y="778462"/>
                  <a:pt x="809490" y="770992"/>
                </a:cubicBezTo>
                <a:cubicBezTo>
                  <a:pt x="809490" y="763522"/>
                  <a:pt x="815546" y="757466"/>
                  <a:pt x="823016" y="757466"/>
                </a:cubicBezTo>
                <a:close/>
                <a:moveTo>
                  <a:pt x="1570599" y="755385"/>
                </a:moveTo>
                <a:cubicBezTo>
                  <a:pt x="1579506" y="755385"/>
                  <a:pt x="1586727" y="761907"/>
                  <a:pt x="1586727" y="769952"/>
                </a:cubicBezTo>
                <a:cubicBezTo>
                  <a:pt x="1586727" y="777997"/>
                  <a:pt x="1579506" y="784519"/>
                  <a:pt x="1570599" y="784519"/>
                </a:cubicBezTo>
                <a:cubicBezTo>
                  <a:pt x="1561692" y="784519"/>
                  <a:pt x="1554471" y="777997"/>
                  <a:pt x="1554471" y="769952"/>
                </a:cubicBezTo>
                <a:cubicBezTo>
                  <a:pt x="1554471" y="761907"/>
                  <a:pt x="1561692" y="755385"/>
                  <a:pt x="1570599" y="755385"/>
                </a:cubicBezTo>
                <a:close/>
                <a:moveTo>
                  <a:pt x="2051299" y="752264"/>
                </a:moveTo>
                <a:cubicBezTo>
                  <a:pt x="2060781" y="752264"/>
                  <a:pt x="2068467" y="760183"/>
                  <a:pt x="2068467" y="769952"/>
                </a:cubicBezTo>
                <a:cubicBezTo>
                  <a:pt x="2068467" y="779721"/>
                  <a:pt x="2060781" y="787640"/>
                  <a:pt x="2051299" y="787640"/>
                </a:cubicBezTo>
                <a:cubicBezTo>
                  <a:pt x="2041817" y="787640"/>
                  <a:pt x="2034131" y="779721"/>
                  <a:pt x="2034131" y="769952"/>
                </a:cubicBezTo>
                <a:cubicBezTo>
                  <a:pt x="2034131" y="760183"/>
                  <a:pt x="2041817" y="752264"/>
                  <a:pt x="2051299" y="752264"/>
                </a:cubicBezTo>
                <a:close/>
                <a:moveTo>
                  <a:pt x="611279" y="752264"/>
                </a:moveTo>
                <a:cubicBezTo>
                  <a:pt x="623634" y="752264"/>
                  <a:pt x="633649" y="762279"/>
                  <a:pt x="633649" y="774634"/>
                </a:cubicBezTo>
                <a:cubicBezTo>
                  <a:pt x="633649" y="786989"/>
                  <a:pt x="623634" y="797004"/>
                  <a:pt x="611279" y="797004"/>
                </a:cubicBezTo>
                <a:cubicBezTo>
                  <a:pt x="598924" y="797004"/>
                  <a:pt x="588909" y="786989"/>
                  <a:pt x="588909" y="774634"/>
                </a:cubicBezTo>
                <a:cubicBezTo>
                  <a:pt x="588909" y="762279"/>
                  <a:pt x="598924" y="752264"/>
                  <a:pt x="611279" y="752264"/>
                </a:cubicBezTo>
                <a:close/>
                <a:moveTo>
                  <a:pt x="267403" y="750183"/>
                </a:moveTo>
                <a:cubicBezTo>
                  <a:pt x="271426" y="750183"/>
                  <a:pt x="274687" y="753444"/>
                  <a:pt x="274687" y="757467"/>
                </a:cubicBezTo>
                <a:cubicBezTo>
                  <a:pt x="274687" y="761490"/>
                  <a:pt x="271426" y="764751"/>
                  <a:pt x="267403" y="764751"/>
                </a:cubicBezTo>
                <a:cubicBezTo>
                  <a:pt x="263380" y="764751"/>
                  <a:pt x="260119" y="761490"/>
                  <a:pt x="260119" y="757467"/>
                </a:cubicBezTo>
                <a:cubicBezTo>
                  <a:pt x="260119" y="753444"/>
                  <a:pt x="263380" y="750183"/>
                  <a:pt x="267403" y="750183"/>
                </a:cubicBezTo>
                <a:close/>
                <a:moveTo>
                  <a:pt x="1781816" y="742899"/>
                </a:moveTo>
                <a:cubicBezTo>
                  <a:pt x="1797044" y="742899"/>
                  <a:pt x="1809389" y="755011"/>
                  <a:pt x="1809389" y="769952"/>
                </a:cubicBezTo>
                <a:cubicBezTo>
                  <a:pt x="1809389" y="784893"/>
                  <a:pt x="1797044" y="797005"/>
                  <a:pt x="1781816" y="797005"/>
                </a:cubicBezTo>
                <a:cubicBezTo>
                  <a:pt x="1766588" y="797005"/>
                  <a:pt x="1754243" y="784893"/>
                  <a:pt x="1754243" y="769952"/>
                </a:cubicBezTo>
                <a:cubicBezTo>
                  <a:pt x="1754243" y="755011"/>
                  <a:pt x="1766588" y="742899"/>
                  <a:pt x="1781816" y="742899"/>
                </a:cubicBezTo>
                <a:close/>
                <a:moveTo>
                  <a:pt x="1361462" y="739778"/>
                </a:moveTo>
                <a:cubicBezTo>
                  <a:pt x="1362898" y="739778"/>
                  <a:pt x="1364063" y="740477"/>
                  <a:pt x="1364063" y="741339"/>
                </a:cubicBezTo>
                <a:cubicBezTo>
                  <a:pt x="1364063" y="742201"/>
                  <a:pt x="1362898" y="742900"/>
                  <a:pt x="1361462" y="742900"/>
                </a:cubicBezTo>
                <a:cubicBezTo>
                  <a:pt x="1360026" y="742900"/>
                  <a:pt x="1358861" y="742201"/>
                  <a:pt x="1358861" y="741339"/>
                </a:cubicBezTo>
                <a:cubicBezTo>
                  <a:pt x="1358861" y="740477"/>
                  <a:pt x="1360026" y="739778"/>
                  <a:pt x="1361462" y="739778"/>
                </a:cubicBezTo>
                <a:close/>
                <a:moveTo>
                  <a:pt x="1031112" y="739778"/>
                </a:moveTo>
                <a:cubicBezTo>
                  <a:pt x="1031687" y="739778"/>
                  <a:pt x="1032153" y="740943"/>
                  <a:pt x="1032153" y="742379"/>
                </a:cubicBezTo>
                <a:cubicBezTo>
                  <a:pt x="1032153" y="743815"/>
                  <a:pt x="1031687" y="744980"/>
                  <a:pt x="1031112" y="744980"/>
                </a:cubicBezTo>
                <a:cubicBezTo>
                  <a:pt x="1030537" y="744980"/>
                  <a:pt x="1030071" y="743815"/>
                  <a:pt x="1030071" y="742379"/>
                </a:cubicBezTo>
                <a:cubicBezTo>
                  <a:pt x="1030071" y="740943"/>
                  <a:pt x="1030537" y="739778"/>
                  <a:pt x="1031112" y="739778"/>
                </a:cubicBezTo>
                <a:close/>
                <a:moveTo>
                  <a:pt x="2125692" y="737697"/>
                </a:moveTo>
                <a:cubicBezTo>
                  <a:pt x="2132588" y="737697"/>
                  <a:pt x="2138178" y="743753"/>
                  <a:pt x="2138178" y="751223"/>
                </a:cubicBezTo>
                <a:cubicBezTo>
                  <a:pt x="2138178" y="758693"/>
                  <a:pt x="2132588" y="764749"/>
                  <a:pt x="2125692" y="764749"/>
                </a:cubicBezTo>
                <a:cubicBezTo>
                  <a:pt x="2118796" y="764749"/>
                  <a:pt x="2113206" y="758693"/>
                  <a:pt x="2113206" y="751223"/>
                </a:cubicBezTo>
                <a:cubicBezTo>
                  <a:pt x="2113206" y="743753"/>
                  <a:pt x="2118796" y="737697"/>
                  <a:pt x="2125692" y="737697"/>
                </a:cubicBezTo>
                <a:close/>
                <a:moveTo>
                  <a:pt x="191968" y="737697"/>
                </a:moveTo>
                <a:cubicBezTo>
                  <a:pt x="193980" y="737697"/>
                  <a:pt x="195610" y="738862"/>
                  <a:pt x="195610" y="740298"/>
                </a:cubicBezTo>
                <a:cubicBezTo>
                  <a:pt x="195610" y="741734"/>
                  <a:pt x="193980" y="742899"/>
                  <a:pt x="191968" y="742899"/>
                </a:cubicBezTo>
                <a:cubicBezTo>
                  <a:pt x="189957" y="742899"/>
                  <a:pt x="188326" y="741734"/>
                  <a:pt x="188326" y="740298"/>
                </a:cubicBezTo>
                <a:cubicBezTo>
                  <a:pt x="188326" y="738862"/>
                  <a:pt x="189957" y="737697"/>
                  <a:pt x="191968" y="737697"/>
                </a:cubicBezTo>
                <a:close/>
                <a:moveTo>
                  <a:pt x="532723" y="735616"/>
                </a:moveTo>
                <a:cubicBezTo>
                  <a:pt x="543641" y="735616"/>
                  <a:pt x="552492" y="744467"/>
                  <a:pt x="552492" y="755385"/>
                </a:cubicBezTo>
                <a:cubicBezTo>
                  <a:pt x="552492" y="766303"/>
                  <a:pt x="543641" y="775154"/>
                  <a:pt x="532723" y="775154"/>
                </a:cubicBezTo>
                <a:cubicBezTo>
                  <a:pt x="521805" y="775154"/>
                  <a:pt x="512954" y="766303"/>
                  <a:pt x="512954" y="755385"/>
                </a:cubicBezTo>
                <a:cubicBezTo>
                  <a:pt x="512954" y="744467"/>
                  <a:pt x="521805" y="735616"/>
                  <a:pt x="532723" y="735616"/>
                </a:cubicBezTo>
                <a:close/>
                <a:moveTo>
                  <a:pt x="2199566" y="727292"/>
                </a:moveTo>
                <a:cubicBezTo>
                  <a:pt x="2202440" y="727292"/>
                  <a:pt x="2204769" y="729621"/>
                  <a:pt x="2204769" y="732495"/>
                </a:cubicBezTo>
                <a:cubicBezTo>
                  <a:pt x="2204769" y="735369"/>
                  <a:pt x="2202440" y="737698"/>
                  <a:pt x="2199566" y="737698"/>
                </a:cubicBezTo>
                <a:cubicBezTo>
                  <a:pt x="2196692" y="737698"/>
                  <a:pt x="2194363" y="735369"/>
                  <a:pt x="2194363" y="732495"/>
                </a:cubicBezTo>
                <a:cubicBezTo>
                  <a:pt x="2194363" y="729621"/>
                  <a:pt x="2196692" y="727292"/>
                  <a:pt x="2199566" y="727292"/>
                </a:cubicBezTo>
                <a:close/>
                <a:moveTo>
                  <a:pt x="738738" y="727292"/>
                </a:moveTo>
                <a:cubicBezTo>
                  <a:pt x="749082" y="727292"/>
                  <a:pt x="757467" y="735677"/>
                  <a:pt x="757467" y="746021"/>
                </a:cubicBezTo>
                <a:cubicBezTo>
                  <a:pt x="757467" y="756365"/>
                  <a:pt x="749082" y="764750"/>
                  <a:pt x="738738" y="764750"/>
                </a:cubicBezTo>
                <a:cubicBezTo>
                  <a:pt x="728394" y="764750"/>
                  <a:pt x="720009" y="756365"/>
                  <a:pt x="720009" y="746021"/>
                </a:cubicBezTo>
                <a:cubicBezTo>
                  <a:pt x="720009" y="735677"/>
                  <a:pt x="728394" y="727292"/>
                  <a:pt x="738738" y="727292"/>
                </a:cubicBezTo>
                <a:close/>
                <a:moveTo>
                  <a:pt x="1860892" y="723130"/>
                </a:moveTo>
                <a:cubicBezTo>
                  <a:pt x="1876120" y="723130"/>
                  <a:pt x="1888465" y="735242"/>
                  <a:pt x="1888465" y="750183"/>
                </a:cubicBezTo>
                <a:cubicBezTo>
                  <a:pt x="1888465" y="765124"/>
                  <a:pt x="1876120" y="777236"/>
                  <a:pt x="1860892" y="777236"/>
                </a:cubicBezTo>
                <a:cubicBezTo>
                  <a:pt x="1845664" y="777236"/>
                  <a:pt x="1833319" y="765124"/>
                  <a:pt x="1833319" y="750183"/>
                </a:cubicBezTo>
                <a:cubicBezTo>
                  <a:pt x="1833319" y="735242"/>
                  <a:pt x="1845664" y="723130"/>
                  <a:pt x="1860892" y="723130"/>
                </a:cubicBezTo>
                <a:close/>
                <a:moveTo>
                  <a:pt x="1655397" y="723130"/>
                </a:moveTo>
                <a:cubicBezTo>
                  <a:pt x="1666315" y="723130"/>
                  <a:pt x="1675166" y="732447"/>
                  <a:pt x="1675166" y="743940"/>
                </a:cubicBezTo>
                <a:cubicBezTo>
                  <a:pt x="1675166" y="755433"/>
                  <a:pt x="1666315" y="764750"/>
                  <a:pt x="1655397" y="764750"/>
                </a:cubicBezTo>
                <a:cubicBezTo>
                  <a:pt x="1644479" y="764750"/>
                  <a:pt x="1635628" y="755433"/>
                  <a:pt x="1635628" y="743940"/>
                </a:cubicBezTo>
                <a:cubicBezTo>
                  <a:pt x="1635628" y="732447"/>
                  <a:pt x="1644479" y="723130"/>
                  <a:pt x="1655397" y="723130"/>
                </a:cubicBezTo>
                <a:close/>
                <a:moveTo>
                  <a:pt x="118094" y="723130"/>
                </a:moveTo>
                <a:cubicBezTo>
                  <a:pt x="118956" y="723130"/>
                  <a:pt x="119655" y="723596"/>
                  <a:pt x="119655" y="724171"/>
                </a:cubicBezTo>
                <a:cubicBezTo>
                  <a:pt x="119655" y="724746"/>
                  <a:pt x="118956" y="725212"/>
                  <a:pt x="118094" y="725212"/>
                </a:cubicBezTo>
                <a:cubicBezTo>
                  <a:pt x="117232" y="725212"/>
                  <a:pt x="116533" y="724746"/>
                  <a:pt x="116533" y="724171"/>
                </a:cubicBezTo>
                <a:cubicBezTo>
                  <a:pt x="116533" y="723596"/>
                  <a:pt x="117232" y="723130"/>
                  <a:pt x="118094" y="723130"/>
                </a:cubicBezTo>
                <a:close/>
                <a:moveTo>
                  <a:pt x="454169" y="720009"/>
                </a:moveTo>
                <a:cubicBezTo>
                  <a:pt x="463076" y="720009"/>
                  <a:pt x="470297" y="726764"/>
                  <a:pt x="470297" y="735096"/>
                </a:cubicBezTo>
                <a:cubicBezTo>
                  <a:pt x="470297" y="743428"/>
                  <a:pt x="463076" y="750183"/>
                  <a:pt x="454169" y="750183"/>
                </a:cubicBezTo>
                <a:cubicBezTo>
                  <a:pt x="445262" y="750183"/>
                  <a:pt x="438041" y="743428"/>
                  <a:pt x="438041" y="735096"/>
                </a:cubicBezTo>
                <a:cubicBezTo>
                  <a:pt x="438041" y="726764"/>
                  <a:pt x="445262" y="720009"/>
                  <a:pt x="454169" y="720009"/>
                </a:cubicBezTo>
                <a:close/>
                <a:moveTo>
                  <a:pt x="1296433" y="717928"/>
                </a:moveTo>
                <a:cubicBezTo>
                  <a:pt x="1300456" y="717928"/>
                  <a:pt x="1303717" y="720723"/>
                  <a:pt x="1303717" y="724171"/>
                </a:cubicBezTo>
                <a:cubicBezTo>
                  <a:pt x="1303717" y="727619"/>
                  <a:pt x="1300456" y="730414"/>
                  <a:pt x="1296433" y="730414"/>
                </a:cubicBezTo>
                <a:cubicBezTo>
                  <a:pt x="1292410" y="730414"/>
                  <a:pt x="1289149" y="727619"/>
                  <a:pt x="1289149" y="724171"/>
                </a:cubicBezTo>
                <a:cubicBezTo>
                  <a:pt x="1289149" y="720723"/>
                  <a:pt x="1292410" y="717928"/>
                  <a:pt x="1296433" y="717928"/>
                </a:cubicBezTo>
                <a:close/>
                <a:moveTo>
                  <a:pt x="1096662" y="717928"/>
                </a:moveTo>
                <a:cubicBezTo>
                  <a:pt x="1100685" y="717928"/>
                  <a:pt x="1103946" y="721189"/>
                  <a:pt x="1103946" y="725212"/>
                </a:cubicBezTo>
                <a:cubicBezTo>
                  <a:pt x="1103946" y="729235"/>
                  <a:pt x="1100685" y="732496"/>
                  <a:pt x="1096662" y="732496"/>
                </a:cubicBezTo>
                <a:cubicBezTo>
                  <a:pt x="1092639" y="732496"/>
                  <a:pt x="1089378" y="729235"/>
                  <a:pt x="1089378" y="725212"/>
                </a:cubicBezTo>
                <a:cubicBezTo>
                  <a:pt x="1089378" y="721189"/>
                  <a:pt x="1092639" y="717928"/>
                  <a:pt x="1096662" y="717928"/>
                </a:cubicBezTo>
                <a:close/>
                <a:moveTo>
                  <a:pt x="877642" y="717928"/>
                </a:moveTo>
                <a:cubicBezTo>
                  <a:pt x="886549" y="717928"/>
                  <a:pt x="893770" y="725149"/>
                  <a:pt x="893770" y="734056"/>
                </a:cubicBezTo>
                <a:cubicBezTo>
                  <a:pt x="893770" y="742963"/>
                  <a:pt x="886549" y="750184"/>
                  <a:pt x="877642" y="750184"/>
                </a:cubicBezTo>
                <a:cubicBezTo>
                  <a:pt x="868735" y="750184"/>
                  <a:pt x="861514" y="742963"/>
                  <a:pt x="861514" y="734056"/>
                </a:cubicBezTo>
                <a:cubicBezTo>
                  <a:pt x="861514" y="725149"/>
                  <a:pt x="868735" y="717928"/>
                  <a:pt x="877642" y="717928"/>
                </a:cubicBezTo>
                <a:close/>
                <a:moveTo>
                  <a:pt x="2275521" y="712726"/>
                </a:moveTo>
                <a:cubicBezTo>
                  <a:pt x="2276096" y="712726"/>
                  <a:pt x="2276562" y="713891"/>
                  <a:pt x="2276562" y="715328"/>
                </a:cubicBezTo>
                <a:cubicBezTo>
                  <a:pt x="2276562" y="716765"/>
                  <a:pt x="2276096" y="717930"/>
                  <a:pt x="2275521" y="717930"/>
                </a:cubicBezTo>
                <a:cubicBezTo>
                  <a:pt x="2274946" y="717930"/>
                  <a:pt x="2274480" y="716765"/>
                  <a:pt x="2274480" y="715328"/>
                </a:cubicBezTo>
                <a:cubicBezTo>
                  <a:pt x="2274480" y="713891"/>
                  <a:pt x="2274946" y="712726"/>
                  <a:pt x="2275521" y="712726"/>
                </a:cubicBezTo>
                <a:close/>
                <a:moveTo>
                  <a:pt x="1938928" y="712726"/>
                </a:moveTo>
                <a:cubicBezTo>
                  <a:pt x="1948985" y="712726"/>
                  <a:pt x="1957137" y="720645"/>
                  <a:pt x="1957137" y="730414"/>
                </a:cubicBezTo>
                <a:cubicBezTo>
                  <a:pt x="1957137" y="740183"/>
                  <a:pt x="1948985" y="748102"/>
                  <a:pt x="1938928" y="748102"/>
                </a:cubicBezTo>
                <a:cubicBezTo>
                  <a:pt x="1928871" y="748102"/>
                  <a:pt x="1920719" y="740183"/>
                  <a:pt x="1920719" y="730414"/>
                </a:cubicBezTo>
                <a:cubicBezTo>
                  <a:pt x="1920719" y="720645"/>
                  <a:pt x="1928871" y="712726"/>
                  <a:pt x="1938928" y="712726"/>
                </a:cubicBezTo>
                <a:close/>
                <a:moveTo>
                  <a:pt x="1514412" y="712725"/>
                </a:moveTo>
                <a:cubicBezTo>
                  <a:pt x="1523894" y="712725"/>
                  <a:pt x="1531580" y="720644"/>
                  <a:pt x="1531580" y="730413"/>
                </a:cubicBezTo>
                <a:cubicBezTo>
                  <a:pt x="1531580" y="740182"/>
                  <a:pt x="1523894" y="748101"/>
                  <a:pt x="1514412" y="748101"/>
                </a:cubicBezTo>
                <a:cubicBezTo>
                  <a:pt x="1504930" y="748101"/>
                  <a:pt x="1497244" y="740182"/>
                  <a:pt x="1497244" y="730413"/>
                </a:cubicBezTo>
                <a:cubicBezTo>
                  <a:pt x="1497244" y="720644"/>
                  <a:pt x="1504930" y="712725"/>
                  <a:pt x="1514412" y="712725"/>
                </a:cubicBezTo>
                <a:close/>
                <a:moveTo>
                  <a:pt x="1230883" y="710645"/>
                </a:moveTo>
                <a:cubicBezTo>
                  <a:pt x="1234331" y="710645"/>
                  <a:pt x="1237126" y="713440"/>
                  <a:pt x="1237126" y="716888"/>
                </a:cubicBezTo>
                <a:cubicBezTo>
                  <a:pt x="1237126" y="720336"/>
                  <a:pt x="1234331" y="723131"/>
                  <a:pt x="1230883" y="723131"/>
                </a:cubicBezTo>
                <a:cubicBezTo>
                  <a:pt x="1227435" y="723131"/>
                  <a:pt x="1224640" y="720336"/>
                  <a:pt x="1224640" y="716888"/>
                </a:cubicBezTo>
                <a:cubicBezTo>
                  <a:pt x="1224640" y="713440"/>
                  <a:pt x="1227435" y="710645"/>
                  <a:pt x="1230883" y="710645"/>
                </a:cubicBezTo>
                <a:close/>
                <a:moveTo>
                  <a:pt x="1163252" y="707523"/>
                </a:moveTo>
                <a:cubicBezTo>
                  <a:pt x="1167275" y="707523"/>
                  <a:pt x="1170536" y="711017"/>
                  <a:pt x="1170536" y="715327"/>
                </a:cubicBezTo>
                <a:cubicBezTo>
                  <a:pt x="1170536" y="719637"/>
                  <a:pt x="1167275" y="723131"/>
                  <a:pt x="1163252" y="723131"/>
                </a:cubicBezTo>
                <a:cubicBezTo>
                  <a:pt x="1159229" y="723131"/>
                  <a:pt x="1155968" y="719637"/>
                  <a:pt x="1155968" y="715327"/>
                </a:cubicBezTo>
                <a:cubicBezTo>
                  <a:pt x="1155968" y="711017"/>
                  <a:pt x="1159229" y="707523"/>
                  <a:pt x="1163252" y="707523"/>
                </a:cubicBezTo>
                <a:close/>
                <a:moveTo>
                  <a:pt x="43181" y="705442"/>
                </a:moveTo>
                <a:cubicBezTo>
                  <a:pt x="43469" y="705442"/>
                  <a:pt x="43702" y="705675"/>
                  <a:pt x="43702" y="705963"/>
                </a:cubicBezTo>
                <a:cubicBezTo>
                  <a:pt x="43702" y="706251"/>
                  <a:pt x="43469" y="706484"/>
                  <a:pt x="43181" y="706484"/>
                </a:cubicBezTo>
                <a:cubicBezTo>
                  <a:pt x="42893" y="706484"/>
                  <a:pt x="42660" y="706251"/>
                  <a:pt x="42660" y="705963"/>
                </a:cubicBezTo>
                <a:cubicBezTo>
                  <a:pt x="42660" y="705675"/>
                  <a:pt x="42893" y="705442"/>
                  <a:pt x="43181" y="705442"/>
                </a:cubicBezTo>
                <a:close/>
                <a:moveTo>
                  <a:pt x="377693" y="703362"/>
                </a:moveTo>
                <a:cubicBezTo>
                  <a:pt x="385163" y="703362"/>
                  <a:pt x="391219" y="709418"/>
                  <a:pt x="391219" y="716888"/>
                </a:cubicBezTo>
                <a:cubicBezTo>
                  <a:pt x="391219" y="724358"/>
                  <a:pt x="385163" y="730414"/>
                  <a:pt x="377693" y="730414"/>
                </a:cubicBezTo>
                <a:cubicBezTo>
                  <a:pt x="370223" y="730414"/>
                  <a:pt x="364167" y="724358"/>
                  <a:pt x="364167" y="716888"/>
                </a:cubicBezTo>
                <a:cubicBezTo>
                  <a:pt x="364167" y="709418"/>
                  <a:pt x="370223" y="703362"/>
                  <a:pt x="377693" y="703362"/>
                </a:cubicBezTo>
                <a:close/>
                <a:moveTo>
                  <a:pt x="2015402" y="698159"/>
                </a:moveTo>
                <a:cubicBezTo>
                  <a:pt x="2022872" y="698159"/>
                  <a:pt x="2028928" y="704215"/>
                  <a:pt x="2028928" y="711685"/>
                </a:cubicBezTo>
                <a:cubicBezTo>
                  <a:pt x="2028928" y="719155"/>
                  <a:pt x="2022872" y="725211"/>
                  <a:pt x="2015402" y="725211"/>
                </a:cubicBezTo>
                <a:cubicBezTo>
                  <a:pt x="2007932" y="725211"/>
                  <a:pt x="2001876" y="719155"/>
                  <a:pt x="2001876" y="711685"/>
                </a:cubicBezTo>
                <a:cubicBezTo>
                  <a:pt x="2001876" y="704215"/>
                  <a:pt x="2007932" y="698159"/>
                  <a:pt x="2015402" y="698159"/>
                </a:cubicBezTo>
                <a:close/>
                <a:moveTo>
                  <a:pt x="656020" y="698159"/>
                </a:moveTo>
                <a:cubicBezTo>
                  <a:pt x="669524" y="698159"/>
                  <a:pt x="680471" y="709339"/>
                  <a:pt x="680471" y="723131"/>
                </a:cubicBezTo>
                <a:cubicBezTo>
                  <a:pt x="680471" y="736923"/>
                  <a:pt x="669524" y="748103"/>
                  <a:pt x="656020" y="748103"/>
                </a:cubicBezTo>
                <a:cubicBezTo>
                  <a:pt x="642516" y="748103"/>
                  <a:pt x="631569" y="736923"/>
                  <a:pt x="631569" y="723131"/>
                </a:cubicBezTo>
                <a:cubicBezTo>
                  <a:pt x="631569" y="709339"/>
                  <a:pt x="642516" y="698159"/>
                  <a:pt x="656020" y="698159"/>
                </a:cubicBezTo>
                <a:close/>
                <a:moveTo>
                  <a:pt x="1737075" y="696078"/>
                </a:moveTo>
                <a:cubicBezTo>
                  <a:pt x="1750579" y="696078"/>
                  <a:pt x="1761526" y="707025"/>
                  <a:pt x="1761526" y="720529"/>
                </a:cubicBezTo>
                <a:cubicBezTo>
                  <a:pt x="1761526" y="734033"/>
                  <a:pt x="1750579" y="744980"/>
                  <a:pt x="1737075" y="744980"/>
                </a:cubicBezTo>
                <a:cubicBezTo>
                  <a:pt x="1723571" y="744980"/>
                  <a:pt x="1712624" y="734033"/>
                  <a:pt x="1712624" y="720529"/>
                </a:cubicBezTo>
                <a:cubicBezTo>
                  <a:pt x="1712624" y="707025"/>
                  <a:pt x="1723571" y="696078"/>
                  <a:pt x="1737075" y="696078"/>
                </a:cubicBezTo>
                <a:close/>
                <a:moveTo>
                  <a:pt x="300178" y="687754"/>
                </a:moveTo>
                <a:cubicBezTo>
                  <a:pt x="305637" y="687754"/>
                  <a:pt x="310063" y="692878"/>
                  <a:pt x="310063" y="699199"/>
                </a:cubicBezTo>
                <a:cubicBezTo>
                  <a:pt x="310063" y="705520"/>
                  <a:pt x="305637" y="710644"/>
                  <a:pt x="300178" y="710644"/>
                </a:cubicBezTo>
                <a:cubicBezTo>
                  <a:pt x="294719" y="710644"/>
                  <a:pt x="290293" y="705520"/>
                  <a:pt x="290293" y="699199"/>
                </a:cubicBezTo>
                <a:cubicBezTo>
                  <a:pt x="290293" y="692878"/>
                  <a:pt x="294719" y="687754"/>
                  <a:pt x="300178" y="687754"/>
                </a:cubicBezTo>
                <a:close/>
                <a:moveTo>
                  <a:pt x="1456666" y="685673"/>
                </a:moveTo>
                <a:cubicBezTo>
                  <a:pt x="1464136" y="685673"/>
                  <a:pt x="1470192" y="691263"/>
                  <a:pt x="1470192" y="698159"/>
                </a:cubicBezTo>
                <a:cubicBezTo>
                  <a:pt x="1470192" y="705055"/>
                  <a:pt x="1464136" y="710645"/>
                  <a:pt x="1456666" y="710645"/>
                </a:cubicBezTo>
                <a:cubicBezTo>
                  <a:pt x="1449196" y="710645"/>
                  <a:pt x="1443140" y="705055"/>
                  <a:pt x="1443140" y="698159"/>
                </a:cubicBezTo>
                <a:cubicBezTo>
                  <a:pt x="1443140" y="691263"/>
                  <a:pt x="1449196" y="685673"/>
                  <a:pt x="1456666" y="685673"/>
                </a:cubicBezTo>
                <a:close/>
                <a:moveTo>
                  <a:pt x="2092917" y="683592"/>
                </a:moveTo>
                <a:cubicBezTo>
                  <a:pt x="2098376" y="683592"/>
                  <a:pt x="2102802" y="688018"/>
                  <a:pt x="2102802" y="693477"/>
                </a:cubicBezTo>
                <a:cubicBezTo>
                  <a:pt x="2102802" y="698936"/>
                  <a:pt x="2098376" y="703362"/>
                  <a:pt x="2092917" y="703362"/>
                </a:cubicBezTo>
                <a:cubicBezTo>
                  <a:pt x="2087458" y="703362"/>
                  <a:pt x="2083032" y="698936"/>
                  <a:pt x="2083032" y="693477"/>
                </a:cubicBezTo>
                <a:cubicBezTo>
                  <a:pt x="2083032" y="688018"/>
                  <a:pt x="2087458" y="683592"/>
                  <a:pt x="2092917" y="683592"/>
                </a:cubicBezTo>
                <a:close/>
                <a:moveTo>
                  <a:pt x="936949" y="683592"/>
                </a:moveTo>
                <a:cubicBezTo>
                  <a:pt x="945856" y="683592"/>
                  <a:pt x="953077" y="690813"/>
                  <a:pt x="953077" y="699720"/>
                </a:cubicBezTo>
                <a:cubicBezTo>
                  <a:pt x="953077" y="708627"/>
                  <a:pt x="945856" y="715848"/>
                  <a:pt x="936949" y="715848"/>
                </a:cubicBezTo>
                <a:cubicBezTo>
                  <a:pt x="928042" y="715848"/>
                  <a:pt x="920821" y="708627"/>
                  <a:pt x="920821" y="699720"/>
                </a:cubicBezTo>
                <a:cubicBezTo>
                  <a:pt x="920821" y="690813"/>
                  <a:pt x="928042" y="683592"/>
                  <a:pt x="936949" y="683592"/>
                </a:cubicBezTo>
                <a:close/>
                <a:moveTo>
                  <a:pt x="1602334" y="680471"/>
                </a:moveTo>
                <a:cubicBezTo>
                  <a:pt x="1613827" y="680471"/>
                  <a:pt x="1623144" y="689322"/>
                  <a:pt x="1623144" y="700240"/>
                </a:cubicBezTo>
                <a:cubicBezTo>
                  <a:pt x="1623144" y="711158"/>
                  <a:pt x="1613827" y="720009"/>
                  <a:pt x="1602334" y="720009"/>
                </a:cubicBezTo>
                <a:cubicBezTo>
                  <a:pt x="1590841" y="720009"/>
                  <a:pt x="1581524" y="711158"/>
                  <a:pt x="1581524" y="700240"/>
                </a:cubicBezTo>
                <a:cubicBezTo>
                  <a:pt x="1581524" y="689322"/>
                  <a:pt x="1590841" y="680471"/>
                  <a:pt x="1602334" y="680471"/>
                </a:cubicBezTo>
                <a:close/>
                <a:moveTo>
                  <a:pt x="574343" y="680471"/>
                </a:moveTo>
                <a:cubicBezTo>
                  <a:pt x="586410" y="680471"/>
                  <a:pt x="596193" y="690021"/>
                  <a:pt x="596193" y="701801"/>
                </a:cubicBezTo>
                <a:cubicBezTo>
                  <a:pt x="596193" y="713581"/>
                  <a:pt x="586410" y="723131"/>
                  <a:pt x="574343" y="723131"/>
                </a:cubicBezTo>
                <a:cubicBezTo>
                  <a:pt x="562276" y="723131"/>
                  <a:pt x="552493" y="713581"/>
                  <a:pt x="552493" y="701801"/>
                </a:cubicBezTo>
                <a:cubicBezTo>
                  <a:pt x="552493" y="690021"/>
                  <a:pt x="562276" y="680471"/>
                  <a:pt x="574343" y="680471"/>
                </a:cubicBezTo>
                <a:close/>
                <a:moveTo>
                  <a:pt x="789722" y="678390"/>
                </a:moveTo>
                <a:cubicBezTo>
                  <a:pt x="803514" y="678390"/>
                  <a:pt x="814694" y="689337"/>
                  <a:pt x="814694" y="702841"/>
                </a:cubicBezTo>
                <a:cubicBezTo>
                  <a:pt x="814694" y="716345"/>
                  <a:pt x="803514" y="727292"/>
                  <a:pt x="789722" y="727292"/>
                </a:cubicBezTo>
                <a:cubicBezTo>
                  <a:pt x="775930" y="727292"/>
                  <a:pt x="764750" y="716345"/>
                  <a:pt x="764750" y="702841"/>
                </a:cubicBezTo>
                <a:cubicBezTo>
                  <a:pt x="764750" y="689337"/>
                  <a:pt x="775930" y="678390"/>
                  <a:pt x="789722" y="678390"/>
                </a:cubicBezTo>
                <a:close/>
                <a:moveTo>
                  <a:pt x="223183" y="673188"/>
                </a:moveTo>
                <a:cubicBezTo>
                  <a:pt x="227493" y="673188"/>
                  <a:pt x="230987" y="676449"/>
                  <a:pt x="230987" y="680472"/>
                </a:cubicBezTo>
                <a:cubicBezTo>
                  <a:pt x="230987" y="684495"/>
                  <a:pt x="227493" y="687756"/>
                  <a:pt x="223183" y="687756"/>
                </a:cubicBezTo>
                <a:cubicBezTo>
                  <a:pt x="218873" y="687756"/>
                  <a:pt x="215379" y="684495"/>
                  <a:pt x="215379" y="680472"/>
                </a:cubicBezTo>
                <a:cubicBezTo>
                  <a:pt x="215379" y="676449"/>
                  <a:pt x="218873" y="673188"/>
                  <a:pt x="223183" y="673188"/>
                </a:cubicBezTo>
                <a:close/>
                <a:moveTo>
                  <a:pt x="1818753" y="673187"/>
                </a:moveTo>
                <a:cubicBezTo>
                  <a:pt x="1832545" y="673187"/>
                  <a:pt x="1843725" y="684367"/>
                  <a:pt x="1843725" y="698159"/>
                </a:cubicBezTo>
                <a:cubicBezTo>
                  <a:pt x="1843725" y="711951"/>
                  <a:pt x="1832545" y="723131"/>
                  <a:pt x="1818753" y="723131"/>
                </a:cubicBezTo>
                <a:cubicBezTo>
                  <a:pt x="1804961" y="723131"/>
                  <a:pt x="1793781" y="711951"/>
                  <a:pt x="1793781" y="698159"/>
                </a:cubicBezTo>
                <a:cubicBezTo>
                  <a:pt x="1793781" y="684367"/>
                  <a:pt x="1804961" y="673187"/>
                  <a:pt x="1818753" y="673187"/>
                </a:cubicBezTo>
                <a:close/>
                <a:moveTo>
                  <a:pt x="2167831" y="667985"/>
                </a:moveTo>
                <a:cubicBezTo>
                  <a:pt x="2170416" y="667985"/>
                  <a:pt x="2172513" y="670315"/>
                  <a:pt x="2172513" y="673187"/>
                </a:cubicBezTo>
                <a:cubicBezTo>
                  <a:pt x="2172513" y="676060"/>
                  <a:pt x="2170416" y="678390"/>
                  <a:pt x="2167831" y="678390"/>
                </a:cubicBezTo>
                <a:cubicBezTo>
                  <a:pt x="2165246" y="678390"/>
                  <a:pt x="2163149" y="676060"/>
                  <a:pt x="2163149" y="673187"/>
                </a:cubicBezTo>
                <a:cubicBezTo>
                  <a:pt x="2163149" y="670315"/>
                  <a:pt x="2165246" y="667985"/>
                  <a:pt x="2167831" y="667985"/>
                </a:cubicBezTo>
                <a:close/>
                <a:moveTo>
                  <a:pt x="494227" y="663824"/>
                </a:moveTo>
                <a:cubicBezTo>
                  <a:pt x="504571" y="663824"/>
                  <a:pt x="512956" y="671976"/>
                  <a:pt x="512956" y="682033"/>
                </a:cubicBezTo>
                <a:cubicBezTo>
                  <a:pt x="512956" y="692090"/>
                  <a:pt x="504571" y="700242"/>
                  <a:pt x="494227" y="700242"/>
                </a:cubicBezTo>
                <a:cubicBezTo>
                  <a:pt x="483883" y="700242"/>
                  <a:pt x="475498" y="692090"/>
                  <a:pt x="475498" y="682033"/>
                </a:cubicBezTo>
                <a:cubicBezTo>
                  <a:pt x="475498" y="671976"/>
                  <a:pt x="483883" y="663824"/>
                  <a:pt x="494227" y="663824"/>
                </a:cubicBezTo>
                <a:close/>
                <a:moveTo>
                  <a:pt x="1394237" y="660702"/>
                </a:moveTo>
                <a:cubicBezTo>
                  <a:pt x="1401707" y="660702"/>
                  <a:pt x="1407763" y="666292"/>
                  <a:pt x="1407763" y="673188"/>
                </a:cubicBezTo>
                <a:cubicBezTo>
                  <a:pt x="1407763" y="680084"/>
                  <a:pt x="1401707" y="685674"/>
                  <a:pt x="1394237" y="685674"/>
                </a:cubicBezTo>
                <a:cubicBezTo>
                  <a:pt x="1386767" y="685674"/>
                  <a:pt x="1380711" y="680084"/>
                  <a:pt x="1380711" y="673188"/>
                </a:cubicBezTo>
                <a:cubicBezTo>
                  <a:pt x="1380711" y="666292"/>
                  <a:pt x="1386767" y="660702"/>
                  <a:pt x="1394237" y="660702"/>
                </a:cubicBezTo>
                <a:close/>
                <a:moveTo>
                  <a:pt x="998856" y="660702"/>
                </a:moveTo>
                <a:cubicBezTo>
                  <a:pt x="1006326" y="660702"/>
                  <a:pt x="1012382" y="666758"/>
                  <a:pt x="1012382" y="674228"/>
                </a:cubicBezTo>
                <a:cubicBezTo>
                  <a:pt x="1012382" y="681698"/>
                  <a:pt x="1006326" y="687754"/>
                  <a:pt x="998856" y="687754"/>
                </a:cubicBezTo>
                <a:cubicBezTo>
                  <a:pt x="991386" y="687754"/>
                  <a:pt x="985330" y="681698"/>
                  <a:pt x="985330" y="674228"/>
                </a:cubicBezTo>
                <a:cubicBezTo>
                  <a:pt x="985330" y="666758"/>
                  <a:pt x="991386" y="660702"/>
                  <a:pt x="998856" y="660702"/>
                </a:cubicBezTo>
                <a:close/>
                <a:moveTo>
                  <a:pt x="147748" y="660702"/>
                </a:moveTo>
                <a:cubicBezTo>
                  <a:pt x="150046" y="660702"/>
                  <a:pt x="151910" y="661867"/>
                  <a:pt x="151910" y="663304"/>
                </a:cubicBezTo>
                <a:cubicBezTo>
                  <a:pt x="151910" y="664741"/>
                  <a:pt x="150046" y="665906"/>
                  <a:pt x="147748" y="665906"/>
                </a:cubicBezTo>
                <a:cubicBezTo>
                  <a:pt x="145450" y="665906"/>
                  <a:pt x="143586" y="664741"/>
                  <a:pt x="143586" y="663304"/>
                </a:cubicBezTo>
                <a:cubicBezTo>
                  <a:pt x="143586" y="661867"/>
                  <a:pt x="145450" y="660702"/>
                  <a:pt x="147748" y="660702"/>
                </a:cubicBezTo>
                <a:close/>
                <a:moveTo>
                  <a:pt x="1898348" y="653419"/>
                </a:moveTo>
                <a:cubicBezTo>
                  <a:pt x="1910703" y="653419"/>
                  <a:pt x="1920718" y="663434"/>
                  <a:pt x="1920718" y="675789"/>
                </a:cubicBezTo>
                <a:cubicBezTo>
                  <a:pt x="1920718" y="688144"/>
                  <a:pt x="1910703" y="698159"/>
                  <a:pt x="1898348" y="698159"/>
                </a:cubicBezTo>
                <a:cubicBezTo>
                  <a:pt x="1885993" y="698159"/>
                  <a:pt x="1875978" y="688144"/>
                  <a:pt x="1875978" y="675789"/>
                </a:cubicBezTo>
                <a:cubicBezTo>
                  <a:pt x="1875978" y="663434"/>
                  <a:pt x="1885993" y="653419"/>
                  <a:pt x="1898348" y="653419"/>
                </a:cubicBezTo>
                <a:close/>
                <a:moveTo>
                  <a:pt x="2245347" y="653418"/>
                </a:moveTo>
                <a:cubicBezTo>
                  <a:pt x="2245922" y="653418"/>
                  <a:pt x="2246388" y="654117"/>
                  <a:pt x="2246388" y="654979"/>
                </a:cubicBezTo>
                <a:cubicBezTo>
                  <a:pt x="2246388" y="655841"/>
                  <a:pt x="2245922" y="656540"/>
                  <a:pt x="2245347" y="656540"/>
                </a:cubicBezTo>
                <a:cubicBezTo>
                  <a:pt x="2244772" y="656540"/>
                  <a:pt x="2244306" y="655841"/>
                  <a:pt x="2244306" y="654979"/>
                </a:cubicBezTo>
                <a:cubicBezTo>
                  <a:pt x="2244306" y="654117"/>
                  <a:pt x="2244772" y="653418"/>
                  <a:pt x="2245347" y="653418"/>
                </a:cubicBezTo>
                <a:close/>
                <a:moveTo>
                  <a:pt x="703362" y="653418"/>
                </a:moveTo>
                <a:cubicBezTo>
                  <a:pt x="717154" y="653418"/>
                  <a:pt x="728334" y="663899"/>
                  <a:pt x="728334" y="676829"/>
                </a:cubicBezTo>
                <a:cubicBezTo>
                  <a:pt x="728334" y="689759"/>
                  <a:pt x="717154" y="700240"/>
                  <a:pt x="703362" y="700240"/>
                </a:cubicBezTo>
                <a:cubicBezTo>
                  <a:pt x="689570" y="700240"/>
                  <a:pt x="678390" y="689759"/>
                  <a:pt x="678390" y="676829"/>
                </a:cubicBezTo>
                <a:cubicBezTo>
                  <a:pt x="678390" y="663899"/>
                  <a:pt x="689570" y="653418"/>
                  <a:pt x="703362" y="653418"/>
                </a:cubicBezTo>
                <a:close/>
                <a:moveTo>
                  <a:pt x="1689213" y="651337"/>
                </a:moveTo>
                <a:cubicBezTo>
                  <a:pt x="1702143" y="651337"/>
                  <a:pt x="1712624" y="661352"/>
                  <a:pt x="1712624" y="673707"/>
                </a:cubicBezTo>
                <a:cubicBezTo>
                  <a:pt x="1712624" y="686062"/>
                  <a:pt x="1702143" y="696077"/>
                  <a:pt x="1689213" y="696077"/>
                </a:cubicBezTo>
                <a:cubicBezTo>
                  <a:pt x="1676283" y="696077"/>
                  <a:pt x="1665802" y="686062"/>
                  <a:pt x="1665802" y="673707"/>
                </a:cubicBezTo>
                <a:cubicBezTo>
                  <a:pt x="1665802" y="661352"/>
                  <a:pt x="1676283" y="651337"/>
                  <a:pt x="1689213" y="651337"/>
                </a:cubicBezTo>
                <a:close/>
                <a:moveTo>
                  <a:pt x="415150" y="648216"/>
                </a:moveTo>
                <a:cubicBezTo>
                  <a:pt x="422620" y="648216"/>
                  <a:pt x="428676" y="654505"/>
                  <a:pt x="428676" y="662263"/>
                </a:cubicBezTo>
                <a:cubicBezTo>
                  <a:pt x="428676" y="670021"/>
                  <a:pt x="422620" y="676310"/>
                  <a:pt x="415150" y="676310"/>
                </a:cubicBezTo>
                <a:cubicBezTo>
                  <a:pt x="407680" y="676310"/>
                  <a:pt x="401624" y="670021"/>
                  <a:pt x="401624" y="662263"/>
                </a:cubicBezTo>
                <a:cubicBezTo>
                  <a:pt x="401624" y="654505"/>
                  <a:pt x="407680" y="648216"/>
                  <a:pt x="415150" y="648216"/>
                </a:cubicBezTo>
                <a:close/>
                <a:moveTo>
                  <a:pt x="845387" y="644054"/>
                </a:moveTo>
                <a:cubicBezTo>
                  <a:pt x="857167" y="644054"/>
                  <a:pt x="866717" y="653371"/>
                  <a:pt x="866717" y="664864"/>
                </a:cubicBezTo>
                <a:cubicBezTo>
                  <a:pt x="866717" y="676357"/>
                  <a:pt x="857167" y="685674"/>
                  <a:pt x="845387" y="685674"/>
                </a:cubicBezTo>
                <a:cubicBezTo>
                  <a:pt x="833607" y="685674"/>
                  <a:pt x="824057" y="676357"/>
                  <a:pt x="824057" y="664864"/>
                </a:cubicBezTo>
                <a:cubicBezTo>
                  <a:pt x="824057" y="653371"/>
                  <a:pt x="833607" y="644054"/>
                  <a:pt x="845387" y="644054"/>
                </a:cubicBezTo>
                <a:close/>
                <a:moveTo>
                  <a:pt x="1976905" y="640933"/>
                </a:moveTo>
                <a:cubicBezTo>
                  <a:pt x="1984950" y="640933"/>
                  <a:pt x="1991472" y="647688"/>
                  <a:pt x="1991472" y="656020"/>
                </a:cubicBezTo>
                <a:cubicBezTo>
                  <a:pt x="1991472" y="664352"/>
                  <a:pt x="1984950" y="671107"/>
                  <a:pt x="1976905" y="671107"/>
                </a:cubicBezTo>
                <a:cubicBezTo>
                  <a:pt x="1968860" y="671107"/>
                  <a:pt x="1962338" y="664352"/>
                  <a:pt x="1962338" y="656020"/>
                </a:cubicBezTo>
                <a:cubicBezTo>
                  <a:pt x="1962338" y="647688"/>
                  <a:pt x="1968860" y="640933"/>
                  <a:pt x="1976905" y="640933"/>
                </a:cubicBezTo>
                <a:close/>
                <a:moveTo>
                  <a:pt x="1547708" y="640933"/>
                </a:moveTo>
                <a:cubicBezTo>
                  <a:pt x="1559488" y="640933"/>
                  <a:pt x="1569038" y="650483"/>
                  <a:pt x="1569038" y="662263"/>
                </a:cubicBezTo>
                <a:cubicBezTo>
                  <a:pt x="1569038" y="674043"/>
                  <a:pt x="1559488" y="683593"/>
                  <a:pt x="1547708" y="683593"/>
                </a:cubicBezTo>
                <a:cubicBezTo>
                  <a:pt x="1535928" y="683593"/>
                  <a:pt x="1526378" y="674043"/>
                  <a:pt x="1526378" y="662263"/>
                </a:cubicBezTo>
                <a:cubicBezTo>
                  <a:pt x="1526378" y="650483"/>
                  <a:pt x="1535928" y="640933"/>
                  <a:pt x="1547708" y="640933"/>
                </a:cubicBezTo>
                <a:close/>
                <a:moveTo>
                  <a:pt x="1064407" y="638852"/>
                </a:moveTo>
                <a:cubicBezTo>
                  <a:pt x="1074176" y="638852"/>
                  <a:pt x="1082095" y="646538"/>
                  <a:pt x="1082095" y="656020"/>
                </a:cubicBezTo>
                <a:cubicBezTo>
                  <a:pt x="1082095" y="665502"/>
                  <a:pt x="1074176" y="673188"/>
                  <a:pt x="1064407" y="673188"/>
                </a:cubicBezTo>
                <a:cubicBezTo>
                  <a:pt x="1054638" y="673188"/>
                  <a:pt x="1046719" y="665502"/>
                  <a:pt x="1046719" y="656020"/>
                </a:cubicBezTo>
                <a:cubicBezTo>
                  <a:pt x="1046719" y="646538"/>
                  <a:pt x="1054638" y="638852"/>
                  <a:pt x="1064407" y="638852"/>
                </a:cubicBezTo>
                <a:close/>
                <a:moveTo>
                  <a:pt x="1329208" y="635730"/>
                </a:moveTo>
                <a:cubicBezTo>
                  <a:pt x="1338690" y="635730"/>
                  <a:pt x="1346376" y="644115"/>
                  <a:pt x="1346376" y="654459"/>
                </a:cubicBezTo>
                <a:cubicBezTo>
                  <a:pt x="1346376" y="664803"/>
                  <a:pt x="1338690" y="673188"/>
                  <a:pt x="1329208" y="673188"/>
                </a:cubicBezTo>
                <a:cubicBezTo>
                  <a:pt x="1319726" y="673188"/>
                  <a:pt x="1312040" y="664803"/>
                  <a:pt x="1312040" y="654459"/>
                </a:cubicBezTo>
                <a:cubicBezTo>
                  <a:pt x="1312040" y="644115"/>
                  <a:pt x="1319726" y="635730"/>
                  <a:pt x="1329208" y="635730"/>
                </a:cubicBezTo>
                <a:close/>
                <a:moveTo>
                  <a:pt x="619083" y="633649"/>
                </a:moveTo>
                <a:cubicBezTo>
                  <a:pt x="630001" y="633649"/>
                  <a:pt x="638852" y="642500"/>
                  <a:pt x="638852" y="653418"/>
                </a:cubicBezTo>
                <a:cubicBezTo>
                  <a:pt x="638852" y="664336"/>
                  <a:pt x="630001" y="673187"/>
                  <a:pt x="619083" y="673187"/>
                </a:cubicBezTo>
                <a:cubicBezTo>
                  <a:pt x="608165" y="673187"/>
                  <a:pt x="599314" y="664336"/>
                  <a:pt x="599314" y="653418"/>
                </a:cubicBezTo>
                <a:cubicBezTo>
                  <a:pt x="599314" y="642500"/>
                  <a:pt x="608165" y="633649"/>
                  <a:pt x="619083" y="633649"/>
                </a:cubicBezTo>
                <a:close/>
                <a:moveTo>
                  <a:pt x="336595" y="631569"/>
                </a:moveTo>
                <a:cubicBezTo>
                  <a:pt x="342054" y="631569"/>
                  <a:pt x="346480" y="636460"/>
                  <a:pt x="346480" y="642494"/>
                </a:cubicBezTo>
                <a:cubicBezTo>
                  <a:pt x="346480" y="648528"/>
                  <a:pt x="342054" y="653419"/>
                  <a:pt x="336595" y="653419"/>
                </a:cubicBezTo>
                <a:cubicBezTo>
                  <a:pt x="331136" y="653419"/>
                  <a:pt x="326710" y="648528"/>
                  <a:pt x="326710" y="642494"/>
                </a:cubicBezTo>
                <a:cubicBezTo>
                  <a:pt x="326710" y="636460"/>
                  <a:pt x="331136" y="631569"/>
                  <a:pt x="336595" y="631569"/>
                </a:cubicBezTo>
                <a:close/>
                <a:moveTo>
                  <a:pt x="1263658" y="628447"/>
                </a:moveTo>
                <a:cubicBezTo>
                  <a:pt x="1272565" y="628447"/>
                  <a:pt x="1279786" y="635202"/>
                  <a:pt x="1279786" y="643534"/>
                </a:cubicBezTo>
                <a:cubicBezTo>
                  <a:pt x="1279786" y="651866"/>
                  <a:pt x="1272565" y="658621"/>
                  <a:pt x="1263658" y="658621"/>
                </a:cubicBezTo>
                <a:cubicBezTo>
                  <a:pt x="1254751" y="658621"/>
                  <a:pt x="1247530" y="651866"/>
                  <a:pt x="1247530" y="643534"/>
                </a:cubicBezTo>
                <a:cubicBezTo>
                  <a:pt x="1247530" y="635202"/>
                  <a:pt x="1254751" y="628447"/>
                  <a:pt x="1263658" y="628447"/>
                </a:cubicBezTo>
                <a:close/>
                <a:moveTo>
                  <a:pt x="1129437" y="628447"/>
                </a:moveTo>
                <a:cubicBezTo>
                  <a:pt x="1138344" y="628447"/>
                  <a:pt x="1145565" y="635668"/>
                  <a:pt x="1145565" y="644575"/>
                </a:cubicBezTo>
                <a:cubicBezTo>
                  <a:pt x="1145565" y="653482"/>
                  <a:pt x="1138344" y="660703"/>
                  <a:pt x="1129437" y="660703"/>
                </a:cubicBezTo>
                <a:cubicBezTo>
                  <a:pt x="1120530" y="660703"/>
                  <a:pt x="1113309" y="653482"/>
                  <a:pt x="1113309" y="644575"/>
                </a:cubicBezTo>
                <a:cubicBezTo>
                  <a:pt x="1113309" y="635668"/>
                  <a:pt x="1120530" y="628447"/>
                  <a:pt x="1129437" y="628447"/>
                </a:cubicBezTo>
                <a:close/>
                <a:moveTo>
                  <a:pt x="2056501" y="626366"/>
                </a:moveTo>
                <a:cubicBezTo>
                  <a:pt x="2061960" y="626366"/>
                  <a:pt x="2066386" y="630792"/>
                  <a:pt x="2066386" y="636251"/>
                </a:cubicBezTo>
                <a:cubicBezTo>
                  <a:pt x="2066386" y="641710"/>
                  <a:pt x="2061960" y="646136"/>
                  <a:pt x="2056501" y="646136"/>
                </a:cubicBezTo>
                <a:cubicBezTo>
                  <a:pt x="2051042" y="646136"/>
                  <a:pt x="2046616" y="641710"/>
                  <a:pt x="2046616" y="636251"/>
                </a:cubicBezTo>
                <a:cubicBezTo>
                  <a:pt x="2046616" y="630792"/>
                  <a:pt x="2051042" y="626366"/>
                  <a:pt x="2056501" y="626366"/>
                </a:cubicBezTo>
                <a:close/>
                <a:moveTo>
                  <a:pt x="1772972" y="626366"/>
                </a:moveTo>
                <a:cubicBezTo>
                  <a:pt x="1784465" y="626366"/>
                  <a:pt x="1793782" y="636381"/>
                  <a:pt x="1793782" y="648736"/>
                </a:cubicBezTo>
                <a:cubicBezTo>
                  <a:pt x="1793782" y="661091"/>
                  <a:pt x="1784465" y="671106"/>
                  <a:pt x="1772972" y="671106"/>
                </a:cubicBezTo>
                <a:cubicBezTo>
                  <a:pt x="1761479" y="671106"/>
                  <a:pt x="1752162" y="661091"/>
                  <a:pt x="1752162" y="648736"/>
                </a:cubicBezTo>
                <a:cubicBezTo>
                  <a:pt x="1752162" y="636381"/>
                  <a:pt x="1761479" y="626366"/>
                  <a:pt x="1772972" y="626366"/>
                </a:cubicBezTo>
                <a:close/>
                <a:moveTo>
                  <a:pt x="1195507" y="626366"/>
                </a:moveTo>
                <a:cubicBezTo>
                  <a:pt x="1203552" y="626366"/>
                  <a:pt x="1210074" y="633121"/>
                  <a:pt x="1210074" y="641453"/>
                </a:cubicBezTo>
                <a:cubicBezTo>
                  <a:pt x="1210074" y="649785"/>
                  <a:pt x="1203552" y="656540"/>
                  <a:pt x="1195507" y="656540"/>
                </a:cubicBezTo>
                <a:cubicBezTo>
                  <a:pt x="1187462" y="656540"/>
                  <a:pt x="1180940" y="649785"/>
                  <a:pt x="1180940" y="641453"/>
                </a:cubicBezTo>
                <a:cubicBezTo>
                  <a:pt x="1180940" y="633121"/>
                  <a:pt x="1187462" y="626366"/>
                  <a:pt x="1195507" y="626366"/>
                </a:cubicBezTo>
                <a:close/>
                <a:moveTo>
                  <a:pt x="259079" y="615961"/>
                </a:moveTo>
                <a:cubicBezTo>
                  <a:pt x="262527" y="615961"/>
                  <a:pt x="265322" y="619455"/>
                  <a:pt x="265322" y="623765"/>
                </a:cubicBezTo>
                <a:cubicBezTo>
                  <a:pt x="265322" y="628075"/>
                  <a:pt x="262527" y="631569"/>
                  <a:pt x="259079" y="631569"/>
                </a:cubicBezTo>
                <a:cubicBezTo>
                  <a:pt x="255631" y="631569"/>
                  <a:pt x="252836" y="628075"/>
                  <a:pt x="252836" y="623765"/>
                </a:cubicBezTo>
                <a:cubicBezTo>
                  <a:pt x="252836" y="619455"/>
                  <a:pt x="255631" y="615961"/>
                  <a:pt x="259079" y="615961"/>
                </a:cubicBezTo>
                <a:close/>
                <a:moveTo>
                  <a:pt x="2132976" y="611800"/>
                </a:moveTo>
                <a:cubicBezTo>
                  <a:pt x="2136999" y="611800"/>
                  <a:pt x="2140260" y="614595"/>
                  <a:pt x="2140260" y="618043"/>
                </a:cubicBezTo>
                <a:cubicBezTo>
                  <a:pt x="2140260" y="621491"/>
                  <a:pt x="2136999" y="624286"/>
                  <a:pt x="2132976" y="624286"/>
                </a:cubicBezTo>
                <a:cubicBezTo>
                  <a:pt x="2128953" y="624286"/>
                  <a:pt x="2125692" y="621491"/>
                  <a:pt x="2125692" y="618043"/>
                </a:cubicBezTo>
                <a:cubicBezTo>
                  <a:pt x="2125692" y="614595"/>
                  <a:pt x="2128953" y="611800"/>
                  <a:pt x="2132976" y="611800"/>
                </a:cubicBezTo>
                <a:close/>
                <a:moveTo>
                  <a:pt x="537406" y="611800"/>
                </a:moveTo>
                <a:cubicBezTo>
                  <a:pt x="546888" y="611800"/>
                  <a:pt x="554574" y="619952"/>
                  <a:pt x="554574" y="630009"/>
                </a:cubicBezTo>
                <a:cubicBezTo>
                  <a:pt x="554574" y="640066"/>
                  <a:pt x="546888" y="648218"/>
                  <a:pt x="537406" y="648218"/>
                </a:cubicBezTo>
                <a:cubicBezTo>
                  <a:pt x="527924" y="648218"/>
                  <a:pt x="520238" y="640066"/>
                  <a:pt x="520238" y="630009"/>
                </a:cubicBezTo>
                <a:cubicBezTo>
                  <a:pt x="520238" y="619952"/>
                  <a:pt x="527924" y="611800"/>
                  <a:pt x="537406" y="611800"/>
                </a:cubicBezTo>
                <a:close/>
                <a:moveTo>
                  <a:pt x="1635628" y="608678"/>
                </a:moveTo>
                <a:cubicBezTo>
                  <a:pt x="1647695" y="608678"/>
                  <a:pt x="1657478" y="618693"/>
                  <a:pt x="1657478" y="631048"/>
                </a:cubicBezTo>
                <a:cubicBezTo>
                  <a:pt x="1657478" y="643403"/>
                  <a:pt x="1647695" y="653418"/>
                  <a:pt x="1635628" y="653418"/>
                </a:cubicBezTo>
                <a:cubicBezTo>
                  <a:pt x="1623561" y="653418"/>
                  <a:pt x="1613778" y="643403"/>
                  <a:pt x="1613778" y="631048"/>
                </a:cubicBezTo>
                <a:cubicBezTo>
                  <a:pt x="1613778" y="618693"/>
                  <a:pt x="1623561" y="608678"/>
                  <a:pt x="1635628" y="608678"/>
                </a:cubicBezTo>
                <a:close/>
                <a:moveTo>
                  <a:pt x="1488401" y="608678"/>
                </a:moveTo>
                <a:cubicBezTo>
                  <a:pt x="1501331" y="608678"/>
                  <a:pt x="1511812" y="618693"/>
                  <a:pt x="1511812" y="631048"/>
                </a:cubicBezTo>
                <a:cubicBezTo>
                  <a:pt x="1511812" y="643403"/>
                  <a:pt x="1501331" y="653418"/>
                  <a:pt x="1488401" y="653418"/>
                </a:cubicBezTo>
                <a:cubicBezTo>
                  <a:pt x="1475471" y="653418"/>
                  <a:pt x="1464990" y="643403"/>
                  <a:pt x="1464990" y="631048"/>
                </a:cubicBezTo>
                <a:cubicBezTo>
                  <a:pt x="1464990" y="618693"/>
                  <a:pt x="1475471" y="608678"/>
                  <a:pt x="1488401" y="608678"/>
                </a:cubicBezTo>
                <a:close/>
                <a:moveTo>
                  <a:pt x="904694" y="608678"/>
                </a:moveTo>
                <a:cubicBezTo>
                  <a:pt x="917624" y="608678"/>
                  <a:pt x="928105" y="619392"/>
                  <a:pt x="928105" y="632609"/>
                </a:cubicBezTo>
                <a:cubicBezTo>
                  <a:pt x="928105" y="645826"/>
                  <a:pt x="917624" y="656540"/>
                  <a:pt x="904694" y="656540"/>
                </a:cubicBezTo>
                <a:cubicBezTo>
                  <a:pt x="891764" y="656540"/>
                  <a:pt x="881283" y="645826"/>
                  <a:pt x="881283" y="632609"/>
                </a:cubicBezTo>
                <a:cubicBezTo>
                  <a:pt x="881283" y="619392"/>
                  <a:pt x="891764" y="608678"/>
                  <a:pt x="904694" y="608678"/>
                </a:cubicBezTo>
                <a:close/>
                <a:moveTo>
                  <a:pt x="756426" y="608678"/>
                </a:moveTo>
                <a:cubicBezTo>
                  <a:pt x="770792" y="608678"/>
                  <a:pt x="782438" y="619858"/>
                  <a:pt x="782438" y="633650"/>
                </a:cubicBezTo>
                <a:cubicBezTo>
                  <a:pt x="782438" y="647442"/>
                  <a:pt x="770792" y="658622"/>
                  <a:pt x="756426" y="658622"/>
                </a:cubicBezTo>
                <a:cubicBezTo>
                  <a:pt x="742060" y="658622"/>
                  <a:pt x="730414" y="647442"/>
                  <a:pt x="730414" y="633650"/>
                </a:cubicBezTo>
                <a:cubicBezTo>
                  <a:pt x="730414" y="619858"/>
                  <a:pt x="742060" y="608678"/>
                  <a:pt x="756426" y="608678"/>
                </a:cubicBezTo>
                <a:close/>
                <a:moveTo>
                  <a:pt x="1854649" y="606597"/>
                </a:moveTo>
                <a:cubicBezTo>
                  <a:pt x="1864706" y="606597"/>
                  <a:pt x="1872858" y="614982"/>
                  <a:pt x="1872858" y="625326"/>
                </a:cubicBezTo>
                <a:cubicBezTo>
                  <a:pt x="1872858" y="635670"/>
                  <a:pt x="1864706" y="644055"/>
                  <a:pt x="1854649" y="644055"/>
                </a:cubicBezTo>
                <a:cubicBezTo>
                  <a:pt x="1844592" y="644055"/>
                  <a:pt x="1836440" y="635670"/>
                  <a:pt x="1836440" y="625326"/>
                </a:cubicBezTo>
                <a:cubicBezTo>
                  <a:pt x="1836440" y="614982"/>
                  <a:pt x="1844592" y="606597"/>
                  <a:pt x="1854649" y="606597"/>
                </a:cubicBezTo>
                <a:close/>
                <a:moveTo>
                  <a:pt x="182604" y="601394"/>
                </a:moveTo>
                <a:cubicBezTo>
                  <a:pt x="184615" y="601394"/>
                  <a:pt x="186246" y="603025"/>
                  <a:pt x="186246" y="605036"/>
                </a:cubicBezTo>
                <a:cubicBezTo>
                  <a:pt x="186246" y="607047"/>
                  <a:pt x="184615" y="608678"/>
                  <a:pt x="182604" y="608678"/>
                </a:cubicBezTo>
                <a:cubicBezTo>
                  <a:pt x="180593" y="608678"/>
                  <a:pt x="178962" y="607047"/>
                  <a:pt x="178962" y="605036"/>
                </a:cubicBezTo>
                <a:cubicBezTo>
                  <a:pt x="178962" y="603025"/>
                  <a:pt x="180593" y="601394"/>
                  <a:pt x="182604" y="601394"/>
                </a:cubicBezTo>
                <a:close/>
                <a:moveTo>
                  <a:pt x="457290" y="594112"/>
                </a:moveTo>
                <a:cubicBezTo>
                  <a:pt x="466197" y="594112"/>
                  <a:pt x="473418" y="600867"/>
                  <a:pt x="473418" y="609199"/>
                </a:cubicBezTo>
                <a:cubicBezTo>
                  <a:pt x="473418" y="617531"/>
                  <a:pt x="466197" y="624286"/>
                  <a:pt x="457290" y="624286"/>
                </a:cubicBezTo>
                <a:cubicBezTo>
                  <a:pt x="448383" y="624286"/>
                  <a:pt x="441162" y="617531"/>
                  <a:pt x="441162" y="609199"/>
                </a:cubicBezTo>
                <a:cubicBezTo>
                  <a:pt x="441162" y="600867"/>
                  <a:pt x="448383" y="594112"/>
                  <a:pt x="457290" y="594112"/>
                </a:cubicBezTo>
                <a:close/>
                <a:moveTo>
                  <a:pt x="2209451" y="594111"/>
                </a:moveTo>
                <a:cubicBezTo>
                  <a:pt x="2210888" y="594111"/>
                  <a:pt x="2212053" y="595742"/>
                  <a:pt x="2212053" y="597753"/>
                </a:cubicBezTo>
                <a:cubicBezTo>
                  <a:pt x="2212053" y="599764"/>
                  <a:pt x="2210888" y="601395"/>
                  <a:pt x="2209451" y="601395"/>
                </a:cubicBezTo>
                <a:cubicBezTo>
                  <a:pt x="2208014" y="601395"/>
                  <a:pt x="2206849" y="599764"/>
                  <a:pt x="2206849" y="597753"/>
                </a:cubicBezTo>
                <a:cubicBezTo>
                  <a:pt x="2206849" y="595742"/>
                  <a:pt x="2208014" y="594111"/>
                  <a:pt x="2209451" y="594111"/>
                </a:cubicBezTo>
                <a:close/>
                <a:moveTo>
                  <a:pt x="1935286" y="588909"/>
                </a:moveTo>
                <a:cubicBezTo>
                  <a:pt x="1943331" y="588909"/>
                  <a:pt x="1949853" y="595664"/>
                  <a:pt x="1949853" y="603996"/>
                </a:cubicBezTo>
                <a:cubicBezTo>
                  <a:pt x="1949853" y="612328"/>
                  <a:pt x="1943331" y="619083"/>
                  <a:pt x="1935286" y="619083"/>
                </a:cubicBezTo>
                <a:cubicBezTo>
                  <a:pt x="1927241" y="619083"/>
                  <a:pt x="1920719" y="612328"/>
                  <a:pt x="1920719" y="603996"/>
                </a:cubicBezTo>
                <a:cubicBezTo>
                  <a:pt x="1920719" y="595664"/>
                  <a:pt x="1927241" y="588909"/>
                  <a:pt x="1935286" y="588909"/>
                </a:cubicBezTo>
                <a:close/>
                <a:moveTo>
                  <a:pt x="965562" y="586828"/>
                </a:moveTo>
                <a:cubicBezTo>
                  <a:pt x="976480" y="586828"/>
                  <a:pt x="985331" y="595679"/>
                  <a:pt x="985331" y="606597"/>
                </a:cubicBezTo>
                <a:cubicBezTo>
                  <a:pt x="985331" y="617515"/>
                  <a:pt x="976480" y="626366"/>
                  <a:pt x="965562" y="626366"/>
                </a:cubicBezTo>
                <a:cubicBezTo>
                  <a:pt x="954644" y="626366"/>
                  <a:pt x="945793" y="617515"/>
                  <a:pt x="945793" y="606597"/>
                </a:cubicBezTo>
                <a:cubicBezTo>
                  <a:pt x="945793" y="595679"/>
                  <a:pt x="954644" y="586828"/>
                  <a:pt x="965562" y="586828"/>
                </a:cubicBezTo>
                <a:close/>
                <a:moveTo>
                  <a:pt x="670586" y="586828"/>
                </a:moveTo>
                <a:cubicBezTo>
                  <a:pt x="682941" y="586828"/>
                  <a:pt x="692956" y="596145"/>
                  <a:pt x="692956" y="607638"/>
                </a:cubicBezTo>
                <a:cubicBezTo>
                  <a:pt x="692956" y="619131"/>
                  <a:pt x="682941" y="628448"/>
                  <a:pt x="670586" y="628448"/>
                </a:cubicBezTo>
                <a:cubicBezTo>
                  <a:pt x="658231" y="628448"/>
                  <a:pt x="648216" y="619131"/>
                  <a:pt x="648216" y="607638"/>
                </a:cubicBezTo>
                <a:cubicBezTo>
                  <a:pt x="648216" y="596145"/>
                  <a:pt x="658231" y="586828"/>
                  <a:pt x="670586" y="586828"/>
                </a:cubicBezTo>
                <a:close/>
                <a:moveTo>
                  <a:pt x="105609" y="586828"/>
                </a:moveTo>
                <a:cubicBezTo>
                  <a:pt x="106471" y="586828"/>
                  <a:pt x="107170" y="587294"/>
                  <a:pt x="107170" y="587869"/>
                </a:cubicBezTo>
                <a:cubicBezTo>
                  <a:pt x="107170" y="588444"/>
                  <a:pt x="106471" y="588910"/>
                  <a:pt x="105609" y="588910"/>
                </a:cubicBezTo>
                <a:cubicBezTo>
                  <a:pt x="104747" y="588910"/>
                  <a:pt x="104048" y="588444"/>
                  <a:pt x="104048" y="587869"/>
                </a:cubicBezTo>
                <a:cubicBezTo>
                  <a:pt x="104048" y="587294"/>
                  <a:pt x="104747" y="586828"/>
                  <a:pt x="105609" y="586828"/>
                </a:cubicBezTo>
                <a:close/>
                <a:moveTo>
                  <a:pt x="1425452" y="584747"/>
                </a:moveTo>
                <a:cubicBezTo>
                  <a:pt x="1436370" y="584747"/>
                  <a:pt x="1445221" y="593598"/>
                  <a:pt x="1445221" y="604516"/>
                </a:cubicBezTo>
                <a:cubicBezTo>
                  <a:pt x="1445221" y="615434"/>
                  <a:pt x="1436370" y="624285"/>
                  <a:pt x="1425452" y="624285"/>
                </a:cubicBezTo>
                <a:cubicBezTo>
                  <a:pt x="1414534" y="624285"/>
                  <a:pt x="1405683" y="615434"/>
                  <a:pt x="1405683" y="604516"/>
                </a:cubicBezTo>
                <a:cubicBezTo>
                  <a:pt x="1405683" y="593598"/>
                  <a:pt x="1414534" y="584747"/>
                  <a:pt x="1425452" y="584747"/>
                </a:cubicBezTo>
                <a:close/>
                <a:moveTo>
                  <a:pt x="1722508" y="581626"/>
                </a:moveTo>
                <a:cubicBezTo>
                  <a:pt x="1734863" y="581626"/>
                  <a:pt x="1744878" y="591641"/>
                  <a:pt x="1744878" y="603996"/>
                </a:cubicBezTo>
                <a:cubicBezTo>
                  <a:pt x="1744878" y="616351"/>
                  <a:pt x="1734863" y="626366"/>
                  <a:pt x="1722508" y="626366"/>
                </a:cubicBezTo>
                <a:cubicBezTo>
                  <a:pt x="1710153" y="626366"/>
                  <a:pt x="1700138" y="616351"/>
                  <a:pt x="1700138" y="603996"/>
                </a:cubicBezTo>
                <a:cubicBezTo>
                  <a:pt x="1700138" y="591641"/>
                  <a:pt x="1710153" y="581626"/>
                  <a:pt x="1722508" y="581626"/>
                </a:cubicBezTo>
                <a:close/>
                <a:moveTo>
                  <a:pt x="2286446" y="579545"/>
                </a:moveTo>
                <a:cubicBezTo>
                  <a:pt x="2286734" y="579545"/>
                  <a:pt x="2286967" y="579778"/>
                  <a:pt x="2286967" y="580066"/>
                </a:cubicBezTo>
                <a:cubicBezTo>
                  <a:pt x="2286967" y="580354"/>
                  <a:pt x="2286734" y="580587"/>
                  <a:pt x="2286446" y="580587"/>
                </a:cubicBezTo>
                <a:cubicBezTo>
                  <a:pt x="2286158" y="580587"/>
                  <a:pt x="2285925" y="580354"/>
                  <a:pt x="2285925" y="580066"/>
                </a:cubicBezTo>
                <a:cubicBezTo>
                  <a:pt x="2285925" y="579778"/>
                  <a:pt x="2286158" y="579545"/>
                  <a:pt x="2286446" y="579545"/>
                </a:cubicBezTo>
                <a:close/>
                <a:moveTo>
                  <a:pt x="2015401" y="576423"/>
                </a:moveTo>
                <a:cubicBezTo>
                  <a:pt x="2018849" y="576423"/>
                  <a:pt x="2021644" y="579218"/>
                  <a:pt x="2021644" y="582666"/>
                </a:cubicBezTo>
                <a:cubicBezTo>
                  <a:pt x="2021644" y="586114"/>
                  <a:pt x="2018849" y="588909"/>
                  <a:pt x="2015401" y="588909"/>
                </a:cubicBezTo>
                <a:cubicBezTo>
                  <a:pt x="2011953" y="588909"/>
                  <a:pt x="2009158" y="586114"/>
                  <a:pt x="2009158" y="582666"/>
                </a:cubicBezTo>
                <a:cubicBezTo>
                  <a:pt x="2009158" y="579218"/>
                  <a:pt x="2011953" y="576423"/>
                  <a:pt x="2015401" y="576423"/>
                </a:cubicBezTo>
                <a:close/>
                <a:moveTo>
                  <a:pt x="376653" y="574342"/>
                </a:moveTo>
                <a:cubicBezTo>
                  <a:pt x="383549" y="574342"/>
                  <a:pt x="389139" y="580398"/>
                  <a:pt x="389139" y="587868"/>
                </a:cubicBezTo>
                <a:cubicBezTo>
                  <a:pt x="389139" y="595338"/>
                  <a:pt x="383549" y="601394"/>
                  <a:pt x="376653" y="601394"/>
                </a:cubicBezTo>
                <a:cubicBezTo>
                  <a:pt x="369757" y="601394"/>
                  <a:pt x="364167" y="595338"/>
                  <a:pt x="364167" y="587868"/>
                </a:cubicBezTo>
                <a:cubicBezTo>
                  <a:pt x="364167" y="580398"/>
                  <a:pt x="369757" y="574342"/>
                  <a:pt x="376653" y="574342"/>
                </a:cubicBezTo>
                <a:close/>
                <a:moveTo>
                  <a:pt x="1579963" y="572261"/>
                </a:moveTo>
                <a:cubicBezTo>
                  <a:pt x="1592893" y="572261"/>
                  <a:pt x="1603374" y="582742"/>
                  <a:pt x="1603374" y="595672"/>
                </a:cubicBezTo>
                <a:cubicBezTo>
                  <a:pt x="1603374" y="608602"/>
                  <a:pt x="1592893" y="619083"/>
                  <a:pt x="1579963" y="619083"/>
                </a:cubicBezTo>
                <a:cubicBezTo>
                  <a:pt x="1567033" y="619083"/>
                  <a:pt x="1556552" y="608602"/>
                  <a:pt x="1556552" y="595672"/>
                </a:cubicBezTo>
                <a:cubicBezTo>
                  <a:pt x="1556552" y="582742"/>
                  <a:pt x="1567033" y="572261"/>
                  <a:pt x="1579963" y="572261"/>
                </a:cubicBezTo>
                <a:close/>
                <a:moveTo>
                  <a:pt x="812091" y="572261"/>
                </a:moveTo>
                <a:cubicBezTo>
                  <a:pt x="825595" y="572261"/>
                  <a:pt x="836542" y="583907"/>
                  <a:pt x="836542" y="598273"/>
                </a:cubicBezTo>
                <a:cubicBezTo>
                  <a:pt x="836542" y="612639"/>
                  <a:pt x="825595" y="624285"/>
                  <a:pt x="812091" y="624285"/>
                </a:cubicBezTo>
                <a:cubicBezTo>
                  <a:pt x="798587" y="624285"/>
                  <a:pt x="787640" y="612639"/>
                  <a:pt x="787640" y="598273"/>
                </a:cubicBezTo>
                <a:cubicBezTo>
                  <a:pt x="787640" y="583907"/>
                  <a:pt x="798587" y="572261"/>
                  <a:pt x="812091" y="572261"/>
                </a:cubicBezTo>
                <a:close/>
                <a:moveTo>
                  <a:pt x="585789" y="564978"/>
                </a:moveTo>
                <a:cubicBezTo>
                  <a:pt x="596133" y="564978"/>
                  <a:pt x="604518" y="573130"/>
                  <a:pt x="604518" y="583187"/>
                </a:cubicBezTo>
                <a:cubicBezTo>
                  <a:pt x="604518" y="593244"/>
                  <a:pt x="596133" y="601396"/>
                  <a:pt x="585789" y="601396"/>
                </a:cubicBezTo>
                <a:cubicBezTo>
                  <a:pt x="575445" y="601396"/>
                  <a:pt x="567060" y="593244"/>
                  <a:pt x="567060" y="583187"/>
                </a:cubicBezTo>
                <a:cubicBezTo>
                  <a:pt x="567060" y="573130"/>
                  <a:pt x="575445" y="564978"/>
                  <a:pt x="585789" y="564978"/>
                </a:cubicBezTo>
                <a:close/>
                <a:moveTo>
                  <a:pt x="1362504" y="561857"/>
                </a:moveTo>
                <a:cubicBezTo>
                  <a:pt x="1375434" y="561857"/>
                  <a:pt x="1385915" y="572338"/>
                  <a:pt x="1385915" y="585268"/>
                </a:cubicBezTo>
                <a:cubicBezTo>
                  <a:pt x="1385915" y="598198"/>
                  <a:pt x="1375434" y="608679"/>
                  <a:pt x="1362504" y="608679"/>
                </a:cubicBezTo>
                <a:cubicBezTo>
                  <a:pt x="1349574" y="608679"/>
                  <a:pt x="1339093" y="598198"/>
                  <a:pt x="1339093" y="585268"/>
                </a:cubicBezTo>
                <a:cubicBezTo>
                  <a:pt x="1339093" y="572338"/>
                  <a:pt x="1349574" y="561857"/>
                  <a:pt x="1362504" y="561857"/>
                </a:cubicBezTo>
                <a:close/>
                <a:moveTo>
                  <a:pt x="1029551" y="561857"/>
                </a:moveTo>
                <a:cubicBezTo>
                  <a:pt x="1043055" y="561857"/>
                  <a:pt x="1054002" y="573037"/>
                  <a:pt x="1054002" y="586829"/>
                </a:cubicBezTo>
                <a:cubicBezTo>
                  <a:pt x="1054002" y="600621"/>
                  <a:pt x="1043055" y="611801"/>
                  <a:pt x="1029551" y="611801"/>
                </a:cubicBezTo>
                <a:cubicBezTo>
                  <a:pt x="1016047" y="611801"/>
                  <a:pt x="1005100" y="600621"/>
                  <a:pt x="1005100" y="586829"/>
                </a:cubicBezTo>
                <a:cubicBezTo>
                  <a:pt x="1005100" y="573037"/>
                  <a:pt x="1016047" y="561857"/>
                  <a:pt x="1029551" y="561857"/>
                </a:cubicBezTo>
                <a:close/>
                <a:moveTo>
                  <a:pt x="2094998" y="559776"/>
                </a:moveTo>
                <a:cubicBezTo>
                  <a:pt x="2097010" y="559776"/>
                  <a:pt x="2098640" y="560941"/>
                  <a:pt x="2098640" y="562377"/>
                </a:cubicBezTo>
                <a:cubicBezTo>
                  <a:pt x="2098640" y="563813"/>
                  <a:pt x="2097010" y="564978"/>
                  <a:pt x="2094998" y="564978"/>
                </a:cubicBezTo>
                <a:cubicBezTo>
                  <a:pt x="2092987" y="564978"/>
                  <a:pt x="2091356" y="563813"/>
                  <a:pt x="2091356" y="562377"/>
                </a:cubicBezTo>
                <a:cubicBezTo>
                  <a:pt x="2091356" y="560941"/>
                  <a:pt x="2092987" y="559776"/>
                  <a:pt x="2094998" y="559776"/>
                </a:cubicBezTo>
                <a:close/>
                <a:moveTo>
                  <a:pt x="1807828" y="559776"/>
                </a:moveTo>
                <a:cubicBezTo>
                  <a:pt x="1817885" y="559776"/>
                  <a:pt x="1826037" y="567928"/>
                  <a:pt x="1826037" y="577985"/>
                </a:cubicBezTo>
                <a:cubicBezTo>
                  <a:pt x="1826037" y="588042"/>
                  <a:pt x="1817885" y="596194"/>
                  <a:pt x="1807828" y="596194"/>
                </a:cubicBezTo>
                <a:cubicBezTo>
                  <a:pt x="1797771" y="596194"/>
                  <a:pt x="1789619" y="588042"/>
                  <a:pt x="1789619" y="577985"/>
                </a:cubicBezTo>
                <a:cubicBezTo>
                  <a:pt x="1789619" y="567928"/>
                  <a:pt x="1797771" y="559776"/>
                  <a:pt x="1807828" y="559776"/>
                </a:cubicBezTo>
                <a:close/>
                <a:moveTo>
                  <a:pt x="297056" y="559776"/>
                </a:moveTo>
                <a:cubicBezTo>
                  <a:pt x="302515" y="559776"/>
                  <a:pt x="306941" y="564202"/>
                  <a:pt x="306941" y="569661"/>
                </a:cubicBezTo>
                <a:cubicBezTo>
                  <a:pt x="306941" y="575120"/>
                  <a:pt x="302515" y="579546"/>
                  <a:pt x="297056" y="579546"/>
                </a:cubicBezTo>
                <a:cubicBezTo>
                  <a:pt x="291597" y="579546"/>
                  <a:pt x="287171" y="575120"/>
                  <a:pt x="287171" y="569661"/>
                </a:cubicBezTo>
                <a:cubicBezTo>
                  <a:pt x="287171" y="564202"/>
                  <a:pt x="291597" y="559776"/>
                  <a:pt x="297056" y="559776"/>
                </a:cubicBezTo>
                <a:close/>
                <a:moveTo>
                  <a:pt x="1295913" y="549371"/>
                </a:moveTo>
                <a:cubicBezTo>
                  <a:pt x="1308843" y="549371"/>
                  <a:pt x="1319324" y="559852"/>
                  <a:pt x="1319324" y="572782"/>
                </a:cubicBezTo>
                <a:cubicBezTo>
                  <a:pt x="1319324" y="585712"/>
                  <a:pt x="1308843" y="596193"/>
                  <a:pt x="1295913" y="596193"/>
                </a:cubicBezTo>
                <a:cubicBezTo>
                  <a:pt x="1282983" y="596193"/>
                  <a:pt x="1272502" y="585712"/>
                  <a:pt x="1272502" y="572782"/>
                </a:cubicBezTo>
                <a:cubicBezTo>
                  <a:pt x="1272502" y="559852"/>
                  <a:pt x="1282983" y="549371"/>
                  <a:pt x="1295913" y="549371"/>
                </a:cubicBezTo>
                <a:close/>
                <a:moveTo>
                  <a:pt x="1095101" y="549371"/>
                </a:moveTo>
                <a:cubicBezTo>
                  <a:pt x="1108031" y="549371"/>
                  <a:pt x="1118512" y="559852"/>
                  <a:pt x="1118512" y="572782"/>
                </a:cubicBezTo>
                <a:cubicBezTo>
                  <a:pt x="1118512" y="585712"/>
                  <a:pt x="1108031" y="596193"/>
                  <a:pt x="1095101" y="596193"/>
                </a:cubicBezTo>
                <a:cubicBezTo>
                  <a:pt x="1082171" y="596193"/>
                  <a:pt x="1071690" y="585712"/>
                  <a:pt x="1071690" y="572782"/>
                </a:cubicBezTo>
                <a:cubicBezTo>
                  <a:pt x="1071690" y="559852"/>
                  <a:pt x="1082171" y="549371"/>
                  <a:pt x="1095101" y="549371"/>
                </a:cubicBezTo>
                <a:close/>
                <a:moveTo>
                  <a:pt x="722610" y="544169"/>
                </a:moveTo>
                <a:cubicBezTo>
                  <a:pt x="734965" y="544169"/>
                  <a:pt x="744980" y="554184"/>
                  <a:pt x="744980" y="566539"/>
                </a:cubicBezTo>
                <a:cubicBezTo>
                  <a:pt x="744980" y="578894"/>
                  <a:pt x="734965" y="588909"/>
                  <a:pt x="722610" y="588909"/>
                </a:cubicBezTo>
                <a:cubicBezTo>
                  <a:pt x="710255" y="588909"/>
                  <a:pt x="700240" y="578894"/>
                  <a:pt x="700240" y="566539"/>
                </a:cubicBezTo>
                <a:cubicBezTo>
                  <a:pt x="700240" y="554184"/>
                  <a:pt x="710255" y="544169"/>
                  <a:pt x="722610" y="544169"/>
                </a:cubicBezTo>
                <a:close/>
                <a:moveTo>
                  <a:pt x="1668924" y="542088"/>
                </a:moveTo>
                <a:cubicBezTo>
                  <a:pt x="1680417" y="542088"/>
                  <a:pt x="1689734" y="551638"/>
                  <a:pt x="1689734" y="563418"/>
                </a:cubicBezTo>
                <a:cubicBezTo>
                  <a:pt x="1689734" y="575198"/>
                  <a:pt x="1680417" y="584748"/>
                  <a:pt x="1668924" y="584748"/>
                </a:cubicBezTo>
                <a:cubicBezTo>
                  <a:pt x="1657431" y="584748"/>
                  <a:pt x="1648114" y="575198"/>
                  <a:pt x="1648114" y="563418"/>
                </a:cubicBezTo>
                <a:cubicBezTo>
                  <a:pt x="1648114" y="551638"/>
                  <a:pt x="1657431" y="542088"/>
                  <a:pt x="1668924" y="542088"/>
                </a:cubicBezTo>
                <a:close/>
                <a:moveTo>
                  <a:pt x="1230363" y="542088"/>
                </a:moveTo>
                <a:cubicBezTo>
                  <a:pt x="1242718" y="542088"/>
                  <a:pt x="1252733" y="552569"/>
                  <a:pt x="1252733" y="565499"/>
                </a:cubicBezTo>
                <a:cubicBezTo>
                  <a:pt x="1252733" y="578429"/>
                  <a:pt x="1242718" y="588910"/>
                  <a:pt x="1230363" y="588910"/>
                </a:cubicBezTo>
                <a:cubicBezTo>
                  <a:pt x="1218008" y="588910"/>
                  <a:pt x="1207993" y="578429"/>
                  <a:pt x="1207993" y="565499"/>
                </a:cubicBezTo>
                <a:cubicBezTo>
                  <a:pt x="1207993" y="552569"/>
                  <a:pt x="1218008" y="542088"/>
                  <a:pt x="1230363" y="542088"/>
                </a:cubicBezTo>
                <a:close/>
                <a:moveTo>
                  <a:pt x="1161692" y="542088"/>
                </a:moveTo>
                <a:cubicBezTo>
                  <a:pt x="1174622" y="542088"/>
                  <a:pt x="1185103" y="552569"/>
                  <a:pt x="1185103" y="565499"/>
                </a:cubicBezTo>
                <a:cubicBezTo>
                  <a:pt x="1185103" y="578429"/>
                  <a:pt x="1174622" y="588910"/>
                  <a:pt x="1161692" y="588910"/>
                </a:cubicBezTo>
                <a:cubicBezTo>
                  <a:pt x="1148762" y="588910"/>
                  <a:pt x="1138281" y="578429"/>
                  <a:pt x="1138281" y="565499"/>
                </a:cubicBezTo>
                <a:cubicBezTo>
                  <a:pt x="1138281" y="552569"/>
                  <a:pt x="1148762" y="542088"/>
                  <a:pt x="1161692" y="542088"/>
                </a:cubicBezTo>
                <a:close/>
                <a:moveTo>
                  <a:pt x="502550" y="542088"/>
                </a:moveTo>
                <a:cubicBezTo>
                  <a:pt x="512319" y="542088"/>
                  <a:pt x="520238" y="549774"/>
                  <a:pt x="520238" y="559256"/>
                </a:cubicBezTo>
                <a:cubicBezTo>
                  <a:pt x="520238" y="568738"/>
                  <a:pt x="512319" y="576424"/>
                  <a:pt x="502550" y="576424"/>
                </a:cubicBezTo>
                <a:cubicBezTo>
                  <a:pt x="492781" y="576424"/>
                  <a:pt x="484862" y="568738"/>
                  <a:pt x="484862" y="559256"/>
                </a:cubicBezTo>
                <a:cubicBezTo>
                  <a:pt x="484862" y="549774"/>
                  <a:pt x="492781" y="542088"/>
                  <a:pt x="502550" y="542088"/>
                </a:cubicBezTo>
                <a:close/>
                <a:moveTo>
                  <a:pt x="219541" y="542088"/>
                </a:moveTo>
                <a:cubicBezTo>
                  <a:pt x="222989" y="542088"/>
                  <a:pt x="225784" y="544883"/>
                  <a:pt x="225784" y="548331"/>
                </a:cubicBezTo>
                <a:cubicBezTo>
                  <a:pt x="225784" y="551779"/>
                  <a:pt x="222989" y="554574"/>
                  <a:pt x="219541" y="554574"/>
                </a:cubicBezTo>
                <a:cubicBezTo>
                  <a:pt x="216093" y="554574"/>
                  <a:pt x="213298" y="551779"/>
                  <a:pt x="213298" y="548331"/>
                </a:cubicBezTo>
                <a:cubicBezTo>
                  <a:pt x="213298" y="544883"/>
                  <a:pt x="216093" y="542088"/>
                  <a:pt x="219541" y="542088"/>
                </a:cubicBezTo>
                <a:close/>
                <a:moveTo>
                  <a:pt x="2172513" y="540007"/>
                </a:moveTo>
                <a:cubicBezTo>
                  <a:pt x="2173662" y="540007"/>
                  <a:pt x="2174594" y="540939"/>
                  <a:pt x="2174594" y="542088"/>
                </a:cubicBezTo>
                <a:cubicBezTo>
                  <a:pt x="2174594" y="543237"/>
                  <a:pt x="2173662" y="544169"/>
                  <a:pt x="2172513" y="544169"/>
                </a:cubicBezTo>
                <a:cubicBezTo>
                  <a:pt x="2171364" y="544169"/>
                  <a:pt x="2170432" y="543237"/>
                  <a:pt x="2170432" y="542088"/>
                </a:cubicBezTo>
                <a:cubicBezTo>
                  <a:pt x="2170432" y="540939"/>
                  <a:pt x="2171364" y="540007"/>
                  <a:pt x="2172513" y="540007"/>
                </a:cubicBezTo>
                <a:close/>
                <a:moveTo>
                  <a:pt x="1520656" y="540007"/>
                </a:moveTo>
                <a:cubicBezTo>
                  <a:pt x="1533586" y="540007"/>
                  <a:pt x="1544067" y="550488"/>
                  <a:pt x="1544067" y="563418"/>
                </a:cubicBezTo>
                <a:cubicBezTo>
                  <a:pt x="1544067" y="576348"/>
                  <a:pt x="1533586" y="586829"/>
                  <a:pt x="1520656" y="586829"/>
                </a:cubicBezTo>
                <a:cubicBezTo>
                  <a:pt x="1507726" y="586829"/>
                  <a:pt x="1497245" y="576348"/>
                  <a:pt x="1497245" y="563418"/>
                </a:cubicBezTo>
                <a:cubicBezTo>
                  <a:pt x="1497245" y="550488"/>
                  <a:pt x="1507726" y="540007"/>
                  <a:pt x="1520656" y="540007"/>
                </a:cubicBezTo>
                <a:close/>
                <a:moveTo>
                  <a:pt x="869838" y="540007"/>
                </a:moveTo>
                <a:cubicBezTo>
                  <a:pt x="884204" y="540007"/>
                  <a:pt x="895850" y="551653"/>
                  <a:pt x="895850" y="566019"/>
                </a:cubicBezTo>
                <a:cubicBezTo>
                  <a:pt x="895850" y="580385"/>
                  <a:pt x="884204" y="592031"/>
                  <a:pt x="869838" y="592031"/>
                </a:cubicBezTo>
                <a:cubicBezTo>
                  <a:pt x="855472" y="592031"/>
                  <a:pt x="843826" y="580385"/>
                  <a:pt x="843826" y="566019"/>
                </a:cubicBezTo>
                <a:cubicBezTo>
                  <a:pt x="843826" y="551653"/>
                  <a:pt x="855472" y="540007"/>
                  <a:pt x="869838" y="540007"/>
                </a:cubicBezTo>
                <a:close/>
                <a:moveTo>
                  <a:pt x="1888985" y="536885"/>
                </a:moveTo>
                <a:cubicBezTo>
                  <a:pt x="1897892" y="536885"/>
                  <a:pt x="1905113" y="544106"/>
                  <a:pt x="1905113" y="553013"/>
                </a:cubicBezTo>
                <a:cubicBezTo>
                  <a:pt x="1905113" y="561920"/>
                  <a:pt x="1897892" y="569141"/>
                  <a:pt x="1888985" y="569141"/>
                </a:cubicBezTo>
                <a:cubicBezTo>
                  <a:pt x="1880078" y="569141"/>
                  <a:pt x="1872857" y="561920"/>
                  <a:pt x="1872857" y="553013"/>
                </a:cubicBezTo>
                <a:cubicBezTo>
                  <a:pt x="1872857" y="544106"/>
                  <a:pt x="1880078" y="536885"/>
                  <a:pt x="1888985" y="536885"/>
                </a:cubicBezTo>
                <a:close/>
                <a:moveTo>
                  <a:pt x="141505" y="527521"/>
                </a:moveTo>
                <a:cubicBezTo>
                  <a:pt x="142654" y="527521"/>
                  <a:pt x="143586" y="528686"/>
                  <a:pt x="143586" y="530123"/>
                </a:cubicBezTo>
                <a:cubicBezTo>
                  <a:pt x="143586" y="531560"/>
                  <a:pt x="142654" y="532725"/>
                  <a:pt x="141505" y="532725"/>
                </a:cubicBezTo>
                <a:cubicBezTo>
                  <a:pt x="140356" y="532725"/>
                  <a:pt x="139424" y="531560"/>
                  <a:pt x="139424" y="530123"/>
                </a:cubicBezTo>
                <a:cubicBezTo>
                  <a:pt x="139424" y="528686"/>
                  <a:pt x="140356" y="527521"/>
                  <a:pt x="141505" y="527521"/>
                </a:cubicBezTo>
                <a:close/>
                <a:moveTo>
                  <a:pt x="419833" y="522319"/>
                </a:moveTo>
                <a:cubicBezTo>
                  <a:pt x="428740" y="522319"/>
                  <a:pt x="435961" y="529074"/>
                  <a:pt x="435961" y="537406"/>
                </a:cubicBezTo>
                <a:cubicBezTo>
                  <a:pt x="435961" y="545738"/>
                  <a:pt x="428740" y="552493"/>
                  <a:pt x="419833" y="552493"/>
                </a:cubicBezTo>
                <a:cubicBezTo>
                  <a:pt x="410926" y="552493"/>
                  <a:pt x="403705" y="545738"/>
                  <a:pt x="403705" y="537406"/>
                </a:cubicBezTo>
                <a:cubicBezTo>
                  <a:pt x="403705" y="529074"/>
                  <a:pt x="410926" y="522319"/>
                  <a:pt x="419833" y="522319"/>
                </a:cubicBezTo>
                <a:close/>
                <a:moveTo>
                  <a:pt x="1972222" y="520238"/>
                </a:moveTo>
                <a:cubicBezTo>
                  <a:pt x="1978831" y="520238"/>
                  <a:pt x="1984188" y="525595"/>
                  <a:pt x="1984188" y="532204"/>
                </a:cubicBezTo>
                <a:cubicBezTo>
                  <a:pt x="1984188" y="538813"/>
                  <a:pt x="1978831" y="544170"/>
                  <a:pt x="1972222" y="544170"/>
                </a:cubicBezTo>
                <a:cubicBezTo>
                  <a:pt x="1965613" y="544170"/>
                  <a:pt x="1960256" y="538813"/>
                  <a:pt x="1960256" y="532204"/>
                </a:cubicBezTo>
                <a:cubicBezTo>
                  <a:pt x="1960256" y="525595"/>
                  <a:pt x="1965613" y="520238"/>
                  <a:pt x="1972222" y="520238"/>
                </a:cubicBezTo>
                <a:close/>
                <a:moveTo>
                  <a:pt x="636252" y="520238"/>
                </a:moveTo>
                <a:cubicBezTo>
                  <a:pt x="645734" y="520238"/>
                  <a:pt x="653420" y="528390"/>
                  <a:pt x="653420" y="538447"/>
                </a:cubicBezTo>
                <a:cubicBezTo>
                  <a:pt x="653420" y="548504"/>
                  <a:pt x="645734" y="556656"/>
                  <a:pt x="636252" y="556656"/>
                </a:cubicBezTo>
                <a:cubicBezTo>
                  <a:pt x="626770" y="556656"/>
                  <a:pt x="619084" y="548504"/>
                  <a:pt x="619084" y="538447"/>
                </a:cubicBezTo>
                <a:cubicBezTo>
                  <a:pt x="619084" y="528390"/>
                  <a:pt x="626770" y="520238"/>
                  <a:pt x="636252" y="520238"/>
                </a:cubicBezTo>
                <a:close/>
                <a:moveTo>
                  <a:pt x="1757364" y="515035"/>
                </a:moveTo>
                <a:cubicBezTo>
                  <a:pt x="1768282" y="515035"/>
                  <a:pt x="1777133" y="523886"/>
                  <a:pt x="1777133" y="534804"/>
                </a:cubicBezTo>
                <a:cubicBezTo>
                  <a:pt x="1777133" y="545722"/>
                  <a:pt x="1768282" y="554573"/>
                  <a:pt x="1757364" y="554573"/>
                </a:cubicBezTo>
                <a:cubicBezTo>
                  <a:pt x="1746446" y="554573"/>
                  <a:pt x="1737595" y="545722"/>
                  <a:pt x="1737595" y="534804"/>
                </a:cubicBezTo>
                <a:cubicBezTo>
                  <a:pt x="1737595" y="523886"/>
                  <a:pt x="1746446" y="515035"/>
                  <a:pt x="1757364" y="515035"/>
                </a:cubicBezTo>
                <a:close/>
                <a:moveTo>
                  <a:pt x="1459268" y="512954"/>
                </a:moveTo>
                <a:cubicBezTo>
                  <a:pt x="1472198" y="512954"/>
                  <a:pt x="1482679" y="523901"/>
                  <a:pt x="1482679" y="537405"/>
                </a:cubicBezTo>
                <a:cubicBezTo>
                  <a:pt x="1482679" y="550909"/>
                  <a:pt x="1472198" y="561856"/>
                  <a:pt x="1459268" y="561856"/>
                </a:cubicBezTo>
                <a:cubicBezTo>
                  <a:pt x="1446338" y="561856"/>
                  <a:pt x="1435857" y="550909"/>
                  <a:pt x="1435857" y="537405"/>
                </a:cubicBezTo>
                <a:cubicBezTo>
                  <a:pt x="1435857" y="523901"/>
                  <a:pt x="1446338" y="512954"/>
                  <a:pt x="1459268" y="512954"/>
                </a:cubicBezTo>
                <a:close/>
                <a:moveTo>
                  <a:pt x="932266" y="512954"/>
                </a:moveTo>
                <a:cubicBezTo>
                  <a:pt x="946632" y="512954"/>
                  <a:pt x="958278" y="524600"/>
                  <a:pt x="958278" y="538966"/>
                </a:cubicBezTo>
                <a:cubicBezTo>
                  <a:pt x="958278" y="553332"/>
                  <a:pt x="946632" y="564978"/>
                  <a:pt x="932266" y="564978"/>
                </a:cubicBezTo>
                <a:cubicBezTo>
                  <a:pt x="917900" y="564978"/>
                  <a:pt x="906254" y="553332"/>
                  <a:pt x="906254" y="538966"/>
                </a:cubicBezTo>
                <a:cubicBezTo>
                  <a:pt x="906254" y="524600"/>
                  <a:pt x="917900" y="512954"/>
                  <a:pt x="932266" y="512954"/>
                </a:cubicBezTo>
                <a:close/>
                <a:moveTo>
                  <a:pt x="779836" y="507752"/>
                </a:moveTo>
                <a:cubicBezTo>
                  <a:pt x="792191" y="507752"/>
                  <a:pt x="802206" y="517767"/>
                  <a:pt x="802206" y="530122"/>
                </a:cubicBezTo>
                <a:cubicBezTo>
                  <a:pt x="802206" y="542477"/>
                  <a:pt x="792191" y="552492"/>
                  <a:pt x="779836" y="552492"/>
                </a:cubicBezTo>
                <a:cubicBezTo>
                  <a:pt x="767481" y="552492"/>
                  <a:pt x="757466" y="542477"/>
                  <a:pt x="757466" y="530122"/>
                </a:cubicBezTo>
                <a:cubicBezTo>
                  <a:pt x="757466" y="517767"/>
                  <a:pt x="767481" y="507752"/>
                  <a:pt x="779836" y="507752"/>
                </a:cubicBezTo>
                <a:close/>
                <a:moveTo>
                  <a:pt x="339716" y="507752"/>
                </a:moveTo>
                <a:cubicBezTo>
                  <a:pt x="345175" y="507752"/>
                  <a:pt x="349601" y="511479"/>
                  <a:pt x="349601" y="516076"/>
                </a:cubicBezTo>
                <a:cubicBezTo>
                  <a:pt x="349601" y="520673"/>
                  <a:pt x="345175" y="524400"/>
                  <a:pt x="339716" y="524400"/>
                </a:cubicBezTo>
                <a:cubicBezTo>
                  <a:pt x="334257" y="524400"/>
                  <a:pt x="329831" y="520673"/>
                  <a:pt x="329831" y="516076"/>
                </a:cubicBezTo>
                <a:cubicBezTo>
                  <a:pt x="329831" y="511479"/>
                  <a:pt x="334257" y="507752"/>
                  <a:pt x="339716" y="507752"/>
                </a:cubicBezTo>
                <a:close/>
                <a:moveTo>
                  <a:pt x="2051298" y="504631"/>
                </a:moveTo>
                <a:cubicBezTo>
                  <a:pt x="2053883" y="504631"/>
                  <a:pt x="2055980" y="506961"/>
                  <a:pt x="2055980" y="509833"/>
                </a:cubicBezTo>
                <a:cubicBezTo>
                  <a:pt x="2055980" y="512706"/>
                  <a:pt x="2053883" y="515036"/>
                  <a:pt x="2051298" y="515036"/>
                </a:cubicBezTo>
                <a:cubicBezTo>
                  <a:pt x="2048713" y="515036"/>
                  <a:pt x="2046616" y="512706"/>
                  <a:pt x="2046616" y="509833"/>
                </a:cubicBezTo>
                <a:cubicBezTo>
                  <a:pt x="2046616" y="506961"/>
                  <a:pt x="2048713" y="504631"/>
                  <a:pt x="2051298" y="504631"/>
                </a:cubicBezTo>
                <a:close/>
                <a:moveTo>
                  <a:pt x="1612218" y="504630"/>
                </a:moveTo>
                <a:cubicBezTo>
                  <a:pt x="1623998" y="504630"/>
                  <a:pt x="1633548" y="514645"/>
                  <a:pt x="1633548" y="527000"/>
                </a:cubicBezTo>
                <a:cubicBezTo>
                  <a:pt x="1633548" y="539355"/>
                  <a:pt x="1623998" y="549370"/>
                  <a:pt x="1612218" y="549370"/>
                </a:cubicBezTo>
                <a:cubicBezTo>
                  <a:pt x="1600438" y="549370"/>
                  <a:pt x="1590888" y="539355"/>
                  <a:pt x="1590888" y="527000"/>
                </a:cubicBezTo>
                <a:cubicBezTo>
                  <a:pt x="1590888" y="514645"/>
                  <a:pt x="1600438" y="504630"/>
                  <a:pt x="1612218" y="504630"/>
                </a:cubicBezTo>
                <a:close/>
                <a:moveTo>
                  <a:pt x="550933" y="497347"/>
                </a:moveTo>
                <a:cubicBezTo>
                  <a:pt x="559840" y="497347"/>
                  <a:pt x="567061" y="504102"/>
                  <a:pt x="567061" y="512434"/>
                </a:cubicBezTo>
                <a:cubicBezTo>
                  <a:pt x="567061" y="520766"/>
                  <a:pt x="559840" y="527521"/>
                  <a:pt x="550933" y="527521"/>
                </a:cubicBezTo>
                <a:cubicBezTo>
                  <a:pt x="542026" y="527521"/>
                  <a:pt x="534805" y="520766"/>
                  <a:pt x="534805" y="512434"/>
                </a:cubicBezTo>
                <a:cubicBezTo>
                  <a:pt x="534805" y="504102"/>
                  <a:pt x="542026" y="497347"/>
                  <a:pt x="550933" y="497347"/>
                </a:cubicBezTo>
                <a:close/>
                <a:moveTo>
                  <a:pt x="1839561" y="495266"/>
                </a:moveTo>
                <a:cubicBezTo>
                  <a:pt x="1847031" y="495266"/>
                  <a:pt x="1853087" y="501322"/>
                  <a:pt x="1853087" y="508792"/>
                </a:cubicBezTo>
                <a:cubicBezTo>
                  <a:pt x="1853087" y="516262"/>
                  <a:pt x="1847031" y="522318"/>
                  <a:pt x="1839561" y="522318"/>
                </a:cubicBezTo>
                <a:cubicBezTo>
                  <a:pt x="1832091" y="522318"/>
                  <a:pt x="1826035" y="516262"/>
                  <a:pt x="1826035" y="508792"/>
                </a:cubicBezTo>
                <a:cubicBezTo>
                  <a:pt x="1826035" y="501322"/>
                  <a:pt x="1832091" y="495266"/>
                  <a:pt x="1839561" y="495266"/>
                </a:cubicBezTo>
                <a:close/>
                <a:moveTo>
                  <a:pt x="1394758" y="493185"/>
                </a:moveTo>
                <a:cubicBezTo>
                  <a:pt x="1407688" y="493185"/>
                  <a:pt x="1418169" y="503666"/>
                  <a:pt x="1418169" y="516596"/>
                </a:cubicBezTo>
                <a:cubicBezTo>
                  <a:pt x="1418169" y="529526"/>
                  <a:pt x="1407688" y="540007"/>
                  <a:pt x="1394758" y="540007"/>
                </a:cubicBezTo>
                <a:cubicBezTo>
                  <a:pt x="1381828" y="540007"/>
                  <a:pt x="1371347" y="529526"/>
                  <a:pt x="1371347" y="516596"/>
                </a:cubicBezTo>
                <a:cubicBezTo>
                  <a:pt x="1371347" y="503666"/>
                  <a:pt x="1381828" y="493185"/>
                  <a:pt x="1394758" y="493185"/>
                </a:cubicBezTo>
                <a:close/>
                <a:moveTo>
                  <a:pt x="996256" y="493185"/>
                </a:moveTo>
                <a:cubicBezTo>
                  <a:pt x="1010335" y="493185"/>
                  <a:pt x="1021748" y="504598"/>
                  <a:pt x="1021748" y="518677"/>
                </a:cubicBezTo>
                <a:cubicBezTo>
                  <a:pt x="1021748" y="532756"/>
                  <a:pt x="1010335" y="544169"/>
                  <a:pt x="996256" y="544169"/>
                </a:cubicBezTo>
                <a:cubicBezTo>
                  <a:pt x="982177" y="544169"/>
                  <a:pt x="970764" y="532756"/>
                  <a:pt x="970764" y="518677"/>
                </a:cubicBezTo>
                <a:cubicBezTo>
                  <a:pt x="970764" y="504598"/>
                  <a:pt x="982177" y="493185"/>
                  <a:pt x="996256" y="493185"/>
                </a:cubicBezTo>
                <a:close/>
                <a:moveTo>
                  <a:pt x="260120" y="490064"/>
                </a:moveTo>
                <a:cubicBezTo>
                  <a:pt x="262994" y="490064"/>
                  <a:pt x="265323" y="492393"/>
                  <a:pt x="265323" y="495267"/>
                </a:cubicBezTo>
                <a:cubicBezTo>
                  <a:pt x="265323" y="498141"/>
                  <a:pt x="262994" y="500470"/>
                  <a:pt x="260120" y="500470"/>
                </a:cubicBezTo>
                <a:cubicBezTo>
                  <a:pt x="257246" y="500470"/>
                  <a:pt x="254917" y="498141"/>
                  <a:pt x="254917" y="495267"/>
                </a:cubicBezTo>
                <a:cubicBezTo>
                  <a:pt x="254917" y="492393"/>
                  <a:pt x="257246" y="490064"/>
                  <a:pt x="260120" y="490064"/>
                </a:cubicBezTo>
                <a:close/>
                <a:moveTo>
                  <a:pt x="2131935" y="487983"/>
                </a:moveTo>
                <a:cubicBezTo>
                  <a:pt x="2132510" y="487983"/>
                  <a:pt x="2132976" y="488449"/>
                  <a:pt x="2132976" y="489024"/>
                </a:cubicBezTo>
                <a:cubicBezTo>
                  <a:pt x="2132976" y="489599"/>
                  <a:pt x="2132510" y="490065"/>
                  <a:pt x="2131935" y="490065"/>
                </a:cubicBezTo>
                <a:cubicBezTo>
                  <a:pt x="2131360" y="490065"/>
                  <a:pt x="2130894" y="489599"/>
                  <a:pt x="2130894" y="489024"/>
                </a:cubicBezTo>
                <a:cubicBezTo>
                  <a:pt x="2130894" y="488449"/>
                  <a:pt x="2131360" y="487983"/>
                  <a:pt x="2131935" y="487983"/>
                </a:cubicBezTo>
                <a:close/>
                <a:moveTo>
                  <a:pt x="689316" y="482781"/>
                </a:moveTo>
                <a:cubicBezTo>
                  <a:pt x="698223" y="482781"/>
                  <a:pt x="705444" y="490002"/>
                  <a:pt x="705444" y="498909"/>
                </a:cubicBezTo>
                <a:cubicBezTo>
                  <a:pt x="705444" y="507816"/>
                  <a:pt x="698223" y="515037"/>
                  <a:pt x="689316" y="515037"/>
                </a:cubicBezTo>
                <a:cubicBezTo>
                  <a:pt x="680409" y="515037"/>
                  <a:pt x="673188" y="507816"/>
                  <a:pt x="673188" y="498909"/>
                </a:cubicBezTo>
                <a:cubicBezTo>
                  <a:pt x="673188" y="490002"/>
                  <a:pt x="680409" y="482781"/>
                  <a:pt x="689316" y="482781"/>
                </a:cubicBezTo>
                <a:close/>
                <a:moveTo>
                  <a:pt x="1329208" y="480700"/>
                </a:moveTo>
                <a:cubicBezTo>
                  <a:pt x="1341563" y="480700"/>
                  <a:pt x="1351578" y="490483"/>
                  <a:pt x="1351578" y="502550"/>
                </a:cubicBezTo>
                <a:cubicBezTo>
                  <a:pt x="1351578" y="514617"/>
                  <a:pt x="1341563" y="524400"/>
                  <a:pt x="1329208" y="524400"/>
                </a:cubicBezTo>
                <a:cubicBezTo>
                  <a:pt x="1316853" y="524400"/>
                  <a:pt x="1306838" y="514617"/>
                  <a:pt x="1306838" y="502550"/>
                </a:cubicBezTo>
                <a:cubicBezTo>
                  <a:pt x="1306838" y="490483"/>
                  <a:pt x="1316853" y="480700"/>
                  <a:pt x="1329208" y="480700"/>
                </a:cubicBezTo>
                <a:close/>
                <a:moveTo>
                  <a:pt x="1062846" y="480700"/>
                </a:moveTo>
                <a:cubicBezTo>
                  <a:pt x="1075776" y="480700"/>
                  <a:pt x="1086257" y="490483"/>
                  <a:pt x="1086257" y="502550"/>
                </a:cubicBezTo>
                <a:cubicBezTo>
                  <a:pt x="1086257" y="514617"/>
                  <a:pt x="1075776" y="524400"/>
                  <a:pt x="1062846" y="524400"/>
                </a:cubicBezTo>
                <a:cubicBezTo>
                  <a:pt x="1049916" y="524400"/>
                  <a:pt x="1039435" y="514617"/>
                  <a:pt x="1039435" y="502550"/>
                </a:cubicBezTo>
                <a:cubicBezTo>
                  <a:pt x="1039435" y="490483"/>
                  <a:pt x="1049916" y="480700"/>
                  <a:pt x="1062846" y="480700"/>
                </a:cubicBezTo>
                <a:close/>
                <a:moveTo>
                  <a:pt x="1702739" y="477578"/>
                </a:moveTo>
                <a:cubicBezTo>
                  <a:pt x="1712221" y="477578"/>
                  <a:pt x="1719907" y="485497"/>
                  <a:pt x="1719907" y="495266"/>
                </a:cubicBezTo>
                <a:cubicBezTo>
                  <a:pt x="1719907" y="505035"/>
                  <a:pt x="1712221" y="512954"/>
                  <a:pt x="1702739" y="512954"/>
                </a:cubicBezTo>
                <a:cubicBezTo>
                  <a:pt x="1693257" y="512954"/>
                  <a:pt x="1685571" y="505035"/>
                  <a:pt x="1685571" y="495266"/>
                </a:cubicBezTo>
                <a:cubicBezTo>
                  <a:pt x="1685571" y="485497"/>
                  <a:pt x="1693257" y="477578"/>
                  <a:pt x="1702739" y="477578"/>
                </a:cubicBezTo>
                <a:close/>
                <a:moveTo>
                  <a:pt x="1552911" y="477578"/>
                </a:moveTo>
                <a:cubicBezTo>
                  <a:pt x="1562968" y="477578"/>
                  <a:pt x="1571120" y="485963"/>
                  <a:pt x="1571120" y="496307"/>
                </a:cubicBezTo>
                <a:cubicBezTo>
                  <a:pt x="1571120" y="506651"/>
                  <a:pt x="1562968" y="515036"/>
                  <a:pt x="1552911" y="515036"/>
                </a:cubicBezTo>
                <a:cubicBezTo>
                  <a:pt x="1542854" y="515036"/>
                  <a:pt x="1534702" y="506651"/>
                  <a:pt x="1534702" y="496307"/>
                </a:cubicBezTo>
                <a:cubicBezTo>
                  <a:pt x="1534702" y="485963"/>
                  <a:pt x="1542854" y="477578"/>
                  <a:pt x="1552911" y="477578"/>
                </a:cubicBezTo>
                <a:close/>
                <a:moveTo>
                  <a:pt x="839144" y="477578"/>
                </a:moveTo>
                <a:cubicBezTo>
                  <a:pt x="850350" y="477578"/>
                  <a:pt x="859434" y="486429"/>
                  <a:pt x="859434" y="497347"/>
                </a:cubicBezTo>
                <a:cubicBezTo>
                  <a:pt x="859434" y="508265"/>
                  <a:pt x="850350" y="517116"/>
                  <a:pt x="839144" y="517116"/>
                </a:cubicBezTo>
                <a:cubicBezTo>
                  <a:pt x="827938" y="517116"/>
                  <a:pt x="818854" y="508265"/>
                  <a:pt x="818854" y="497347"/>
                </a:cubicBezTo>
                <a:cubicBezTo>
                  <a:pt x="818854" y="486429"/>
                  <a:pt x="827938" y="477578"/>
                  <a:pt x="839144" y="477578"/>
                </a:cubicBezTo>
                <a:close/>
                <a:moveTo>
                  <a:pt x="467174" y="475497"/>
                </a:moveTo>
                <a:cubicBezTo>
                  <a:pt x="474644" y="475497"/>
                  <a:pt x="480700" y="481553"/>
                  <a:pt x="480700" y="489023"/>
                </a:cubicBezTo>
                <a:cubicBezTo>
                  <a:pt x="480700" y="496493"/>
                  <a:pt x="474644" y="502549"/>
                  <a:pt x="467174" y="502549"/>
                </a:cubicBezTo>
                <a:cubicBezTo>
                  <a:pt x="459704" y="502549"/>
                  <a:pt x="453648" y="496493"/>
                  <a:pt x="453648" y="489023"/>
                </a:cubicBezTo>
                <a:cubicBezTo>
                  <a:pt x="453648" y="481553"/>
                  <a:pt x="459704" y="475497"/>
                  <a:pt x="467174" y="475497"/>
                </a:cubicBezTo>
                <a:close/>
                <a:moveTo>
                  <a:pt x="1925401" y="472376"/>
                </a:moveTo>
                <a:cubicBezTo>
                  <a:pt x="1930860" y="472376"/>
                  <a:pt x="1935286" y="477034"/>
                  <a:pt x="1935286" y="482781"/>
                </a:cubicBezTo>
                <a:cubicBezTo>
                  <a:pt x="1935286" y="488528"/>
                  <a:pt x="1930860" y="493186"/>
                  <a:pt x="1925401" y="493186"/>
                </a:cubicBezTo>
                <a:cubicBezTo>
                  <a:pt x="1919942" y="493186"/>
                  <a:pt x="1915516" y="488528"/>
                  <a:pt x="1915516" y="482781"/>
                </a:cubicBezTo>
                <a:cubicBezTo>
                  <a:pt x="1915516" y="477034"/>
                  <a:pt x="1919942" y="472376"/>
                  <a:pt x="1925401" y="472376"/>
                </a:cubicBezTo>
                <a:close/>
                <a:moveTo>
                  <a:pt x="180003" y="472376"/>
                </a:moveTo>
                <a:cubicBezTo>
                  <a:pt x="180578" y="472376"/>
                  <a:pt x="181044" y="473541"/>
                  <a:pt x="181044" y="474978"/>
                </a:cubicBezTo>
                <a:cubicBezTo>
                  <a:pt x="181044" y="476415"/>
                  <a:pt x="180578" y="477580"/>
                  <a:pt x="180003" y="477580"/>
                </a:cubicBezTo>
                <a:cubicBezTo>
                  <a:pt x="179428" y="477580"/>
                  <a:pt x="178962" y="476415"/>
                  <a:pt x="178962" y="474978"/>
                </a:cubicBezTo>
                <a:cubicBezTo>
                  <a:pt x="178962" y="473541"/>
                  <a:pt x="179428" y="472376"/>
                  <a:pt x="180003" y="472376"/>
                </a:cubicBezTo>
                <a:close/>
                <a:moveTo>
                  <a:pt x="1263658" y="470295"/>
                </a:moveTo>
                <a:cubicBezTo>
                  <a:pt x="1276588" y="470295"/>
                  <a:pt x="1287069" y="480310"/>
                  <a:pt x="1287069" y="492665"/>
                </a:cubicBezTo>
                <a:cubicBezTo>
                  <a:pt x="1287069" y="505020"/>
                  <a:pt x="1276588" y="515035"/>
                  <a:pt x="1263658" y="515035"/>
                </a:cubicBezTo>
                <a:cubicBezTo>
                  <a:pt x="1250728" y="515035"/>
                  <a:pt x="1240247" y="505020"/>
                  <a:pt x="1240247" y="492665"/>
                </a:cubicBezTo>
                <a:cubicBezTo>
                  <a:pt x="1240247" y="480310"/>
                  <a:pt x="1250728" y="470295"/>
                  <a:pt x="1263658" y="470295"/>
                </a:cubicBezTo>
                <a:close/>
                <a:moveTo>
                  <a:pt x="1128396" y="470295"/>
                </a:moveTo>
                <a:cubicBezTo>
                  <a:pt x="1140751" y="470295"/>
                  <a:pt x="1150766" y="480776"/>
                  <a:pt x="1150766" y="493706"/>
                </a:cubicBezTo>
                <a:cubicBezTo>
                  <a:pt x="1150766" y="506636"/>
                  <a:pt x="1140751" y="517117"/>
                  <a:pt x="1128396" y="517117"/>
                </a:cubicBezTo>
                <a:cubicBezTo>
                  <a:pt x="1116041" y="517117"/>
                  <a:pt x="1106026" y="506636"/>
                  <a:pt x="1106026" y="493706"/>
                </a:cubicBezTo>
                <a:cubicBezTo>
                  <a:pt x="1106026" y="480776"/>
                  <a:pt x="1116041" y="470295"/>
                  <a:pt x="1128396" y="470295"/>
                </a:cubicBezTo>
                <a:close/>
                <a:moveTo>
                  <a:pt x="1194986" y="468214"/>
                </a:moveTo>
                <a:cubicBezTo>
                  <a:pt x="1207341" y="468214"/>
                  <a:pt x="1217356" y="478229"/>
                  <a:pt x="1217356" y="490584"/>
                </a:cubicBezTo>
                <a:cubicBezTo>
                  <a:pt x="1217356" y="502939"/>
                  <a:pt x="1207341" y="512954"/>
                  <a:pt x="1194986" y="512954"/>
                </a:cubicBezTo>
                <a:cubicBezTo>
                  <a:pt x="1182631" y="512954"/>
                  <a:pt x="1172616" y="502939"/>
                  <a:pt x="1172616" y="490584"/>
                </a:cubicBezTo>
                <a:cubicBezTo>
                  <a:pt x="1172616" y="478229"/>
                  <a:pt x="1182631" y="468214"/>
                  <a:pt x="1194986" y="468214"/>
                </a:cubicBezTo>
                <a:close/>
                <a:moveTo>
                  <a:pt x="2007077" y="455728"/>
                </a:moveTo>
                <a:cubicBezTo>
                  <a:pt x="2009950" y="455728"/>
                  <a:pt x="2012280" y="457825"/>
                  <a:pt x="2012280" y="460410"/>
                </a:cubicBezTo>
                <a:cubicBezTo>
                  <a:pt x="2012280" y="462995"/>
                  <a:pt x="2009950" y="465092"/>
                  <a:pt x="2007077" y="465092"/>
                </a:cubicBezTo>
                <a:cubicBezTo>
                  <a:pt x="2004205" y="465092"/>
                  <a:pt x="2001875" y="462995"/>
                  <a:pt x="2001875" y="460410"/>
                </a:cubicBezTo>
                <a:cubicBezTo>
                  <a:pt x="2001875" y="457825"/>
                  <a:pt x="2004205" y="455728"/>
                  <a:pt x="2007077" y="455728"/>
                </a:cubicBezTo>
                <a:close/>
                <a:moveTo>
                  <a:pt x="602957" y="452607"/>
                </a:moveTo>
                <a:cubicBezTo>
                  <a:pt x="611864" y="452607"/>
                  <a:pt x="619085" y="459828"/>
                  <a:pt x="619085" y="468735"/>
                </a:cubicBezTo>
                <a:cubicBezTo>
                  <a:pt x="619085" y="477642"/>
                  <a:pt x="611864" y="484863"/>
                  <a:pt x="602957" y="484863"/>
                </a:cubicBezTo>
                <a:cubicBezTo>
                  <a:pt x="594050" y="484863"/>
                  <a:pt x="586829" y="477642"/>
                  <a:pt x="586829" y="468735"/>
                </a:cubicBezTo>
                <a:cubicBezTo>
                  <a:pt x="586829" y="459828"/>
                  <a:pt x="594050" y="452607"/>
                  <a:pt x="602957" y="452607"/>
                </a:cubicBezTo>
                <a:close/>
                <a:moveTo>
                  <a:pt x="383936" y="452607"/>
                </a:moveTo>
                <a:cubicBezTo>
                  <a:pt x="390832" y="452607"/>
                  <a:pt x="396422" y="458197"/>
                  <a:pt x="396422" y="465093"/>
                </a:cubicBezTo>
                <a:cubicBezTo>
                  <a:pt x="396422" y="471989"/>
                  <a:pt x="390832" y="477579"/>
                  <a:pt x="383936" y="477579"/>
                </a:cubicBezTo>
                <a:cubicBezTo>
                  <a:pt x="377040" y="477579"/>
                  <a:pt x="371450" y="471989"/>
                  <a:pt x="371450" y="465093"/>
                </a:cubicBezTo>
                <a:cubicBezTo>
                  <a:pt x="371450" y="458197"/>
                  <a:pt x="377040" y="452607"/>
                  <a:pt x="383936" y="452607"/>
                </a:cubicBezTo>
                <a:close/>
                <a:moveTo>
                  <a:pt x="1789099" y="450526"/>
                </a:moveTo>
                <a:cubicBezTo>
                  <a:pt x="1797431" y="450526"/>
                  <a:pt x="1804186" y="457281"/>
                  <a:pt x="1804186" y="465613"/>
                </a:cubicBezTo>
                <a:cubicBezTo>
                  <a:pt x="1804186" y="473945"/>
                  <a:pt x="1797431" y="480700"/>
                  <a:pt x="1789099" y="480700"/>
                </a:cubicBezTo>
                <a:cubicBezTo>
                  <a:pt x="1780767" y="480700"/>
                  <a:pt x="1774012" y="473945"/>
                  <a:pt x="1774012" y="465613"/>
                </a:cubicBezTo>
                <a:cubicBezTo>
                  <a:pt x="1774012" y="457281"/>
                  <a:pt x="1780767" y="450526"/>
                  <a:pt x="1789099" y="450526"/>
                </a:cubicBezTo>
                <a:close/>
                <a:moveTo>
                  <a:pt x="1491003" y="450526"/>
                </a:moveTo>
                <a:cubicBezTo>
                  <a:pt x="1501347" y="450526"/>
                  <a:pt x="1509732" y="458911"/>
                  <a:pt x="1509732" y="469255"/>
                </a:cubicBezTo>
                <a:cubicBezTo>
                  <a:pt x="1509732" y="479599"/>
                  <a:pt x="1501347" y="487984"/>
                  <a:pt x="1491003" y="487984"/>
                </a:cubicBezTo>
                <a:cubicBezTo>
                  <a:pt x="1480659" y="487984"/>
                  <a:pt x="1472274" y="479599"/>
                  <a:pt x="1472274" y="469255"/>
                </a:cubicBezTo>
                <a:cubicBezTo>
                  <a:pt x="1472274" y="458911"/>
                  <a:pt x="1480659" y="450526"/>
                  <a:pt x="1491003" y="450526"/>
                </a:cubicBezTo>
                <a:close/>
                <a:moveTo>
                  <a:pt x="901052" y="448445"/>
                </a:moveTo>
                <a:cubicBezTo>
                  <a:pt x="913119" y="448445"/>
                  <a:pt x="922902" y="458460"/>
                  <a:pt x="922902" y="470815"/>
                </a:cubicBezTo>
                <a:cubicBezTo>
                  <a:pt x="922902" y="483170"/>
                  <a:pt x="913119" y="493185"/>
                  <a:pt x="901052" y="493185"/>
                </a:cubicBezTo>
                <a:cubicBezTo>
                  <a:pt x="888985" y="493185"/>
                  <a:pt x="879202" y="483170"/>
                  <a:pt x="879202" y="470815"/>
                </a:cubicBezTo>
                <a:cubicBezTo>
                  <a:pt x="879202" y="458460"/>
                  <a:pt x="888985" y="448445"/>
                  <a:pt x="901052" y="448445"/>
                </a:cubicBezTo>
                <a:close/>
                <a:moveTo>
                  <a:pt x="746543" y="445324"/>
                </a:moveTo>
                <a:cubicBezTo>
                  <a:pt x="756600" y="445324"/>
                  <a:pt x="764752" y="453243"/>
                  <a:pt x="764752" y="463012"/>
                </a:cubicBezTo>
                <a:cubicBezTo>
                  <a:pt x="764752" y="472781"/>
                  <a:pt x="756600" y="480700"/>
                  <a:pt x="746543" y="480700"/>
                </a:cubicBezTo>
                <a:cubicBezTo>
                  <a:pt x="736486" y="480700"/>
                  <a:pt x="728334" y="472781"/>
                  <a:pt x="728334" y="463012"/>
                </a:cubicBezTo>
                <a:cubicBezTo>
                  <a:pt x="728334" y="453243"/>
                  <a:pt x="736486" y="445324"/>
                  <a:pt x="746543" y="445324"/>
                </a:cubicBezTo>
                <a:close/>
                <a:moveTo>
                  <a:pt x="1645513" y="441162"/>
                </a:moveTo>
                <a:cubicBezTo>
                  <a:pt x="1654995" y="441162"/>
                  <a:pt x="1662681" y="449314"/>
                  <a:pt x="1662681" y="459371"/>
                </a:cubicBezTo>
                <a:cubicBezTo>
                  <a:pt x="1662681" y="469428"/>
                  <a:pt x="1654995" y="477580"/>
                  <a:pt x="1645513" y="477580"/>
                </a:cubicBezTo>
                <a:cubicBezTo>
                  <a:pt x="1636031" y="477580"/>
                  <a:pt x="1628345" y="469428"/>
                  <a:pt x="1628345" y="459371"/>
                </a:cubicBezTo>
                <a:cubicBezTo>
                  <a:pt x="1628345" y="449314"/>
                  <a:pt x="1636031" y="441162"/>
                  <a:pt x="1645513" y="441162"/>
                </a:cubicBezTo>
                <a:close/>
                <a:moveTo>
                  <a:pt x="2088756" y="435959"/>
                </a:moveTo>
                <a:cubicBezTo>
                  <a:pt x="2090193" y="435959"/>
                  <a:pt x="2091358" y="436425"/>
                  <a:pt x="2091358" y="437000"/>
                </a:cubicBezTo>
                <a:cubicBezTo>
                  <a:pt x="2091358" y="437575"/>
                  <a:pt x="2090193" y="438041"/>
                  <a:pt x="2088756" y="438041"/>
                </a:cubicBezTo>
                <a:cubicBezTo>
                  <a:pt x="2087319" y="438041"/>
                  <a:pt x="2086154" y="437575"/>
                  <a:pt x="2086154" y="437000"/>
                </a:cubicBezTo>
                <a:cubicBezTo>
                  <a:pt x="2086154" y="436425"/>
                  <a:pt x="2087319" y="435959"/>
                  <a:pt x="2088756" y="435959"/>
                </a:cubicBezTo>
                <a:close/>
                <a:moveTo>
                  <a:pt x="303299" y="435959"/>
                </a:moveTo>
                <a:cubicBezTo>
                  <a:pt x="308183" y="435959"/>
                  <a:pt x="312143" y="439686"/>
                  <a:pt x="312143" y="444283"/>
                </a:cubicBezTo>
                <a:cubicBezTo>
                  <a:pt x="312143" y="448880"/>
                  <a:pt x="308183" y="452607"/>
                  <a:pt x="303299" y="452607"/>
                </a:cubicBezTo>
                <a:cubicBezTo>
                  <a:pt x="298415" y="452607"/>
                  <a:pt x="294455" y="448880"/>
                  <a:pt x="294455" y="444283"/>
                </a:cubicBezTo>
                <a:cubicBezTo>
                  <a:pt x="294455" y="439686"/>
                  <a:pt x="298415" y="435959"/>
                  <a:pt x="303299" y="435959"/>
                </a:cubicBezTo>
                <a:close/>
                <a:moveTo>
                  <a:pt x="516597" y="428676"/>
                </a:moveTo>
                <a:cubicBezTo>
                  <a:pt x="525504" y="428676"/>
                  <a:pt x="532725" y="435198"/>
                  <a:pt x="532725" y="443243"/>
                </a:cubicBezTo>
                <a:cubicBezTo>
                  <a:pt x="532725" y="451288"/>
                  <a:pt x="525504" y="457810"/>
                  <a:pt x="516597" y="457810"/>
                </a:cubicBezTo>
                <a:cubicBezTo>
                  <a:pt x="507690" y="457810"/>
                  <a:pt x="500469" y="451288"/>
                  <a:pt x="500469" y="443243"/>
                </a:cubicBezTo>
                <a:cubicBezTo>
                  <a:pt x="500469" y="435198"/>
                  <a:pt x="507690" y="428676"/>
                  <a:pt x="516597" y="428676"/>
                </a:cubicBezTo>
                <a:close/>
                <a:moveTo>
                  <a:pt x="1874417" y="425554"/>
                </a:moveTo>
                <a:cubicBezTo>
                  <a:pt x="1882175" y="425554"/>
                  <a:pt x="1888464" y="431610"/>
                  <a:pt x="1888464" y="439080"/>
                </a:cubicBezTo>
                <a:cubicBezTo>
                  <a:pt x="1888464" y="446550"/>
                  <a:pt x="1882175" y="452606"/>
                  <a:pt x="1874417" y="452606"/>
                </a:cubicBezTo>
                <a:cubicBezTo>
                  <a:pt x="1866659" y="452606"/>
                  <a:pt x="1860370" y="446550"/>
                  <a:pt x="1860370" y="439080"/>
                </a:cubicBezTo>
                <a:cubicBezTo>
                  <a:pt x="1860370" y="431610"/>
                  <a:pt x="1866659" y="425554"/>
                  <a:pt x="1874417" y="425554"/>
                </a:cubicBezTo>
                <a:close/>
                <a:moveTo>
                  <a:pt x="1426493" y="425554"/>
                </a:moveTo>
                <a:cubicBezTo>
                  <a:pt x="1437986" y="425554"/>
                  <a:pt x="1447303" y="435104"/>
                  <a:pt x="1447303" y="446884"/>
                </a:cubicBezTo>
                <a:cubicBezTo>
                  <a:pt x="1447303" y="458664"/>
                  <a:pt x="1437986" y="468214"/>
                  <a:pt x="1426493" y="468214"/>
                </a:cubicBezTo>
                <a:cubicBezTo>
                  <a:pt x="1415000" y="468214"/>
                  <a:pt x="1405683" y="458664"/>
                  <a:pt x="1405683" y="446884"/>
                </a:cubicBezTo>
                <a:cubicBezTo>
                  <a:pt x="1405683" y="435104"/>
                  <a:pt x="1415000" y="425554"/>
                  <a:pt x="1426493" y="425554"/>
                </a:cubicBezTo>
                <a:close/>
                <a:moveTo>
                  <a:pt x="964001" y="425554"/>
                </a:moveTo>
                <a:cubicBezTo>
                  <a:pt x="976931" y="425554"/>
                  <a:pt x="987412" y="436035"/>
                  <a:pt x="987412" y="448965"/>
                </a:cubicBezTo>
                <a:cubicBezTo>
                  <a:pt x="987412" y="461895"/>
                  <a:pt x="976931" y="472376"/>
                  <a:pt x="964001" y="472376"/>
                </a:cubicBezTo>
                <a:cubicBezTo>
                  <a:pt x="951071" y="472376"/>
                  <a:pt x="940590" y="461895"/>
                  <a:pt x="940590" y="448965"/>
                </a:cubicBezTo>
                <a:cubicBezTo>
                  <a:pt x="940590" y="436035"/>
                  <a:pt x="951071" y="425554"/>
                  <a:pt x="964001" y="425554"/>
                </a:cubicBezTo>
                <a:close/>
                <a:moveTo>
                  <a:pt x="657581" y="418271"/>
                </a:moveTo>
                <a:cubicBezTo>
                  <a:pt x="665051" y="418271"/>
                  <a:pt x="671107" y="423861"/>
                  <a:pt x="671107" y="430757"/>
                </a:cubicBezTo>
                <a:cubicBezTo>
                  <a:pt x="671107" y="437653"/>
                  <a:pt x="665051" y="443243"/>
                  <a:pt x="657581" y="443243"/>
                </a:cubicBezTo>
                <a:cubicBezTo>
                  <a:pt x="650111" y="443243"/>
                  <a:pt x="644055" y="437653"/>
                  <a:pt x="644055" y="430757"/>
                </a:cubicBezTo>
                <a:cubicBezTo>
                  <a:pt x="644055" y="423861"/>
                  <a:pt x="650111" y="418271"/>
                  <a:pt x="657581" y="418271"/>
                </a:cubicBezTo>
                <a:close/>
                <a:moveTo>
                  <a:pt x="222142" y="418271"/>
                </a:moveTo>
                <a:cubicBezTo>
                  <a:pt x="224153" y="418271"/>
                  <a:pt x="225784" y="419902"/>
                  <a:pt x="225784" y="421913"/>
                </a:cubicBezTo>
                <a:cubicBezTo>
                  <a:pt x="225784" y="423924"/>
                  <a:pt x="224153" y="425555"/>
                  <a:pt x="222142" y="425555"/>
                </a:cubicBezTo>
                <a:cubicBezTo>
                  <a:pt x="220131" y="425555"/>
                  <a:pt x="218500" y="423924"/>
                  <a:pt x="218500" y="421913"/>
                </a:cubicBezTo>
                <a:cubicBezTo>
                  <a:pt x="218500" y="419902"/>
                  <a:pt x="220131" y="418271"/>
                  <a:pt x="222142" y="418271"/>
                </a:cubicBezTo>
                <a:close/>
                <a:moveTo>
                  <a:pt x="805850" y="416190"/>
                </a:moveTo>
                <a:cubicBezTo>
                  <a:pt x="814757" y="416190"/>
                  <a:pt x="821978" y="423411"/>
                  <a:pt x="821978" y="432318"/>
                </a:cubicBezTo>
                <a:cubicBezTo>
                  <a:pt x="821978" y="441225"/>
                  <a:pt x="814757" y="448446"/>
                  <a:pt x="805850" y="448446"/>
                </a:cubicBezTo>
                <a:cubicBezTo>
                  <a:pt x="796943" y="448446"/>
                  <a:pt x="789722" y="441225"/>
                  <a:pt x="789722" y="432318"/>
                </a:cubicBezTo>
                <a:cubicBezTo>
                  <a:pt x="789722" y="423411"/>
                  <a:pt x="796943" y="416190"/>
                  <a:pt x="805850" y="416190"/>
                </a:cubicBezTo>
                <a:close/>
                <a:moveTo>
                  <a:pt x="1734474" y="413069"/>
                </a:moveTo>
                <a:cubicBezTo>
                  <a:pt x="1741370" y="413069"/>
                  <a:pt x="1746960" y="419358"/>
                  <a:pt x="1746960" y="427116"/>
                </a:cubicBezTo>
                <a:cubicBezTo>
                  <a:pt x="1746960" y="434874"/>
                  <a:pt x="1741370" y="441163"/>
                  <a:pt x="1734474" y="441163"/>
                </a:cubicBezTo>
                <a:cubicBezTo>
                  <a:pt x="1727578" y="441163"/>
                  <a:pt x="1721988" y="434874"/>
                  <a:pt x="1721988" y="427116"/>
                </a:cubicBezTo>
                <a:cubicBezTo>
                  <a:pt x="1721988" y="419358"/>
                  <a:pt x="1727578" y="413069"/>
                  <a:pt x="1734474" y="413069"/>
                </a:cubicBezTo>
                <a:close/>
                <a:moveTo>
                  <a:pt x="1586206" y="413069"/>
                </a:moveTo>
                <a:cubicBezTo>
                  <a:pt x="1594538" y="413069"/>
                  <a:pt x="1601293" y="419824"/>
                  <a:pt x="1601293" y="428156"/>
                </a:cubicBezTo>
                <a:cubicBezTo>
                  <a:pt x="1601293" y="436488"/>
                  <a:pt x="1594538" y="443243"/>
                  <a:pt x="1586206" y="443243"/>
                </a:cubicBezTo>
                <a:cubicBezTo>
                  <a:pt x="1577874" y="443243"/>
                  <a:pt x="1571119" y="436488"/>
                  <a:pt x="1571119" y="428156"/>
                </a:cubicBezTo>
                <a:cubicBezTo>
                  <a:pt x="1571119" y="419824"/>
                  <a:pt x="1577874" y="413069"/>
                  <a:pt x="1586206" y="413069"/>
                </a:cubicBezTo>
                <a:close/>
                <a:moveTo>
                  <a:pt x="1362504" y="413069"/>
                </a:moveTo>
                <a:cubicBezTo>
                  <a:pt x="1372561" y="413069"/>
                  <a:pt x="1380713" y="421454"/>
                  <a:pt x="1380713" y="431798"/>
                </a:cubicBezTo>
                <a:cubicBezTo>
                  <a:pt x="1380713" y="442142"/>
                  <a:pt x="1372561" y="450527"/>
                  <a:pt x="1362504" y="450527"/>
                </a:cubicBezTo>
                <a:cubicBezTo>
                  <a:pt x="1352447" y="450527"/>
                  <a:pt x="1344295" y="442142"/>
                  <a:pt x="1344295" y="431798"/>
                </a:cubicBezTo>
                <a:cubicBezTo>
                  <a:pt x="1344295" y="421454"/>
                  <a:pt x="1352447" y="413069"/>
                  <a:pt x="1362504" y="413069"/>
                </a:cubicBezTo>
                <a:close/>
                <a:moveTo>
                  <a:pt x="1028511" y="413069"/>
                </a:moveTo>
                <a:cubicBezTo>
                  <a:pt x="1038568" y="413069"/>
                  <a:pt x="1046720" y="421920"/>
                  <a:pt x="1046720" y="432838"/>
                </a:cubicBezTo>
                <a:cubicBezTo>
                  <a:pt x="1046720" y="443756"/>
                  <a:pt x="1038568" y="452607"/>
                  <a:pt x="1028511" y="452607"/>
                </a:cubicBezTo>
                <a:cubicBezTo>
                  <a:pt x="1018454" y="452607"/>
                  <a:pt x="1010302" y="443756"/>
                  <a:pt x="1010302" y="432838"/>
                </a:cubicBezTo>
                <a:cubicBezTo>
                  <a:pt x="1010302" y="421920"/>
                  <a:pt x="1018454" y="413069"/>
                  <a:pt x="1028511" y="413069"/>
                </a:cubicBezTo>
                <a:close/>
                <a:moveTo>
                  <a:pt x="1959736" y="405785"/>
                </a:moveTo>
                <a:cubicBezTo>
                  <a:pt x="1964046" y="405785"/>
                  <a:pt x="1967540" y="409279"/>
                  <a:pt x="1967540" y="413589"/>
                </a:cubicBezTo>
                <a:cubicBezTo>
                  <a:pt x="1967540" y="417899"/>
                  <a:pt x="1964046" y="421393"/>
                  <a:pt x="1959736" y="421393"/>
                </a:cubicBezTo>
                <a:cubicBezTo>
                  <a:pt x="1955426" y="421393"/>
                  <a:pt x="1951932" y="417899"/>
                  <a:pt x="1951932" y="413589"/>
                </a:cubicBezTo>
                <a:cubicBezTo>
                  <a:pt x="1951932" y="409279"/>
                  <a:pt x="1955426" y="405785"/>
                  <a:pt x="1959736" y="405785"/>
                </a:cubicBezTo>
                <a:close/>
                <a:moveTo>
                  <a:pt x="432318" y="405785"/>
                </a:moveTo>
                <a:cubicBezTo>
                  <a:pt x="438352" y="405785"/>
                  <a:pt x="443243" y="411375"/>
                  <a:pt x="443243" y="418271"/>
                </a:cubicBezTo>
                <a:cubicBezTo>
                  <a:pt x="443243" y="425167"/>
                  <a:pt x="438352" y="430757"/>
                  <a:pt x="432318" y="430757"/>
                </a:cubicBezTo>
                <a:cubicBezTo>
                  <a:pt x="426284" y="430757"/>
                  <a:pt x="421393" y="425167"/>
                  <a:pt x="421393" y="418271"/>
                </a:cubicBezTo>
                <a:cubicBezTo>
                  <a:pt x="421393" y="411375"/>
                  <a:pt x="426284" y="405785"/>
                  <a:pt x="432318" y="405785"/>
                </a:cubicBezTo>
                <a:close/>
                <a:moveTo>
                  <a:pt x="1295393" y="403704"/>
                </a:moveTo>
                <a:cubicBezTo>
                  <a:pt x="1305737" y="403704"/>
                  <a:pt x="1314122" y="412089"/>
                  <a:pt x="1314122" y="422433"/>
                </a:cubicBezTo>
                <a:cubicBezTo>
                  <a:pt x="1314122" y="432777"/>
                  <a:pt x="1305737" y="441162"/>
                  <a:pt x="1295393" y="441162"/>
                </a:cubicBezTo>
                <a:cubicBezTo>
                  <a:pt x="1285049" y="441162"/>
                  <a:pt x="1276664" y="432777"/>
                  <a:pt x="1276664" y="422433"/>
                </a:cubicBezTo>
                <a:cubicBezTo>
                  <a:pt x="1276664" y="412089"/>
                  <a:pt x="1285049" y="403704"/>
                  <a:pt x="1295393" y="403704"/>
                </a:cubicBezTo>
                <a:close/>
                <a:moveTo>
                  <a:pt x="1095102" y="403704"/>
                </a:moveTo>
                <a:cubicBezTo>
                  <a:pt x="1105159" y="403704"/>
                  <a:pt x="1113311" y="412089"/>
                  <a:pt x="1113311" y="422433"/>
                </a:cubicBezTo>
                <a:cubicBezTo>
                  <a:pt x="1113311" y="432777"/>
                  <a:pt x="1105159" y="441162"/>
                  <a:pt x="1095102" y="441162"/>
                </a:cubicBezTo>
                <a:cubicBezTo>
                  <a:pt x="1085045" y="441162"/>
                  <a:pt x="1076893" y="432777"/>
                  <a:pt x="1076893" y="422433"/>
                </a:cubicBezTo>
                <a:cubicBezTo>
                  <a:pt x="1076893" y="412089"/>
                  <a:pt x="1085045" y="403704"/>
                  <a:pt x="1095102" y="403704"/>
                </a:cubicBezTo>
                <a:close/>
                <a:moveTo>
                  <a:pt x="1228803" y="398502"/>
                </a:moveTo>
                <a:cubicBezTo>
                  <a:pt x="1239147" y="398502"/>
                  <a:pt x="1247532" y="406887"/>
                  <a:pt x="1247532" y="417231"/>
                </a:cubicBezTo>
                <a:cubicBezTo>
                  <a:pt x="1247532" y="427575"/>
                  <a:pt x="1239147" y="435960"/>
                  <a:pt x="1228803" y="435960"/>
                </a:cubicBezTo>
                <a:cubicBezTo>
                  <a:pt x="1218459" y="435960"/>
                  <a:pt x="1210074" y="427575"/>
                  <a:pt x="1210074" y="417231"/>
                </a:cubicBezTo>
                <a:cubicBezTo>
                  <a:pt x="1210074" y="406887"/>
                  <a:pt x="1218459" y="398502"/>
                  <a:pt x="1228803" y="398502"/>
                </a:cubicBezTo>
                <a:close/>
                <a:moveTo>
                  <a:pt x="1162212" y="398502"/>
                </a:moveTo>
                <a:cubicBezTo>
                  <a:pt x="1172556" y="398502"/>
                  <a:pt x="1180941" y="406887"/>
                  <a:pt x="1180941" y="417231"/>
                </a:cubicBezTo>
                <a:cubicBezTo>
                  <a:pt x="1180941" y="427575"/>
                  <a:pt x="1172556" y="435960"/>
                  <a:pt x="1162212" y="435960"/>
                </a:cubicBezTo>
                <a:cubicBezTo>
                  <a:pt x="1151868" y="435960"/>
                  <a:pt x="1143483" y="427575"/>
                  <a:pt x="1143483" y="417231"/>
                </a:cubicBezTo>
                <a:cubicBezTo>
                  <a:pt x="1143483" y="406887"/>
                  <a:pt x="1151868" y="398502"/>
                  <a:pt x="1162212" y="398502"/>
                </a:cubicBezTo>
                <a:close/>
                <a:moveTo>
                  <a:pt x="568100" y="389138"/>
                </a:moveTo>
                <a:cubicBezTo>
                  <a:pt x="575570" y="389138"/>
                  <a:pt x="581626" y="394495"/>
                  <a:pt x="581626" y="401104"/>
                </a:cubicBezTo>
                <a:cubicBezTo>
                  <a:pt x="581626" y="407713"/>
                  <a:pt x="575570" y="413070"/>
                  <a:pt x="568100" y="413070"/>
                </a:cubicBezTo>
                <a:cubicBezTo>
                  <a:pt x="560630" y="413070"/>
                  <a:pt x="554574" y="407713"/>
                  <a:pt x="554574" y="401104"/>
                </a:cubicBezTo>
                <a:cubicBezTo>
                  <a:pt x="554574" y="394495"/>
                  <a:pt x="560630" y="389138"/>
                  <a:pt x="568100" y="389138"/>
                </a:cubicBezTo>
                <a:close/>
                <a:moveTo>
                  <a:pt x="1522737" y="386017"/>
                </a:moveTo>
                <a:cubicBezTo>
                  <a:pt x="1531644" y="386017"/>
                  <a:pt x="1538865" y="392772"/>
                  <a:pt x="1538865" y="401104"/>
                </a:cubicBezTo>
                <a:cubicBezTo>
                  <a:pt x="1538865" y="409436"/>
                  <a:pt x="1531644" y="416191"/>
                  <a:pt x="1522737" y="416191"/>
                </a:cubicBezTo>
                <a:cubicBezTo>
                  <a:pt x="1513830" y="416191"/>
                  <a:pt x="1506609" y="409436"/>
                  <a:pt x="1506609" y="401104"/>
                </a:cubicBezTo>
                <a:cubicBezTo>
                  <a:pt x="1506609" y="392772"/>
                  <a:pt x="1513830" y="386017"/>
                  <a:pt x="1522737" y="386017"/>
                </a:cubicBezTo>
                <a:close/>
                <a:moveTo>
                  <a:pt x="867758" y="386017"/>
                </a:moveTo>
                <a:cubicBezTo>
                  <a:pt x="878102" y="386017"/>
                  <a:pt x="886487" y="393936"/>
                  <a:pt x="886487" y="403705"/>
                </a:cubicBezTo>
                <a:cubicBezTo>
                  <a:pt x="886487" y="413474"/>
                  <a:pt x="878102" y="421393"/>
                  <a:pt x="867758" y="421393"/>
                </a:cubicBezTo>
                <a:cubicBezTo>
                  <a:pt x="857414" y="421393"/>
                  <a:pt x="849029" y="413474"/>
                  <a:pt x="849029" y="403705"/>
                </a:cubicBezTo>
                <a:cubicBezTo>
                  <a:pt x="849029" y="393936"/>
                  <a:pt x="857414" y="386017"/>
                  <a:pt x="867758" y="386017"/>
                </a:cubicBezTo>
                <a:close/>
                <a:moveTo>
                  <a:pt x="2042974" y="386016"/>
                </a:moveTo>
                <a:cubicBezTo>
                  <a:pt x="2044985" y="386016"/>
                  <a:pt x="2046616" y="387647"/>
                  <a:pt x="2046616" y="389658"/>
                </a:cubicBezTo>
                <a:cubicBezTo>
                  <a:pt x="2046616" y="391669"/>
                  <a:pt x="2044985" y="393300"/>
                  <a:pt x="2042974" y="393300"/>
                </a:cubicBezTo>
                <a:cubicBezTo>
                  <a:pt x="2040963" y="393300"/>
                  <a:pt x="2039332" y="391669"/>
                  <a:pt x="2039332" y="389658"/>
                </a:cubicBezTo>
                <a:cubicBezTo>
                  <a:pt x="2039332" y="387647"/>
                  <a:pt x="2040963" y="386016"/>
                  <a:pt x="2042974" y="386016"/>
                </a:cubicBezTo>
                <a:close/>
                <a:moveTo>
                  <a:pt x="1822393" y="386016"/>
                </a:moveTo>
                <a:cubicBezTo>
                  <a:pt x="1828427" y="386016"/>
                  <a:pt x="1833318" y="391140"/>
                  <a:pt x="1833318" y="397461"/>
                </a:cubicBezTo>
                <a:cubicBezTo>
                  <a:pt x="1833318" y="403782"/>
                  <a:pt x="1828427" y="408906"/>
                  <a:pt x="1822393" y="408906"/>
                </a:cubicBezTo>
                <a:cubicBezTo>
                  <a:pt x="1816359" y="408906"/>
                  <a:pt x="1811468" y="403782"/>
                  <a:pt x="1811468" y="397461"/>
                </a:cubicBezTo>
                <a:cubicBezTo>
                  <a:pt x="1811468" y="391140"/>
                  <a:pt x="1816359" y="386016"/>
                  <a:pt x="1822393" y="386016"/>
                </a:cubicBezTo>
                <a:close/>
                <a:moveTo>
                  <a:pt x="349080" y="383935"/>
                </a:moveTo>
                <a:cubicBezTo>
                  <a:pt x="354539" y="383935"/>
                  <a:pt x="358965" y="388826"/>
                  <a:pt x="358965" y="394860"/>
                </a:cubicBezTo>
                <a:cubicBezTo>
                  <a:pt x="358965" y="400894"/>
                  <a:pt x="354539" y="405785"/>
                  <a:pt x="349080" y="405785"/>
                </a:cubicBezTo>
                <a:cubicBezTo>
                  <a:pt x="343621" y="405785"/>
                  <a:pt x="339195" y="400894"/>
                  <a:pt x="339195" y="394860"/>
                </a:cubicBezTo>
                <a:cubicBezTo>
                  <a:pt x="339195" y="388826"/>
                  <a:pt x="343621" y="383935"/>
                  <a:pt x="349080" y="383935"/>
                </a:cubicBezTo>
                <a:close/>
                <a:moveTo>
                  <a:pt x="714288" y="380814"/>
                </a:moveTo>
                <a:cubicBezTo>
                  <a:pt x="722046" y="380814"/>
                  <a:pt x="728335" y="387103"/>
                  <a:pt x="728335" y="394861"/>
                </a:cubicBezTo>
                <a:cubicBezTo>
                  <a:pt x="728335" y="402619"/>
                  <a:pt x="722046" y="408908"/>
                  <a:pt x="714288" y="408908"/>
                </a:cubicBezTo>
                <a:cubicBezTo>
                  <a:pt x="706530" y="408908"/>
                  <a:pt x="700241" y="402619"/>
                  <a:pt x="700241" y="394861"/>
                </a:cubicBezTo>
                <a:cubicBezTo>
                  <a:pt x="700241" y="387103"/>
                  <a:pt x="706530" y="380814"/>
                  <a:pt x="714288" y="380814"/>
                </a:cubicBezTo>
                <a:close/>
                <a:moveTo>
                  <a:pt x="1676207" y="378733"/>
                </a:moveTo>
                <a:cubicBezTo>
                  <a:pt x="1683677" y="378733"/>
                  <a:pt x="1689733" y="384789"/>
                  <a:pt x="1689733" y="392259"/>
                </a:cubicBezTo>
                <a:cubicBezTo>
                  <a:pt x="1689733" y="399729"/>
                  <a:pt x="1683677" y="405785"/>
                  <a:pt x="1676207" y="405785"/>
                </a:cubicBezTo>
                <a:cubicBezTo>
                  <a:pt x="1668737" y="405785"/>
                  <a:pt x="1662681" y="399729"/>
                  <a:pt x="1662681" y="392259"/>
                </a:cubicBezTo>
                <a:cubicBezTo>
                  <a:pt x="1662681" y="384789"/>
                  <a:pt x="1668737" y="378733"/>
                  <a:pt x="1676207" y="378733"/>
                </a:cubicBezTo>
                <a:close/>
                <a:moveTo>
                  <a:pt x="266883" y="369369"/>
                </a:moveTo>
                <a:cubicBezTo>
                  <a:pt x="268894" y="369369"/>
                  <a:pt x="270525" y="371000"/>
                  <a:pt x="270525" y="373011"/>
                </a:cubicBezTo>
                <a:cubicBezTo>
                  <a:pt x="270525" y="375022"/>
                  <a:pt x="268894" y="376653"/>
                  <a:pt x="266883" y="376653"/>
                </a:cubicBezTo>
                <a:cubicBezTo>
                  <a:pt x="264872" y="376653"/>
                  <a:pt x="263241" y="375022"/>
                  <a:pt x="263241" y="373011"/>
                </a:cubicBezTo>
                <a:cubicBezTo>
                  <a:pt x="263241" y="371000"/>
                  <a:pt x="264872" y="369369"/>
                  <a:pt x="266883" y="369369"/>
                </a:cubicBezTo>
                <a:close/>
                <a:moveTo>
                  <a:pt x="930706" y="364167"/>
                </a:moveTo>
                <a:cubicBezTo>
                  <a:pt x="940188" y="364167"/>
                  <a:pt x="947874" y="371853"/>
                  <a:pt x="947874" y="381335"/>
                </a:cubicBezTo>
                <a:cubicBezTo>
                  <a:pt x="947874" y="390817"/>
                  <a:pt x="940188" y="398503"/>
                  <a:pt x="930706" y="398503"/>
                </a:cubicBezTo>
                <a:cubicBezTo>
                  <a:pt x="921224" y="398503"/>
                  <a:pt x="913538" y="390817"/>
                  <a:pt x="913538" y="381335"/>
                </a:cubicBezTo>
                <a:cubicBezTo>
                  <a:pt x="913538" y="371853"/>
                  <a:pt x="921224" y="364167"/>
                  <a:pt x="930706" y="364167"/>
                </a:cubicBezTo>
                <a:close/>
                <a:moveTo>
                  <a:pt x="1460308" y="361045"/>
                </a:moveTo>
                <a:cubicBezTo>
                  <a:pt x="1469790" y="361045"/>
                  <a:pt x="1477476" y="368964"/>
                  <a:pt x="1477476" y="378733"/>
                </a:cubicBezTo>
                <a:cubicBezTo>
                  <a:pt x="1477476" y="388502"/>
                  <a:pt x="1469790" y="396421"/>
                  <a:pt x="1460308" y="396421"/>
                </a:cubicBezTo>
                <a:cubicBezTo>
                  <a:pt x="1450826" y="396421"/>
                  <a:pt x="1443140" y="388502"/>
                  <a:pt x="1443140" y="378733"/>
                </a:cubicBezTo>
                <a:cubicBezTo>
                  <a:pt x="1443140" y="368964"/>
                  <a:pt x="1450826" y="361045"/>
                  <a:pt x="1460308" y="361045"/>
                </a:cubicBezTo>
                <a:close/>
                <a:moveTo>
                  <a:pt x="482781" y="361045"/>
                </a:moveTo>
                <a:cubicBezTo>
                  <a:pt x="489677" y="361045"/>
                  <a:pt x="495267" y="366635"/>
                  <a:pt x="495267" y="373531"/>
                </a:cubicBezTo>
                <a:cubicBezTo>
                  <a:pt x="495267" y="380427"/>
                  <a:pt x="489677" y="386017"/>
                  <a:pt x="482781" y="386017"/>
                </a:cubicBezTo>
                <a:cubicBezTo>
                  <a:pt x="475885" y="386017"/>
                  <a:pt x="470295" y="380427"/>
                  <a:pt x="470295" y="373531"/>
                </a:cubicBezTo>
                <a:cubicBezTo>
                  <a:pt x="470295" y="366635"/>
                  <a:pt x="475885" y="361045"/>
                  <a:pt x="482781" y="361045"/>
                </a:cubicBezTo>
                <a:close/>
                <a:moveTo>
                  <a:pt x="1907713" y="358964"/>
                </a:moveTo>
                <a:cubicBezTo>
                  <a:pt x="1913172" y="358964"/>
                  <a:pt x="1917598" y="363390"/>
                  <a:pt x="1917598" y="368849"/>
                </a:cubicBezTo>
                <a:cubicBezTo>
                  <a:pt x="1917598" y="374308"/>
                  <a:pt x="1913172" y="378734"/>
                  <a:pt x="1907713" y="378734"/>
                </a:cubicBezTo>
                <a:cubicBezTo>
                  <a:pt x="1902254" y="378734"/>
                  <a:pt x="1897828" y="374308"/>
                  <a:pt x="1897828" y="368849"/>
                </a:cubicBezTo>
                <a:cubicBezTo>
                  <a:pt x="1897828" y="363390"/>
                  <a:pt x="1902254" y="358964"/>
                  <a:pt x="1907713" y="358964"/>
                </a:cubicBezTo>
                <a:close/>
                <a:moveTo>
                  <a:pt x="1766728" y="353762"/>
                </a:moveTo>
                <a:cubicBezTo>
                  <a:pt x="1769602" y="353762"/>
                  <a:pt x="1771931" y="356091"/>
                  <a:pt x="1771931" y="358965"/>
                </a:cubicBezTo>
                <a:cubicBezTo>
                  <a:pt x="1771931" y="361839"/>
                  <a:pt x="1769602" y="364168"/>
                  <a:pt x="1766728" y="364168"/>
                </a:cubicBezTo>
                <a:cubicBezTo>
                  <a:pt x="1763854" y="364168"/>
                  <a:pt x="1761525" y="361839"/>
                  <a:pt x="1761525" y="358965"/>
                </a:cubicBezTo>
                <a:cubicBezTo>
                  <a:pt x="1761525" y="356091"/>
                  <a:pt x="1763854" y="353762"/>
                  <a:pt x="1766728" y="353762"/>
                </a:cubicBezTo>
                <a:close/>
                <a:moveTo>
                  <a:pt x="1616900" y="353762"/>
                </a:moveTo>
                <a:cubicBezTo>
                  <a:pt x="1620348" y="353762"/>
                  <a:pt x="1623143" y="356557"/>
                  <a:pt x="1623143" y="360005"/>
                </a:cubicBezTo>
                <a:cubicBezTo>
                  <a:pt x="1623143" y="363453"/>
                  <a:pt x="1620348" y="366248"/>
                  <a:pt x="1616900" y="366248"/>
                </a:cubicBezTo>
                <a:cubicBezTo>
                  <a:pt x="1613452" y="366248"/>
                  <a:pt x="1610657" y="363453"/>
                  <a:pt x="1610657" y="360005"/>
                </a:cubicBezTo>
                <a:cubicBezTo>
                  <a:pt x="1610657" y="356557"/>
                  <a:pt x="1613452" y="353762"/>
                  <a:pt x="1616900" y="353762"/>
                </a:cubicBezTo>
                <a:close/>
                <a:moveTo>
                  <a:pt x="772554" y="353762"/>
                </a:moveTo>
                <a:cubicBezTo>
                  <a:pt x="778013" y="353762"/>
                  <a:pt x="782439" y="358188"/>
                  <a:pt x="782439" y="363647"/>
                </a:cubicBezTo>
                <a:cubicBezTo>
                  <a:pt x="782439" y="369106"/>
                  <a:pt x="778013" y="373532"/>
                  <a:pt x="772554" y="373532"/>
                </a:cubicBezTo>
                <a:cubicBezTo>
                  <a:pt x="767095" y="373532"/>
                  <a:pt x="762669" y="369106"/>
                  <a:pt x="762669" y="363647"/>
                </a:cubicBezTo>
                <a:cubicBezTo>
                  <a:pt x="762669" y="358188"/>
                  <a:pt x="767095" y="353762"/>
                  <a:pt x="772554" y="353762"/>
                </a:cubicBezTo>
                <a:close/>
                <a:moveTo>
                  <a:pt x="624286" y="353762"/>
                </a:moveTo>
                <a:cubicBezTo>
                  <a:pt x="628309" y="353762"/>
                  <a:pt x="631570" y="357722"/>
                  <a:pt x="631570" y="362606"/>
                </a:cubicBezTo>
                <a:cubicBezTo>
                  <a:pt x="631570" y="367490"/>
                  <a:pt x="628309" y="371450"/>
                  <a:pt x="624286" y="371450"/>
                </a:cubicBezTo>
                <a:cubicBezTo>
                  <a:pt x="620263" y="371450"/>
                  <a:pt x="617002" y="367490"/>
                  <a:pt x="617002" y="362606"/>
                </a:cubicBezTo>
                <a:cubicBezTo>
                  <a:pt x="617002" y="357722"/>
                  <a:pt x="620263" y="353762"/>
                  <a:pt x="624286" y="353762"/>
                </a:cubicBezTo>
                <a:close/>
                <a:moveTo>
                  <a:pt x="1395799" y="351681"/>
                </a:moveTo>
                <a:cubicBezTo>
                  <a:pt x="1401258" y="351681"/>
                  <a:pt x="1405684" y="356572"/>
                  <a:pt x="1405684" y="362606"/>
                </a:cubicBezTo>
                <a:cubicBezTo>
                  <a:pt x="1405684" y="368640"/>
                  <a:pt x="1401258" y="373531"/>
                  <a:pt x="1395799" y="373531"/>
                </a:cubicBezTo>
                <a:cubicBezTo>
                  <a:pt x="1390340" y="373531"/>
                  <a:pt x="1385914" y="368640"/>
                  <a:pt x="1385914" y="362606"/>
                </a:cubicBezTo>
                <a:cubicBezTo>
                  <a:pt x="1385914" y="356572"/>
                  <a:pt x="1390340" y="351681"/>
                  <a:pt x="1395799" y="351681"/>
                </a:cubicBezTo>
                <a:close/>
                <a:moveTo>
                  <a:pt x="995216" y="349600"/>
                </a:moveTo>
                <a:cubicBezTo>
                  <a:pt x="1003548" y="349600"/>
                  <a:pt x="1010303" y="356122"/>
                  <a:pt x="1010303" y="364167"/>
                </a:cubicBezTo>
                <a:cubicBezTo>
                  <a:pt x="1010303" y="372212"/>
                  <a:pt x="1003548" y="378734"/>
                  <a:pt x="995216" y="378734"/>
                </a:cubicBezTo>
                <a:cubicBezTo>
                  <a:pt x="986884" y="378734"/>
                  <a:pt x="980129" y="372212"/>
                  <a:pt x="980129" y="364167"/>
                </a:cubicBezTo>
                <a:cubicBezTo>
                  <a:pt x="980129" y="356122"/>
                  <a:pt x="986884" y="349600"/>
                  <a:pt x="995216" y="349600"/>
                </a:cubicBezTo>
                <a:close/>
                <a:moveTo>
                  <a:pt x="1993031" y="341276"/>
                </a:moveTo>
                <a:cubicBezTo>
                  <a:pt x="1993893" y="341276"/>
                  <a:pt x="1994592" y="341975"/>
                  <a:pt x="1994592" y="342837"/>
                </a:cubicBezTo>
                <a:cubicBezTo>
                  <a:pt x="1994592" y="343699"/>
                  <a:pt x="1993893" y="344398"/>
                  <a:pt x="1993031" y="344398"/>
                </a:cubicBezTo>
                <a:cubicBezTo>
                  <a:pt x="1992169" y="344398"/>
                  <a:pt x="1991470" y="343699"/>
                  <a:pt x="1991470" y="342837"/>
                </a:cubicBezTo>
                <a:cubicBezTo>
                  <a:pt x="1991470" y="341975"/>
                  <a:pt x="1992169" y="341276"/>
                  <a:pt x="1993031" y="341276"/>
                </a:cubicBezTo>
                <a:close/>
                <a:moveTo>
                  <a:pt x="397462" y="341276"/>
                </a:moveTo>
                <a:cubicBezTo>
                  <a:pt x="400910" y="341276"/>
                  <a:pt x="403705" y="344071"/>
                  <a:pt x="403705" y="347519"/>
                </a:cubicBezTo>
                <a:cubicBezTo>
                  <a:pt x="403705" y="350967"/>
                  <a:pt x="400910" y="353762"/>
                  <a:pt x="397462" y="353762"/>
                </a:cubicBezTo>
                <a:cubicBezTo>
                  <a:pt x="394014" y="353762"/>
                  <a:pt x="391219" y="350967"/>
                  <a:pt x="391219" y="347519"/>
                </a:cubicBezTo>
                <a:cubicBezTo>
                  <a:pt x="391219" y="344071"/>
                  <a:pt x="394014" y="341276"/>
                  <a:pt x="397462" y="341276"/>
                </a:cubicBezTo>
                <a:close/>
                <a:moveTo>
                  <a:pt x="1328688" y="339195"/>
                </a:moveTo>
                <a:cubicBezTo>
                  <a:pt x="1335584" y="339195"/>
                  <a:pt x="1341174" y="344086"/>
                  <a:pt x="1341174" y="350120"/>
                </a:cubicBezTo>
                <a:cubicBezTo>
                  <a:pt x="1341174" y="356154"/>
                  <a:pt x="1335584" y="361045"/>
                  <a:pt x="1328688" y="361045"/>
                </a:cubicBezTo>
                <a:cubicBezTo>
                  <a:pt x="1321792" y="361045"/>
                  <a:pt x="1316202" y="356154"/>
                  <a:pt x="1316202" y="350120"/>
                </a:cubicBezTo>
                <a:cubicBezTo>
                  <a:pt x="1316202" y="344086"/>
                  <a:pt x="1321792" y="339195"/>
                  <a:pt x="1328688" y="339195"/>
                </a:cubicBezTo>
                <a:close/>
                <a:moveTo>
                  <a:pt x="1061806" y="337114"/>
                </a:moveTo>
                <a:cubicBezTo>
                  <a:pt x="1070138" y="337114"/>
                  <a:pt x="1076893" y="343636"/>
                  <a:pt x="1076893" y="351681"/>
                </a:cubicBezTo>
                <a:cubicBezTo>
                  <a:pt x="1076893" y="359726"/>
                  <a:pt x="1070138" y="366248"/>
                  <a:pt x="1061806" y="366248"/>
                </a:cubicBezTo>
                <a:cubicBezTo>
                  <a:pt x="1053474" y="366248"/>
                  <a:pt x="1046719" y="359726"/>
                  <a:pt x="1046719" y="351681"/>
                </a:cubicBezTo>
                <a:cubicBezTo>
                  <a:pt x="1046719" y="343636"/>
                  <a:pt x="1053474" y="337114"/>
                  <a:pt x="1061806" y="337114"/>
                </a:cubicBezTo>
                <a:close/>
                <a:moveTo>
                  <a:pt x="1262098" y="331912"/>
                </a:moveTo>
                <a:cubicBezTo>
                  <a:pt x="1268994" y="331912"/>
                  <a:pt x="1274584" y="336803"/>
                  <a:pt x="1274584" y="342837"/>
                </a:cubicBezTo>
                <a:cubicBezTo>
                  <a:pt x="1274584" y="348871"/>
                  <a:pt x="1268994" y="353762"/>
                  <a:pt x="1262098" y="353762"/>
                </a:cubicBezTo>
                <a:cubicBezTo>
                  <a:pt x="1255202" y="353762"/>
                  <a:pt x="1249612" y="348871"/>
                  <a:pt x="1249612" y="342837"/>
                </a:cubicBezTo>
                <a:cubicBezTo>
                  <a:pt x="1249612" y="336803"/>
                  <a:pt x="1255202" y="331912"/>
                  <a:pt x="1262098" y="331912"/>
                </a:cubicBezTo>
                <a:close/>
                <a:moveTo>
                  <a:pt x="1195507" y="329831"/>
                </a:moveTo>
                <a:cubicBezTo>
                  <a:pt x="1202403" y="329831"/>
                  <a:pt x="1207993" y="335188"/>
                  <a:pt x="1207993" y="341797"/>
                </a:cubicBezTo>
                <a:cubicBezTo>
                  <a:pt x="1207993" y="348406"/>
                  <a:pt x="1202403" y="353763"/>
                  <a:pt x="1195507" y="353763"/>
                </a:cubicBezTo>
                <a:cubicBezTo>
                  <a:pt x="1188611" y="353763"/>
                  <a:pt x="1183021" y="348406"/>
                  <a:pt x="1183021" y="341797"/>
                </a:cubicBezTo>
                <a:cubicBezTo>
                  <a:pt x="1183021" y="335188"/>
                  <a:pt x="1188611" y="329831"/>
                  <a:pt x="1195507" y="329831"/>
                </a:cubicBezTo>
                <a:close/>
                <a:moveTo>
                  <a:pt x="1127357" y="329831"/>
                </a:moveTo>
                <a:cubicBezTo>
                  <a:pt x="1135115" y="329831"/>
                  <a:pt x="1141404" y="335887"/>
                  <a:pt x="1141404" y="343357"/>
                </a:cubicBezTo>
                <a:cubicBezTo>
                  <a:pt x="1141404" y="350827"/>
                  <a:pt x="1135115" y="356883"/>
                  <a:pt x="1127357" y="356883"/>
                </a:cubicBezTo>
                <a:cubicBezTo>
                  <a:pt x="1119599" y="356883"/>
                  <a:pt x="1113310" y="350827"/>
                  <a:pt x="1113310" y="343357"/>
                </a:cubicBezTo>
                <a:cubicBezTo>
                  <a:pt x="1113310" y="335887"/>
                  <a:pt x="1119599" y="329831"/>
                  <a:pt x="1127357" y="329831"/>
                </a:cubicBezTo>
                <a:close/>
                <a:moveTo>
                  <a:pt x="1556553" y="326709"/>
                </a:moveTo>
                <a:cubicBezTo>
                  <a:pt x="1560576" y="326709"/>
                  <a:pt x="1563837" y="329970"/>
                  <a:pt x="1563837" y="333993"/>
                </a:cubicBezTo>
                <a:cubicBezTo>
                  <a:pt x="1563837" y="338016"/>
                  <a:pt x="1560576" y="341277"/>
                  <a:pt x="1556553" y="341277"/>
                </a:cubicBezTo>
                <a:cubicBezTo>
                  <a:pt x="1552530" y="341277"/>
                  <a:pt x="1549269" y="338016"/>
                  <a:pt x="1549269" y="333993"/>
                </a:cubicBezTo>
                <a:cubicBezTo>
                  <a:pt x="1549269" y="329970"/>
                  <a:pt x="1552530" y="326709"/>
                  <a:pt x="1556553" y="326709"/>
                </a:cubicBezTo>
                <a:close/>
                <a:moveTo>
                  <a:pt x="1854648" y="324628"/>
                </a:moveTo>
                <a:cubicBezTo>
                  <a:pt x="1856660" y="324628"/>
                  <a:pt x="1858290" y="326259"/>
                  <a:pt x="1858290" y="328270"/>
                </a:cubicBezTo>
                <a:cubicBezTo>
                  <a:pt x="1858290" y="330282"/>
                  <a:pt x="1856660" y="331912"/>
                  <a:pt x="1854648" y="331912"/>
                </a:cubicBezTo>
                <a:cubicBezTo>
                  <a:pt x="1852637" y="331912"/>
                  <a:pt x="1851006" y="330282"/>
                  <a:pt x="1851006" y="328270"/>
                </a:cubicBezTo>
                <a:cubicBezTo>
                  <a:pt x="1851006" y="326259"/>
                  <a:pt x="1852637" y="324628"/>
                  <a:pt x="1854648" y="324628"/>
                </a:cubicBezTo>
                <a:close/>
                <a:moveTo>
                  <a:pt x="834462" y="324628"/>
                </a:moveTo>
                <a:cubicBezTo>
                  <a:pt x="841358" y="324628"/>
                  <a:pt x="846948" y="330218"/>
                  <a:pt x="846948" y="337114"/>
                </a:cubicBezTo>
                <a:cubicBezTo>
                  <a:pt x="846948" y="344010"/>
                  <a:pt x="841358" y="349600"/>
                  <a:pt x="834462" y="349600"/>
                </a:cubicBezTo>
                <a:cubicBezTo>
                  <a:pt x="827566" y="349600"/>
                  <a:pt x="821976" y="344010"/>
                  <a:pt x="821976" y="337114"/>
                </a:cubicBezTo>
                <a:cubicBezTo>
                  <a:pt x="821976" y="330218"/>
                  <a:pt x="827566" y="324628"/>
                  <a:pt x="834462" y="324628"/>
                </a:cubicBezTo>
                <a:close/>
                <a:moveTo>
                  <a:pt x="534805" y="324628"/>
                </a:moveTo>
                <a:cubicBezTo>
                  <a:pt x="538828" y="324628"/>
                  <a:pt x="542089" y="328355"/>
                  <a:pt x="542089" y="332952"/>
                </a:cubicBezTo>
                <a:cubicBezTo>
                  <a:pt x="542089" y="337549"/>
                  <a:pt x="538828" y="341276"/>
                  <a:pt x="534805" y="341276"/>
                </a:cubicBezTo>
                <a:cubicBezTo>
                  <a:pt x="530782" y="341276"/>
                  <a:pt x="527521" y="337549"/>
                  <a:pt x="527521" y="332952"/>
                </a:cubicBezTo>
                <a:cubicBezTo>
                  <a:pt x="527521" y="328355"/>
                  <a:pt x="530782" y="324628"/>
                  <a:pt x="534805" y="324628"/>
                </a:cubicBezTo>
                <a:close/>
                <a:moveTo>
                  <a:pt x="313704" y="321507"/>
                </a:moveTo>
                <a:cubicBezTo>
                  <a:pt x="315715" y="321507"/>
                  <a:pt x="317346" y="323371"/>
                  <a:pt x="317346" y="325669"/>
                </a:cubicBezTo>
                <a:cubicBezTo>
                  <a:pt x="317346" y="327967"/>
                  <a:pt x="315715" y="329831"/>
                  <a:pt x="313704" y="329831"/>
                </a:cubicBezTo>
                <a:cubicBezTo>
                  <a:pt x="311693" y="329831"/>
                  <a:pt x="310062" y="327967"/>
                  <a:pt x="310062" y="325669"/>
                </a:cubicBezTo>
                <a:cubicBezTo>
                  <a:pt x="310062" y="323371"/>
                  <a:pt x="311693" y="321507"/>
                  <a:pt x="313704" y="321507"/>
                </a:cubicBezTo>
                <a:close/>
                <a:moveTo>
                  <a:pt x="680472" y="319426"/>
                </a:moveTo>
                <a:cubicBezTo>
                  <a:pt x="684495" y="319426"/>
                  <a:pt x="687756" y="323386"/>
                  <a:pt x="687756" y="328270"/>
                </a:cubicBezTo>
                <a:cubicBezTo>
                  <a:pt x="687756" y="333154"/>
                  <a:pt x="684495" y="337114"/>
                  <a:pt x="680472" y="337114"/>
                </a:cubicBezTo>
                <a:cubicBezTo>
                  <a:pt x="676449" y="337114"/>
                  <a:pt x="673188" y="333154"/>
                  <a:pt x="673188" y="328270"/>
                </a:cubicBezTo>
                <a:cubicBezTo>
                  <a:pt x="673188" y="323386"/>
                  <a:pt x="676449" y="319426"/>
                  <a:pt x="680472" y="319426"/>
                </a:cubicBezTo>
                <a:close/>
                <a:moveTo>
                  <a:pt x="1708461" y="317345"/>
                </a:moveTo>
                <a:cubicBezTo>
                  <a:pt x="1711909" y="317345"/>
                  <a:pt x="1714704" y="320140"/>
                  <a:pt x="1714704" y="323588"/>
                </a:cubicBezTo>
                <a:cubicBezTo>
                  <a:pt x="1714704" y="327036"/>
                  <a:pt x="1711909" y="329831"/>
                  <a:pt x="1708461" y="329831"/>
                </a:cubicBezTo>
                <a:cubicBezTo>
                  <a:pt x="1705013" y="329831"/>
                  <a:pt x="1702218" y="327036"/>
                  <a:pt x="1702218" y="323588"/>
                </a:cubicBezTo>
                <a:cubicBezTo>
                  <a:pt x="1702218" y="320140"/>
                  <a:pt x="1705013" y="317345"/>
                  <a:pt x="1708461" y="317345"/>
                </a:cubicBezTo>
                <a:close/>
                <a:moveTo>
                  <a:pt x="1492563" y="301738"/>
                </a:moveTo>
                <a:cubicBezTo>
                  <a:pt x="1498022" y="301738"/>
                  <a:pt x="1502448" y="305698"/>
                  <a:pt x="1502448" y="310582"/>
                </a:cubicBezTo>
                <a:cubicBezTo>
                  <a:pt x="1502448" y="315466"/>
                  <a:pt x="1498022" y="319426"/>
                  <a:pt x="1492563" y="319426"/>
                </a:cubicBezTo>
                <a:cubicBezTo>
                  <a:pt x="1487104" y="319426"/>
                  <a:pt x="1482678" y="315466"/>
                  <a:pt x="1482678" y="310582"/>
                </a:cubicBezTo>
                <a:cubicBezTo>
                  <a:pt x="1482678" y="305698"/>
                  <a:pt x="1487104" y="301738"/>
                  <a:pt x="1492563" y="301738"/>
                </a:cubicBezTo>
                <a:close/>
                <a:moveTo>
                  <a:pt x="896890" y="299657"/>
                </a:moveTo>
                <a:cubicBezTo>
                  <a:pt x="904360" y="299657"/>
                  <a:pt x="910416" y="305713"/>
                  <a:pt x="910416" y="313183"/>
                </a:cubicBezTo>
                <a:cubicBezTo>
                  <a:pt x="910416" y="320653"/>
                  <a:pt x="904360" y="326709"/>
                  <a:pt x="896890" y="326709"/>
                </a:cubicBezTo>
                <a:cubicBezTo>
                  <a:pt x="889420" y="326709"/>
                  <a:pt x="883364" y="320653"/>
                  <a:pt x="883364" y="313183"/>
                </a:cubicBezTo>
                <a:cubicBezTo>
                  <a:pt x="883364" y="305713"/>
                  <a:pt x="889420" y="299657"/>
                  <a:pt x="896890" y="299657"/>
                </a:cubicBezTo>
                <a:close/>
                <a:moveTo>
                  <a:pt x="1941008" y="297576"/>
                </a:moveTo>
                <a:cubicBezTo>
                  <a:pt x="1943019" y="297576"/>
                  <a:pt x="1944650" y="298508"/>
                  <a:pt x="1944650" y="299657"/>
                </a:cubicBezTo>
                <a:cubicBezTo>
                  <a:pt x="1944650" y="300806"/>
                  <a:pt x="1943019" y="301738"/>
                  <a:pt x="1941008" y="301738"/>
                </a:cubicBezTo>
                <a:cubicBezTo>
                  <a:pt x="1938997" y="301738"/>
                  <a:pt x="1937366" y="300806"/>
                  <a:pt x="1937366" y="299657"/>
                </a:cubicBezTo>
                <a:cubicBezTo>
                  <a:pt x="1937366" y="298508"/>
                  <a:pt x="1938997" y="297576"/>
                  <a:pt x="1941008" y="297576"/>
                </a:cubicBezTo>
                <a:close/>
                <a:moveTo>
                  <a:pt x="448446" y="297576"/>
                </a:moveTo>
                <a:cubicBezTo>
                  <a:pt x="452469" y="297576"/>
                  <a:pt x="455730" y="300837"/>
                  <a:pt x="455730" y="304860"/>
                </a:cubicBezTo>
                <a:cubicBezTo>
                  <a:pt x="455730" y="308883"/>
                  <a:pt x="452469" y="312144"/>
                  <a:pt x="448446" y="312144"/>
                </a:cubicBezTo>
                <a:cubicBezTo>
                  <a:pt x="444423" y="312144"/>
                  <a:pt x="441162" y="308883"/>
                  <a:pt x="441162" y="304860"/>
                </a:cubicBezTo>
                <a:cubicBezTo>
                  <a:pt x="441162" y="300837"/>
                  <a:pt x="444423" y="297576"/>
                  <a:pt x="448446" y="297576"/>
                </a:cubicBezTo>
                <a:close/>
                <a:moveTo>
                  <a:pt x="740299" y="287171"/>
                </a:moveTo>
                <a:cubicBezTo>
                  <a:pt x="745758" y="287171"/>
                  <a:pt x="750184" y="291597"/>
                  <a:pt x="750184" y="297056"/>
                </a:cubicBezTo>
                <a:cubicBezTo>
                  <a:pt x="750184" y="302515"/>
                  <a:pt x="745758" y="306941"/>
                  <a:pt x="740299" y="306941"/>
                </a:cubicBezTo>
                <a:cubicBezTo>
                  <a:pt x="734840" y="306941"/>
                  <a:pt x="730414" y="302515"/>
                  <a:pt x="730414" y="297056"/>
                </a:cubicBezTo>
                <a:cubicBezTo>
                  <a:pt x="730414" y="291597"/>
                  <a:pt x="734840" y="287171"/>
                  <a:pt x="740299" y="287171"/>
                </a:cubicBezTo>
                <a:close/>
                <a:moveTo>
                  <a:pt x="590470" y="287171"/>
                </a:moveTo>
                <a:cubicBezTo>
                  <a:pt x="595354" y="287171"/>
                  <a:pt x="599314" y="290432"/>
                  <a:pt x="599314" y="294455"/>
                </a:cubicBezTo>
                <a:cubicBezTo>
                  <a:pt x="599314" y="298478"/>
                  <a:pt x="595354" y="301739"/>
                  <a:pt x="590470" y="301739"/>
                </a:cubicBezTo>
                <a:cubicBezTo>
                  <a:pt x="585586" y="301739"/>
                  <a:pt x="581626" y="298478"/>
                  <a:pt x="581626" y="294455"/>
                </a:cubicBezTo>
                <a:cubicBezTo>
                  <a:pt x="581626" y="290432"/>
                  <a:pt x="585586" y="287171"/>
                  <a:pt x="590470" y="287171"/>
                </a:cubicBezTo>
                <a:close/>
                <a:moveTo>
                  <a:pt x="1798983" y="285090"/>
                </a:moveTo>
                <a:cubicBezTo>
                  <a:pt x="1801857" y="285090"/>
                  <a:pt x="1804186" y="287885"/>
                  <a:pt x="1804186" y="291333"/>
                </a:cubicBezTo>
                <a:cubicBezTo>
                  <a:pt x="1804186" y="294781"/>
                  <a:pt x="1801857" y="297576"/>
                  <a:pt x="1798983" y="297576"/>
                </a:cubicBezTo>
                <a:cubicBezTo>
                  <a:pt x="1796109" y="297576"/>
                  <a:pt x="1793780" y="294781"/>
                  <a:pt x="1793780" y="291333"/>
                </a:cubicBezTo>
                <a:cubicBezTo>
                  <a:pt x="1793780" y="287885"/>
                  <a:pt x="1796109" y="285090"/>
                  <a:pt x="1798983" y="285090"/>
                </a:cubicBezTo>
                <a:close/>
                <a:moveTo>
                  <a:pt x="1649154" y="285090"/>
                </a:moveTo>
                <a:cubicBezTo>
                  <a:pt x="1652602" y="285090"/>
                  <a:pt x="1655397" y="288351"/>
                  <a:pt x="1655397" y="292374"/>
                </a:cubicBezTo>
                <a:cubicBezTo>
                  <a:pt x="1655397" y="296397"/>
                  <a:pt x="1652602" y="299658"/>
                  <a:pt x="1649154" y="299658"/>
                </a:cubicBezTo>
                <a:cubicBezTo>
                  <a:pt x="1645706" y="299658"/>
                  <a:pt x="1642911" y="296397"/>
                  <a:pt x="1642911" y="292374"/>
                </a:cubicBezTo>
                <a:cubicBezTo>
                  <a:pt x="1642911" y="288351"/>
                  <a:pt x="1645706" y="285090"/>
                  <a:pt x="1649154" y="285090"/>
                </a:cubicBezTo>
                <a:close/>
                <a:moveTo>
                  <a:pt x="1428054" y="281969"/>
                </a:moveTo>
                <a:cubicBezTo>
                  <a:pt x="1433513" y="281969"/>
                  <a:pt x="1437939" y="287093"/>
                  <a:pt x="1437939" y="293414"/>
                </a:cubicBezTo>
                <a:cubicBezTo>
                  <a:pt x="1437939" y="299735"/>
                  <a:pt x="1433513" y="304859"/>
                  <a:pt x="1428054" y="304859"/>
                </a:cubicBezTo>
                <a:cubicBezTo>
                  <a:pt x="1422595" y="304859"/>
                  <a:pt x="1418169" y="299735"/>
                  <a:pt x="1418169" y="293414"/>
                </a:cubicBezTo>
                <a:cubicBezTo>
                  <a:pt x="1418169" y="287093"/>
                  <a:pt x="1422595" y="281969"/>
                  <a:pt x="1428054" y="281969"/>
                </a:cubicBezTo>
                <a:close/>
                <a:moveTo>
                  <a:pt x="962961" y="279888"/>
                </a:moveTo>
                <a:cubicBezTo>
                  <a:pt x="971293" y="279888"/>
                  <a:pt x="978048" y="286643"/>
                  <a:pt x="978048" y="294975"/>
                </a:cubicBezTo>
                <a:cubicBezTo>
                  <a:pt x="978048" y="303307"/>
                  <a:pt x="971293" y="310062"/>
                  <a:pt x="962961" y="310062"/>
                </a:cubicBezTo>
                <a:cubicBezTo>
                  <a:pt x="954629" y="310062"/>
                  <a:pt x="947874" y="303307"/>
                  <a:pt x="947874" y="294975"/>
                </a:cubicBezTo>
                <a:cubicBezTo>
                  <a:pt x="947874" y="286643"/>
                  <a:pt x="954629" y="279888"/>
                  <a:pt x="962961" y="279888"/>
                </a:cubicBezTo>
                <a:close/>
                <a:moveTo>
                  <a:pt x="362606" y="277807"/>
                </a:moveTo>
                <a:cubicBezTo>
                  <a:pt x="364617" y="277807"/>
                  <a:pt x="366248" y="278739"/>
                  <a:pt x="366248" y="279888"/>
                </a:cubicBezTo>
                <a:cubicBezTo>
                  <a:pt x="366248" y="281037"/>
                  <a:pt x="364617" y="281969"/>
                  <a:pt x="362606" y="281969"/>
                </a:cubicBezTo>
                <a:cubicBezTo>
                  <a:pt x="360595" y="281969"/>
                  <a:pt x="358964" y="281037"/>
                  <a:pt x="358964" y="279888"/>
                </a:cubicBezTo>
                <a:cubicBezTo>
                  <a:pt x="358964" y="278739"/>
                  <a:pt x="360595" y="277807"/>
                  <a:pt x="362606" y="277807"/>
                </a:cubicBezTo>
                <a:close/>
                <a:moveTo>
                  <a:pt x="1361983" y="274686"/>
                </a:moveTo>
                <a:cubicBezTo>
                  <a:pt x="1365431" y="274686"/>
                  <a:pt x="1368226" y="277015"/>
                  <a:pt x="1368226" y="279889"/>
                </a:cubicBezTo>
                <a:cubicBezTo>
                  <a:pt x="1368226" y="282763"/>
                  <a:pt x="1365431" y="285092"/>
                  <a:pt x="1361983" y="285092"/>
                </a:cubicBezTo>
                <a:cubicBezTo>
                  <a:pt x="1358535" y="285092"/>
                  <a:pt x="1355740" y="282763"/>
                  <a:pt x="1355740" y="279889"/>
                </a:cubicBezTo>
                <a:cubicBezTo>
                  <a:pt x="1355740" y="277015"/>
                  <a:pt x="1358535" y="274686"/>
                  <a:pt x="1361983" y="274686"/>
                </a:cubicBezTo>
                <a:close/>
                <a:moveTo>
                  <a:pt x="1028511" y="269483"/>
                </a:moveTo>
                <a:cubicBezTo>
                  <a:pt x="1034545" y="269483"/>
                  <a:pt x="1039436" y="274607"/>
                  <a:pt x="1039436" y="280928"/>
                </a:cubicBezTo>
                <a:cubicBezTo>
                  <a:pt x="1039436" y="287249"/>
                  <a:pt x="1034545" y="292373"/>
                  <a:pt x="1028511" y="292373"/>
                </a:cubicBezTo>
                <a:cubicBezTo>
                  <a:pt x="1022477" y="292373"/>
                  <a:pt x="1017586" y="287249"/>
                  <a:pt x="1017586" y="280928"/>
                </a:cubicBezTo>
                <a:cubicBezTo>
                  <a:pt x="1017586" y="274607"/>
                  <a:pt x="1022477" y="269483"/>
                  <a:pt x="1028511" y="269483"/>
                </a:cubicBezTo>
                <a:close/>
                <a:moveTo>
                  <a:pt x="1295393" y="265321"/>
                </a:moveTo>
                <a:cubicBezTo>
                  <a:pt x="1298841" y="265321"/>
                  <a:pt x="1301636" y="268116"/>
                  <a:pt x="1301636" y="271564"/>
                </a:cubicBezTo>
                <a:cubicBezTo>
                  <a:pt x="1301636" y="275012"/>
                  <a:pt x="1298841" y="277807"/>
                  <a:pt x="1295393" y="277807"/>
                </a:cubicBezTo>
                <a:cubicBezTo>
                  <a:pt x="1291945" y="277807"/>
                  <a:pt x="1289150" y="275012"/>
                  <a:pt x="1289150" y="271564"/>
                </a:cubicBezTo>
                <a:cubicBezTo>
                  <a:pt x="1289150" y="268116"/>
                  <a:pt x="1291945" y="265321"/>
                  <a:pt x="1295393" y="265321"/>
                </a:cubicBezTo>
                <a:close/>
                <a:moveTo>
                  <a:pt x="1588806" y="262200"/>
                </a:moveTo>
                <a:cubicBezTo>
                  <a:pt x="1589955" y="262200"/>
                  <a:pt x="1590887" y="263831"/>
                  <a:pt x="1590887" y="265842"/>
                </a:cubicBezTo>
                <a:cubicBezTo>
                  <a:pt x="1590887" y="267854"/>
                  <a:pt x="1589955" y="269484"/>
                  <a:pt x="1588806" y="269484"/>
                </a:cubicBezTo>
                <a:cubicBezTo>
                  <a:pt x="1587657" y="269484"/>
                  <a:pt x="1586725" y="267854"/>
                  <a:pt x="1586725" y="265842"/>
                </a:cubicBezTo>
                <a:cubicBezTo>
                  <a:pt x="1586725" y="263831"/>
                  <a:pt x="1587657" y="262200"/>
                  <a:pt x="1588806" y="262200"/>
                </a:cubicBezTo>
                <a:close/>
                <a:moveTo>
                  <a:pt x="1094061" y="262200"/>
                </a:moveTo>
                <a:cubicBezTo>
                  <a:pt x="1099520" y="262200"/>
                  <a:pt x="1103946" y="266160"/>
                  <a:pt x="1103946" y="271044"/>
                </a:cubicBezTo>
                <a:cubicBezTo>
                  <a:pt x="1103946" y="275928"/>
                  <a:pt x="1099520" y="279888"/>
                  <a:pt x="1094061" y="279888"/>
                </a:cubicBezTo>
                <a:cubicBezTo>
                  <a:pt x="1088602" y="279888"/>
                  <a:pt x="1084176" y="275928"/>
                  <a:pt x="1084176" y="271044"/>
                </a:cubicBezTo>
                <a:cubicBezTo>
                  <a:pt x="1084176" y="266160"/>
                  <a:pt x="1088602" y="262200"/>
                  <a:pt x="1094061" y="262200"/>
                </a:cubicBezTo>
                <a:close/>
                <a:moveTo>
                  <a:pt x="800646" y="260119"/>
                </a:moveTo>
                <a:cubicBezTo>
                  <a:pt x="805530" y="260119"/>
                  <a:pt x="809490" y="264079"/>
                  <a:pt x="809490" y="268963"/>
                </a:cubicBezTo>
                <a:cubicBezTo>
                  <a:pt x="809490" y="273847"/>
                  <a:pt x="805530" y="277807"/>
                  <a:pt x="800646" y="277807"/>
                </a:cubicBezTo>
                <a:cubicBezTo>
                  <a:pt x="795762" y="277807"/>
                  <a:pt x="791802" y="273847"/>
                  <a:pt x="791802" y="268963"/>
                </a:cubicBezTo>
                <a:cubicBezTo>
                  <a:pt x="791802" y="264079"/>
                  <a:pt x="795762" y="260119"/>
                  <a:pt x="800646" y="260119"/>
                </a:cubicBezTo>
                <a:close/>
                <a:moveTo>
                  <a:pt x="501509" y="260119"/>
                </a:moveTo>
                <a:cubicBezTo>
                  <a:pt x="503807" y="260119"/>
                  <a:pt x="505671" y="261750"/>
                  <a:pt x="505671" y="263761"/>
                </a:cubicBezTo>
                <a:cubicBezTo>
                  <a:pt x="505671" y="265772"/>
                  <a:pt x="503807" y="267403"/>
                  <a:pt x="501509" y="267403"/>
                </a:cubicBezTo>
                <a:cubicBezTo>
                  <a:pt x="499211" y="267403"/>
                  <a:pt x="497347" y="265772"/>
                  <a:pt x="497347" y="263761"/>
                </a:cubicBezTo>
                <a:cubicBezTo>
                  <a:pt x="497347" y="261750"/>
                  <a:pt x="499211" y="260119"/>
                  <a:pt x="501509" y="260119"/>
                </a:cubicBezTo>
                <a:close/>
                <a:moveTo>
                  <a:pt x="1887944" y="258038"/>
                </a:moveTo>
                <a:cubicBezTo>
                  <a:pt x="1889381" y="258038"/>
                  <a:pt x="1890546" y="258504"/>
                  <a:pt x="1890546" y="259079"/>
                </a:cubicBezTo>
                <a:cubicBezTo>
                  <a:pt x="1890546" y="259654"/>
                  <a:pt x="1889381" y="260120"/>
                  <a:pt x="1887944" y="260120"/>
                </a:cubicBezTo>
                <a:cubicBezTo>
                  <a:pt x="1886507" y="260120"/>
                  <a:pt x="1885342" y="259654"/>
                  <a:pt x="1885342" y="259079"/>
                </a:cubicBezTo>
                <a:cubicBezTo>
                  <a:pt x="1885342" y="258504"/>
                  <a:pt x="1886507" y="258038"/>
                  <a:pt x="1887944" y="258038"/>
                </a:cubicBezTo>
                <a:close/>
                <a:moveTo>
                  <a:pt x="1228803" y="258038"/>
                </a:moveTo>
                <a:cubicBezTo>
                  <a:pt x="1233400" y="258038"/>
                  <a:pt x="1237127" y="261765"/>
                  <a:pt x="1237127" y="266362"/>
                </a:cubicBezTo>
                <a:cubicBezTo>
                  <a:pt x="1237127" y="270959"/>
                  <a:pt x="1233400" y="274686"/>
                  <a:pt x="1228803" y="274686"/>
                </a:cubicBezTo>
                <a:cubicBezTo>
                  <a:pt x="1224206" y="274686"/>
                  <a:pt x="1220479" y="270959"/>
                  <a:pt x="1220479" y="266362"/>
                </a:cubicBezTo>
                <a:cubicBezTo>
                  <a:pt x="1220479" y="261765"/>
                  <a:pt x="1224206" y="258038"/>
                  <a:pt x="1228803" y="258038"/>
                </a:cubicBezTo>
                <a:close/>
                <a:moveTo>
                  <a:pt x="1160652" y="258038"/>
                </a:moveTo>
                <a:cubicBezTo>
                  <a:pt x="1166111" y="258038"/>
                  <a:pt x="1170537" y="262464"/>
                  <a:pt x="1170537" y="267923"/>
                </a:cubicBezTo>
                <a:cubicBezTo>
                  <a:pt x="1170537" y="273382"/>
                  <a:pt x="1166111" y="277808"/>
                  <a:pt x="1160652" y="277808"/>
                </a:cubicBezTo>
                <a:cubicBezTo>
                  <a:pt x="1155193" y="277808"/>
                  <a:pt x="1150767" y="273382"/>
                  <a:pt x="1150767" y="267923"/>
                </a:cubicBezTo>
                <a:cubicBezTo>
                  <a:pt x="1150767" y="262464"/>
                  <a:pt x="1155193" y="258038"/>
                  <a:pt x="1160652" y="258038"/>
                </a:cubicBezTo>
                <a:close/>
                <a:moveTo>
                  <a:pt x="647697" y="258038"/>
                </a:moveTo>
                <a:cubicBezTo>
                  <a:pt x="649709" y="258038"/>
                  <a:pt x="651339" y="258970"/>
                  <a:pt x="651339" y="260119"/>
                </a:cubicBezTo>
                <a:cubicBezTo>
                  <a:pt x="651339" y="261268"/>
                  <a:pt x="649709" y="262200"/>
                  <a:pt x="647697" y="262200"/>
                </a:cubicBezTo>
                <a:cubicBezTo>
                  <a:pt x="645686" y="262200"/>
                  <a:pt x="644055" y="261268"/>
                  <a:pt x="644055" y="260119"/>
                </a:cubicBezTo>
                <a:cubicBezTo>
                  <a:pt x="644055" y="258970"/>
                  <a:pt x="645686" y="258038"/>
                  <a:pt x="647697" y="258038"/>
                </a:cubicBezTo>
                <a:close/>
                <a:moveTo>
                  <a:pt x="1742276" y="254917"/>
                </a:moveTo>
                <a:cubicBezTo>
                  <a:pt x="1743712" y="254917"/>
                  <a:pt x="1744877" y="255616"/>
                  <a:pt x="1744877" y="256478"/>
                </a:cubicBezTo>
                <a:cubicBezTo>
                  <a:pt x="1744877" y="257340"/>
                  <a:pt x="1743712" y="258039"/>
                  <a:pt x="1742276" y="258039"/>
                </a:cubicBezTo>
                <a:cubicBezTo>
                  <a:pt x="1740840" y="258039"/>
                  <a:pt x="1739675" y="257340"/>
                  <a:pt x="1739675" y="256478"/>
                </a:cubicBezTo>
                <a:cubicBezTo>
                  <a:pt x="1739675" y="255616"/>
                  <a:pt x="1740840" y="254917"/>
                  <a:pt x="1742276" y="254917"/>
                </a:cubicBezTo>
                <a:close/>
                <a:moveTo>
                  <a:pt x="1525858" y="240350"/>
                </a:moveTo>
                <a:cubicBezTo>
                  <a:pt x="1527870" y="240350"/>
                  <a:pt x="1529500" y="241981"/>
                  <a:pt x="1529500" y="243992"/>
                </a:cubicBezTo>
                <a:cubicBezTo>
                  <a:pt x="1529500" y="246004"/>
                  <a:pt x="1527870" y="247634"/>
                  <a:pt x="1525858" y="247634"/>
                </a:cubicBezTo>
                <a:cubicBezTo>
                  <a:pt x="1523847" y="247634"/>
                  <a:pt x="1522216" y="246004"/>
                  <a:pt x="1522216" y="243992"/>
                </a:cubicBezTo>
                <a:cubicBezTo>
                  <a:pt x="1522216" y="241981"/>
                  <a:pt x="1523847" y="240350"/>
                  <a:pt x="1525858" y="240350"/>
                </a:cubicBezTo>
                <a:close/>
                <a:moveTo>
                  <a:pt x="865156" y="238269"/>
                </a:moveTo>
                <a:cubicBezTo>
                  <a:pt x="870040" y="238269"/>
                  <a:pt x="874000" y="241996"/>
                  <a:pt x="874000" y="246593"/>
                </a:cubicBezTo>
                <a:cubicBezTo>
                  <a:pt x="874000" y="251190"/>
                  <a:pt x="870040" y="254917"/>
                  <a:pt x="865156" y="254917"/>
                </a:cubicBezTo>
                <a:cubicBezTo>
                  <a:pt x="860272" y="254917"/>
                  <a:pt x="856312" y="251190"/>
                  <a:pt x="856312" y="246593"/>
                </a:cubicBezTo>
                <a:cubicBezTo>
                  <a:pt x="856312" y="241996"/>
                  <a:pt x="860272" y="238269"/>
                  <a:pt x="865156" y="238269"/>
                </a:cubicBezTo>
                <a:close/>
                <a:moveTo>
                  <a:pt x="414630" y="233066"/>
                </a:moveTo>
                <a:cubicBezTo>
                  <a:pt x="416641" y="233066"/>
                  <a:pt x="418272" y="234697"/>
                  <a:pt x="418272" y="236708"/>
                </a:cubicBezTo>
                <a:cubicBezTo>
                  <a:pt x="418272" y="238719"/>
                  <a:pt x="416641" y="240350"/>
                  <a:pt x="414630" y="240350"/>
                </a:cubicBezTo>
                <a:cubicBezTo>
                  <a:pt x="412619" y="240350"/>
                  <a:pt x="410988" y="238719"/>
                  <a:pt x="410988" y="236708"/>
                </a:cubicBezTo>
                <a:cubicBezTo>
                  <a:pt x="410988" y="234697"/>
                  <a:pt x="412619" y="233066"/>
                  <a:pt x="414630" y="233066"/>
                </a:cubicBezTo>
                <a:close/>
                <a:moveTo>
                  <a:pt x="707004" y="225783"/>
                </a:moveTo>
                <a:cubicBezTo>
                  <a:pt x="709016" y="225783"/>
                  <a:pt x="710646" y="227414"/>
                  <a:pt x="710646" y="229425"/>
                </a:cubicBezTo>
                <a:cubicBezTo>
                  <a:pt x="710646" y="231437"/>
                  <a:pt x="709016" y="233067"/>
                  <a:pt x="707004" y="233067"/>
                </a:cubicBezTo>
                <a:cubicBezTo>
                  <a:pt x="704993" y="233067"/>
                  <a:pt x="703362" y="231437"/>
                  <a:pt x="703362" y="229425"/>
                </a:cubicBezTo>
                <a:cubicBezTo>
                  <a:pt x="703362" y="227414"/>
                  <a:pt x="704993" y="225783"/>
                  <a:pt x="707004" y="225783"/>
                </a:cubicBezTo>
                <a:close/>
                <a:moveTo>
                  <a:pt x="1682969" y="222662"/>
                </a:moveTo>
                <a:cubicBezTo>
                  <a:pt x="1684405" y="222662"/>
                  <a:pt x="1685570" y="223827"/>
                  <a:pt x="1685570" y="225263"/>
                </a:cubicBezTo>
                <a:cubicBezTo>
                  <a:pt x="1685570" y="226699"/>
                  <a:pt x="1684405" y="227864"/>
                  <a:pt x="1682969" y="227864"/>
                </a:cubicBezTo>
                <a:cubicBezTo>
                  <a:pt x="1681533" y="227864"/>
                  <a:pt x="1680368" y="226699"/>
                  <a:pt x="1680368" y="225263"/>
                </a:cubicBezTo>
                <a:cubicBezTo>
                  <a:pt x="1680368" y="223827"/>
                  <a:pt x="1681533" y="222662"/>
                  <a:pt x="1682969" y="222662"/>
                </a:cubicBezTo>
                <a:close/>
                <a:moveTo>
                  <a:pt x="558216" y="222661"/>
                </a:moveTo>
                <a:cubicBezTo>
                  <a:pt x="560227" y="222661"/>
                  <a:pt x="561858" y="224292"/>
                  <a:pt x="561858" y="226303"/>
                </a:cubicBezTo>
                <a:cubicBezTo>
                  <a:pt x="561858" y="228314"/>
                  <a:pt x="560227" y="229945"/>
                  <a:pt x="558216" y="229945"/>
                </a:cubicBezTo>
                <a:cubicBezTo>
                  <a:pt x="556205" y="229945"/>
                  <a:pt x="554574" y="228314"/>
                  <a:pt x="554574" y="226303"/>
                </a:cubicBezTo>
                <a:cubicBezTo>
                  <a:pt x="554574" y="224292"/>
                  <a:pt x="556205" y="222661"/>
                  <a:pt x="558216" y="222661"/>
                </a:cubicBezTo>
                <a:close/>
                <a:moveTo>
                  <a:pt x="1460307" y="220581"/>
                </a:moveTo>
                <a:cubicBezTo>
                  <a:pt x="1462892" y="220581"/>
                  <a:pt x="1464989" y="222212"/>
                  <a:pt x="1464989" y="224223"/>
                </a:cubicBezTo>
                <a:cubicBezTo>
                  <a:pt x="1464989" y="226235"/>
                  <a:pt x="1462892" y="227865"/>
                  <a:pt x="1460307" y="227865"/>
                </a:cubicBezTo>
                <a:cubicBezTo>
                  <a:pt x="1457722" y="227865"/>
                  <a:pt x="1455625" y="226235"/>
                  <a:pt x="1455625" y="224223"/>
                </a:cubicBezTo>
                <a:cubicBezTo>
                  <a:pt x="1455625" y="222212"/>
                  <a:pt x="1457722" y="220581"/>
                  <a:pt x="1460307" y="220581"/>
                </a:cubicBezTo>
                <a:close/>
                <a:moveTo>
                  <a:pt x="1832278" y="220580"/>
                </a:moveTo>
                <a:cubicBezTo>
                  <a:pt x="1832853" y="220580"/>
                  <a:pt x="1833319" y="221745"/>
                  <a:pt x="1833319" y="223182"/>
                </a:cubicBezTo>
                <a:cubicBezTo>
                  <a:pt x="1833319" y="224619"/>
                  <a:pt x="1832853" y="225784"/>
                  <a:pt x="1832278" y="225784"/>
                </a:cubicBezTo>
                <a:cubicBezTo>
                  <a:pt x="1831703" y="225784"/>
                  <a:pt x="1831237" y="224619"/>
                  <a:pt x="1831237" y="223182"/>
                </a:cubicBezTo>
                <a:cubicBezTo>
                  <a:pt x="1831237" y="221745"/>
                  <a:pt x="1831703" y="220580"/>
                  <a:pt x="1832278" y="220580"/>
                </a:cubicBezTo>
                <a:close/>
                <a:moveTo>
                  <a:pt x="929665" y="215378"/>
                </a:moveTo>
                <a:cubicBezTo>
                  <a:pt x="935699" y="215378"/>
                  <a:pt x="940590" y="220502"/>
                  <a:pt x="940590" y="226823"/>
                </a:cubicBezTo>
                <a:cubicBezTo>
                  <a:pt x="940590" y="233144"/>
                  <a:pt x="935699" y="238268"/>
                  <a:pt x="929665" y="238268"/>
                </a:cubicBezTo>
                <a:cubicBezTo>
                  <a:pt x="923631" y="238268"/>
                  <a:pt x="918740" y="233144"/>
                  <a:pt x="918740" y="226823"/>
                </a:cubicBezTo>
                <a:cubicBezTo>
                  <a:pt x="918740" y="220502"/>
                  <a:pt x="923631" y="215378"/>
                  <a:pt x="929665" y="215378"/>
                </a:cubicBezTo>
                <a:close/>
                <a:moveTo>
                  <a:pt x="1394238" y="208095"/>
                </a:moveTo>
                <a:cubicBezTo>
                  <a:pt x="1394813" y="208095"/>
                  <a:pt x="1395279" y="208561"/>
                  <a:pt x="1395279" y="209136"/>
                </a:cubicBezTo>
                <a:cubicBezTo>
                  <a:pt x="1395279" y="209711"/>
                  <a:pt x="1394813" y="210177"/>
                  <a:pt x="1394238" y="210177"/>
                </a:cubicBezTo>
                <a:cubicBezTo>
                  <a:pt x="1393663" y="210177"/>
                  <a:pt x="1393197" y="209711"/>
                  <a:pt x="1393197" y="209136"/>
                </a:cubicBezTo>
                <a:cubicBezTo>
                  <a:pt x="1393197" y="208561"/>
                  <a:pt x="1393663" y="208095"/>
                  <a:pt x="1394238" y="208095"/>
                </a:cubicBezTo>
                <a:close/>
                <a:moveTo>
                  <a:pt x="995216" y="200812"/>
                </a:moveTo>
                <a:cubicBezTo>
                  <a:pt x="1000675" y="200812"/>
                  <a:pt x="1005101" y="205238"/>
                  <a:pt x="1005101" y="210697"/>
                </a:cubicBezTo>
                <a:cubicBezTo>
                  <a:pt x="1005101" y="216156"/>
                  <a:pt x="1000675" y="220582"/>
                  <a:pt x="995216" y="220582"/>
                </a:cubicBezTo>
                <a:cubicBezTo>
                  <a:pt x="989757" y="220582"/>
                  <a:pt x="985331" y="216156"/>
                  <a:pt x="985331" y="210697"/>
                </a:cubicBezTo>
                <a:cubicBezTo>
                  <a:pt x="985331" y="205238"/>
                  <a:pt x="989757" y="200812"/>
                  <a:pt x="995216" y="200812"/>
                </a:cubicBezTo>
                <a:close/>
                <a:moveTo>
                  <a:pt x="1621581" y="197690"/>
                </a:moveTo>
                <a:cubicBezTo>
                  <a:pt x="1621868" y="197690"/>
                  <a:pt x="1622101" y="197923"/>
                  <a:pt x="1622101" y="198210"/>
                </a:cubicBezTo>
                <a:cubicBezTo>
                  <a:pt x="1622101" y="198497"/>
                  <a:pt x="1621868" y="198730"/>
                  <a:pt x="1621581" y="198730"/>
                </a:cubicBezTo>
                <a:cubicBezTo>
                  <a:pt x="1621294" y="198730"/>
                  <a:pt x="1621061" y="198497"/>
                  <a:pt x="1621061" y="198210"/>
                </a:cubicBezTo>
                <a:cubicBezTo>
                  <a:pt x="1621061" y="197923"/>
                  <a:pt x="1621294" y="197690"/>
                  <a:pt x="1621581" y="197690"/>
                </a:cubicBezTo>
                <a:close/>
                <a:moveTo>
                  <a:pt x="1329207" y="197690"/>
                </a:moveTo>
                <a:cubicBezTo>
                  <a:pt x="1330643" y="197690"/>
                  <a:pt x="1331808" y="198389"/>
                  <a:pt x="1331808" y="199251"/>
                </a:cubicBezTo>
                <a:cubicBezTo>
                  <a:pt x="1331808" y="200113"/>
                  <a:pt x="1330643" y="200812"/>
                  <a:pt x="1329207" y="200812"/>
                </a:cubicBezTo>
                <a:cubicBezTo>
                  <a:pt x="1327771" y="200812"/>
                  <a:pt x="1326606" y="200113"/>
                  <a:pt x="1326606" y="199251"/>
                </a:cubicBezTo>
                <a:cubicBezTo>
                  <a:pt x="1326606" y="198389"/>
                  <a:pt x="1327771" y="197690"/>
                  <a:pt x="1329207" y="197690"/>
                </a:cubicBezTo>
                <a:close/>
                <a:moveTo>
                  <a:pt x="769952" y="197690"/>
                </a:moveTo>
                <a:cubicBezTo>
                  <a:pt x="771101" y="197690"/>
                  <a:pt x="772033" y="198855"/>
                  <a:pt x="772033" y="200291"/>
                </a:cubicBezTo>
                <a:cubicBezTo>
                  <a:pt x="772033" y="201727"/>
                  <a:pt x="771101" y="202892"/>
                  <a:pt x="769952" y="202892"/>
                </a:cubicBezTo>
                <a:cubicBezTo>
                  <a:pt x="768803" y="202892"/>
                  <a:pt x="767871" y="201727"/>
                  <a:pt x="767871" y="200291"/>
                </a:cubicBezTo>
                <a:cubicBezTo>
                  <a:pt x="767871" y="198855"/>
                  <a:pt x="768803" y="197690"/>
                  <a:pt x="769952" y="197690"/>
                </a:cubicBezTo>
                <a:close/>
                <a:moveTo>
                  <a:pt x="469255" y="195609"/>
                </a:moveTo>
                <a:cubicBezTo>
                  <a:pt x="469830" y="195609"/>
                  <a:pt x="470296" y="196075"/>
                  <a:pt x="470296" y="196650"/>
                </a:cubicBezTo>
                <a:cubicBezTo>
                  <a:pt x="470296" y="197225"/>
                  <a:pt x="469830" y="197691"/>
                  <a:pt x="469255" y="197691"/>
                </a:cubicBezTo>
                <a:cubicBezTo>
                  <a:pt x="468680" y="197691"/>
                  <a:pt x="468214" y="197225"/>
                  <a:pt x="468214" y="196650"/>
                </a:cubicBezTo>
                <a:cubicBezTo>
                  <a:pt x="468214" y="196075"/>
                  <a:pt x="468680" y="195609"/>
                  <a:pt x="469255" y="195609"/>
                </a:cubicBezTo>
                <a:close/>
                <a:moveTo>
                  <a:pt x="1262097" y="190407"/>
                </a:moveTo>
                <a:cubicBezTo>
                  <a:pt x="1263246" y="190407"/>
                  <a:pt x="1264178" y="191572"/>
                  <a:pt x="1264178" y="193008"/>
                </a:cubicBezTo>
                <a:cubicBezTo>
                  <a:pt x="1264178" y="194444"/>
                  <a:pt x="1263246" y="195609"/>
                  <a:pt x="1262097" y="195609"/>
                </a:cubicBezTo>
                <a:cubicBezTo>
                  <a:pt x="1260948" y="195609"/>
                  <a:pt x="1260016" y="194444"/>
                  <a:pt x="1260016" y="193008"/>
                </a:cubicBezTo>
                <a:cubicBezTo>
                  <a:pt x="1260016" y="191572"/>
                  <a:pt x="1260948" y="190407"/>
                  <a:pt x="1262097" y="190407"/>
                </a:cubicBezTo>
                <a:close/>
                <a:moveTo>
                  <a:pt x="1061806" y="190407"/>
                </a:moveTo>
                <a:cubicBezTo>
                  <a:pt x="1067265" y="190407"/>
                  <a:pt x="1071691" y="194833"/>
                  <a:pt x="1071691" y="200292"/>
                </a:cubicBezTo>
                <a:cubicBezTo>
                  <a:pt x="1071691" y="205751"/>
                  <a:pt x="1067265" y="210177"/>
                  <a:pt x="1061806" y="210177"/>
                </a:cubicBezTo>
                <a:cubicBezTo>
                  <a:pt x="1056347" y="210177"/>
                  <a:pt x="1051921" y="205751"/>
                  <a:pt x="1051921" y="200292"/>
                </a:cubicBezTo>
                <a:cubicBezTo>
                  <a:pt x="1051921" y="194833"/>
                  <a:pt x="1056347" y="190407"/>
                  <a:pt x="1061806" y="190407"/>
                </a:cubicBezTo>
                <a:close/>
                <a:moveTo>
                  <a:pt x="615442" y="190407"/>
                </a:moveTo>
                <a:cubicBezTo>
                  <a:pt x="616304" y="190407"/>
                  <a:pt x="617003" y="191106"/>
                  <a:pt x="617003" y="191968"/>
                </a:cubicBezTo>
                <a:cubicBezTo>
                  <a:pt x="617003" y="192830"/>
                  <a:pt x="616304" y="193529"/>
                  <a:pt x="615442" y="193529"/>
                </a:cubicBezTo>
                <a:cubicBezTo>
                  <a:pt x="614580" y="193529"/>
                  <a:pt x="613881" y="192830"/>
                  <a:pt x="613881" y="191968"/>
                </a:cubicBezTo>
                <a:cubicBezTo>
                  <a:pt x="613881" y="191106"/>
                  <a:pt x="614580" y="190407"/>
                  <a:pt x="615442" y="190407"/>
                </a:cubicBezTo>
                <a:close/>
                <a:moveTo>
                  <a:pt x="1195507" y="186245"/>
                </a:moveTo>
                <a:cubicBezTo>
                  <a:pt x="1198379" y="186245"/>
                  <a:pt x="1200709" y="188342"/>
                  <a:pt x="1200709" y="190927"/>
                </a:cubicBezTo>
                <a:cubicBezTo>
                  <a:pt x="1200709" y="193512"/>
                  <a:pt x="1198379" y="195609"/>
                  <a:pt x="1195507" y="195609"/>
                </a:cubicBezTo>
                <a:cubicBezTo>
                  <a:pt x="1192634" y="195609"/>
                  <a:pt x="1190304" y="193512"/>
                  <a:pt x="1190304" y="190927"/>
                </a:cubicBezTo>
                <a:cubicBezTo>
                  <a:pt x="1190304" y="188342"/>
                  <a:pt x="1192634" y="186245"/>
                  <a:pt x="1195507" y="186245"/>
                </a:cubicBezTo>
                <a:close/>
                <a:moveTo>
                  <a:pt x="1127355" y="186245"/>
                </a:moveTo>
                <a:cubicBezTo>
                  <a:pt x="1132239" y="186245"/>
                  <a:pt x="1136199" y="189506"/>
                  <a:pt x="1136199" y="193529"/>
                </a:cubicBezTo>
                <a:cubicBezTo>
                  <a:pt x="1136199" y="197552"/>
                  <a:pt x="1132239" y="200813"/>
                  <a:pt x="1127355" y="200813"/>
                </a:cubicBezTo>
                <a:cubicBezTo>
                  <a:pt x="1122471" y="200813"/>
                  <a:pt x="1118511" y="197552"/>
                  <a:pt x="1118511" y="193529"/>
                </a:cubicBezTo>
                <a:cubicBezTo>
                  <a:pt x="1118511" y="189506"/>
                  <a:pt x="1122471" y="186245"/>
                  <a:pt x="1127355" y="186245"/>
                </a:cubicBezTo>
                <a:close/>
                <a:moveTo>
                  <a:pt x="1557593" y="173759"/>
                </a:moveTo>
                <a:cubicBezTo>
                  <a:pt x="1558168" y="173759"/>
                  <a:pt x="1558634" y="174225"/>
                  <a:pt x="1558634" y="174800"/>
                </a:cubicBezTo>
                <a:cubicBezTo>
                  <a:pt x="1558634" y="175375"/>
                  <a:pt x="1558168" y="175841"/>
                  <a:pt x="1557593" y="175841"/>
                </a:cubicBezTo>
                <a:cubicBezTo>
                  <a:pt x="1557018" y="175841"/>
                  <a:pt x="1556552" y="175375"/>
                  <a:pt x="1556552" y="174800"/>
                </a:cubicBezTo>
                <a:cubicBezTo>
                  <a:pt x="1556552" y="174225"/>
                  <a:pt x="1557018" y="173759"/>
                  <a:pt x="1557593" y="173759"/>
                </a:cubicBezTo>
                <a:close/>
                <a:moveTo>
                  <a:pt x="831860" y="173759"/>
                </a:moveTo>
                <a:cubicBezTo>
                  <a:pt x="834445" y="173759"/>
                  <a:pt x="836542" y="175856"/>
                  <a:pt x="836542" y="178441"/>
                </a:cubicBezTo>
                <a:cubicBezTo>
                  <a:pt x="836542" y="181026"/>
                  <a:pt x="834445" y="183123"/>
                  <a:pt x="831860" y="183123"/>
                </a:cubicBezTo>
                <a:cubicBezTo>
                  <a:pt x="829275" y="183123"/>
                  <a:pt x="827178" y="181026"/>
                  <a:pt x="827178" y="178441"/>
                </a:cubicBezTo>
                <a:cubicBezTo>
                  <a:pt x="827178" y="175856"/>
                  <a:pt x="829275" y="173759"/>
                  <a:pt x="831860" y="173759"/>
                </a:cubicBezTo>
                <a:close/>
                <a:moveTo>
                  <a:pt x="674749" y="161274"/>
                </a:moveTo>
                <a:cubicBezTo>
                  <a:pt x="675611" y="161274"/>
                  <a:pt x="676310" y="161740"/>
                  <a:pt x="676310" y="162315"/>
                </a:cubicBezTo>
                <a:cubicBezTo>
                  <a:pt x="676310" y="162890"/>
                  <a:pt x="675611" y="163356"/>
                  <a:pt x="674749" y="163356"/>
                </a:cubicBezTo>
                <a:cubicBezTo>
                  <a:pt x="673887" y="163356"/>
                  <a:pt x="673188" y="162890"/>
                  <a:pt x="673188" y="162315"/>
                </a:cubicBezTo>
                <a:cubicBezTo>
                  <a:pt x="673188" y="161740"/>
                  <a:pt x="673887" y="161274"/>
                  <a:pt x="674749" y="161274"/>
                </a:cubicBezTo>
                <a:close/>
                <a:moveTo>
                  <a:pt x="1493603" y="153990"/>
                </a:moveTo>
                <a:cubicBezTo>
                  <a:pt x="1494465" y="153990"/>
                  <a:pt x="1495164" y="154456"/>
                  <a:pt x="1495164" y="155031"/>
                </a:cubicBezTo>
                <a:cubicBezTo>
                  <a:pt x="1495164" y="155606"/>
                  <a:pt x="1494465" y="156072"/>
                  <a:pt x="1493603" y="156072"/>
                </a:cubicBezTo>
                <a:cubicBezTo>
                  <a:pt x="1492741" y="156072"/>
                  <a:pt x="1492042" y="155606"/>
                  <a:pt x="1492042" y="155031"/>
                </a:cubicBezTo>
                <a:cubicBezTo>
                  <a:pt x="1492042" y="154456"/>
                  <a:pt x="1492741" y="153990"/>
                  <a:pt x="1493603" y="153990"/>
                </a:cubicBezTo>
                <a:close/>
                <a:moveTo>
                  <a:pt x="894809" y="148788"/>
                </a:moveTo>
                <a:cubicBezTo>
                  <a:pt x="899406" y="148788"/>
                  <a:pt x="903133" y="152748"/>
                  <a:pt x="903133" y="157632"/>
                </a:cubicBezTo>
                <a:cubicBezTo>
                  <a:pt x="903133" y="162516"/>
                  <a:pt x="899406" y="166476"/>
                  <a:pt x="894809" y="166476"/>
                </a:cubicBezTo>
                <a:cubicBezTo>
                  <a:pt x="890212" y="166476"/>
                  <a:pt x="886485" y="162516"/>
                  <a:pt x="886485" y="157632"/>
                </a:cubicBezTo>
                <a:cubicBezTo>
                  <a:pt x="886485" y="152748"/>
                  <a:pt x="890212" y="148788"/>
                  <a:pt x="894809" y="148788"/>
                </a:cubicBezTo>
                <a:close/>
                <a:moveTo>
                  <a:pt x="1428053" y="138384"/>
                </a:moveTo>
                <a:cubicBezTo>
                  <a:pt x="1429489" y="138384"/>
                  <a:pt x="1430654" y="139082"/>
                  <a:pt x="1430654" y="139944"/>
                </a:cubicBezTo>
                <a:cubicBezTo>
                  <a:pt x="1430654" y="140806"/>
                  <a:pt x="1429489" y="141505"/>
                  <a:pt x="1428053" y="141505"/>
                </a:cubicBezTo>
                <a:cubicBezTo>
                  <a:pt x="1426617" y="141505"/>
                  <a:pt x="1425452" y="140806"/>
                  <a:pt x="1425452" y="139944"/>
                </a:cubicBezTo>
                <a:cubicBezTo>
                  <a:pt x="1425452" y="139082"/>
                  <a:pt x="1426617" y="138384"/>
                  <a:pt x="1428053" y="138384"/>
                </a:cubicBezTo>
                <a:close/>
                <a:moveTo>
                  <a:pt x="960359" y="131101"/>
                </a:moveTo>
                <a:cubicBezTo>
                  <a:pt x="966106" y="131101"/>
                  <a:pt x="970764" y="135527"/>
                  <a:pt x="970764" y="140985"/>
                </a:cubicBezTo>
                <a:cubicBezTo>
                  <a:pt x="970764" y="146444"/>
                  <a:pt x="966106" y="150870"/>
                  <a:pt x="960359" y="150870"/>
                </a:cubicBezTo>
                <a:cubicBezTo>
                  <a:pt x="954612" y="150870"/>
                  <a:pt x="949954" y="146444"/>
                  <a:pt x="949954" y="140985"/>
                </a:cubicBezTo>
                <a:cubicBezTo>
                  <a:pt x="949954" y="135527"/>
                  <a:pt x="954612" y="131101"/>
                  <a:pt x="960359" y="131101"/>
                </a:cubicBezTo>
                <a:close/>
                <a:moveTo>
                  <a:pt x="1362503" y="125899"/>
                </a:moveTo>
                <a:cubicBezTo>
                  <a:pt x="1363365" y="125899"/>
                  <a:pt x="1364064" y="126598"/>
                  <a:pt x="1364064" y="127460"/>
                </a:cubicBezTo>
                <a:cubicBezTo>
                  <a:pt x="1364064" y="128322"/>
                  <a:pt x="1363365" y="129021"/>
                  <a:pt x="1362503" y="129021"/>
                </a:cubicBezTo>
                <a:cubicBezTo>
                  <a:pt x="1361641" y="129021"/>
                  <a:pt x="1360942" y="128322"/>
                  <a:pt x="1360942" y="127460"/>
                </a:cubicBezTo>
                <a:cubicBezTo>
                  <a:pt x="1360942" y="126598"/>
                  <a:pt x="1361641" y="125899"/>
                  <a:pt x="1362503" y="125899"/>
                </a:cubicBezTo>
                <a:close/>
                <a:moveTo>
                  <a:pt x="1026950" y="121737"/>
                </a:moveTo>
                <a:cubicBezTo>
                  <a:pt x="1030973" y="121737"/>
                  <a:pt x="1034234" y="124998"/>
                  <a:pt x="1034234" y="129021"/>
                </a:cubicBezTo>
                <a:cubicBezTo>
                  <a:pt x="1034234" y="133044"/>
                  <a:pt x="1030973" y="136305"/>
                  <a:pt x="1026950" y="136305"/>
                </a:cubicBezTo>
                <a:cubicBezTo>
                  <a:pt x="1022927" y="136305"/>
                  <a:pt x="1019666" y="133044"/>
                  <a:pt x="1019666" y="129021"/>
                </a:cubicBezTo>
                <a:cubicBezTo>
                  <a:pt x="1019666" y="124998"/>
                  <a:pt x="1022927" y="121737"/>
                  <a:pt x="1026950" y="121737"/>
                </a:cubicBezTo>
                <a:close/>
                <a:moveTo>
                  <a:pt x="1295393" y="118615"/>
                </a:moveTo>
                <a:cubicBezTo>
                  <a:pt x="1295968" y="118615"/>
                  <a:pt x="1296434" y="119314"/>
                  <a:pt x="1296434" y="120176"/>
                </a:cubicBezTo>
                <a:cubicBezTo>
                  <a:pt x="1296434" y="121038"/>
                  <a:pt x="1295968" y="121737"/>
                  <a:pt x="1295393" y="121737"/>
                </a:cubicBezTo>
                <a:cubicBezTo>
                  <a:pt x="1294818" y="121737"/>
                  <a:pt x="1294352" y="121038"/>
                  <a:pt x="1294352" y="120176"/>
                </a:cubicBezTo>
                <a:cubicBezTo>
                  <a:pt x="1294352" y="119314"/>
                  <a:pt x="1294818" y="118615"/>
                  <a:pt x="1295393" y="118615"/>
                </a:cubicBezTo>
                <a:close/>
                <a:moveTo>
                  <a:pt x="1092500" y="114453"/>
                </a:moveTo>
                <a:cubicBezTo>
                  <a:pt x="1095948" y="114453"/>
                  <a:pt x="1098743" y="117015"/>
                  <a:pt x="1098743" y="120176"/>
                </a:cubicBezTo>
                <a:cubicBezTo>
                  <a:pt x="1098743" y="123337"/>
                  <a:pt x="1095948" y="125899"/>
                  <a:pt x="1092500" y="125899"/>
                </a:cubicBezTo>
                <a:cubicBezTo>
                  <a:pt x="1089052" y="125899"/>
                  <a:pt x="1086257" y="123337"/>
                  <a:pt x="1086257" y="120176"/>
                </a:cubicBezTo>
                <a:cubicBezTo>
                  <a:pt x="1086257" y="117015"/>
                  <a:pt x="1089052" y="114453"/>
                  <a:pt x="1092500" y="114453"/>
                </a:cubicBezTo>
                <a:close/>
                <a:moveTo>
                  <a:pt x="1228802" y="111332"/>
                </a:moveTo>
                <a:cubicBezTo>
                  <a:pt x="1231100" y="111332"/>
                  <a:pt x="1232964" y="112962"/>
                  <a:pt x="1232964" y="114974"/>
                </a:cubicBezTo>
                <a:cubicBezTo>
                  <a:pt x="1232964" y="116986"/>
                  <a:pt x="1231100" y="118616"/>
                  <a:pt x="1228802" y="118616"/>
                </a:cubicBezTo>
                <a:cubicBezTo>
                  <a:pt x="1226504" y="118616"/>
                  <a:pt x="1224640" y="116986"/>
                  <a:pt x="1224640" y="114974"/>
                </a:cubicBezTo>
                <a:cubicBezTo>
                  <a:pt x="1224640" y="112962"/>
                  <a:pt x="1226504" y="111332"/>
                  <a:pt x="1228802" y="111332"/>
                </a:cubicBezTo>
                <a:close/>
                <a:moveTo>
                  <a:pt x="1160651" y="109251"/>
                </a:moveTo>
                <a:cubicBezTo>
                  <a:pt x="1164961" y="109251"/>
                  <a:pt x="1168455" y="112512"/>
                  <a:pt x="1168455" y="116535"/>
                </a:cubicBezTo>
                <a:cubicBezTo>
                  <a:pt x="1168455" y="120558"/>
                  <a:pt x="1164961" y="123819"/>
                  <a:pt x="1160651" y="123819"/>
                </a:cubicBezTo>
                <a:cubicBezTo>
                  <a:pt x="1156341" y="123819"/>
                  <a:pt x="1152847" y="120558"/>
                  <a:pt x="1152847" y="116535"/>
                </a:cubicBezTo>
                <a:cubicBezTo>
                  <a:pt x="1152847" y="112512"/>
                  <a:pt x="1156341" y="109251"/>
                  <a:pt x="1160651" y="109251"/>
                </a:cubicBezTo>
                <a:close/>
                <a:moveTo>
                  <a:pt x="799606" y="106129"/>
                </a:moveTo>
                <a:cubicBezTo>
                  <a:pt x="801043" y="106129"/>
                  <a:pt x="802208" y="107294"/>
                  <a:pt x="802208" y="108731"/>
                </a:cubicBezTo>
                <a:cubicBezTo>
                  <a:pt x="802208" y="110168"/>
                  <a:pt x="801043" y="111333"/>
                  <a:pt x="799606" y="111333"/>
                </a:cubicBezTo>
                <a:cubicBezTo>
                  <a:pt x="798169" y="111333"/>
                  <a:pt x="797004" y="110168"/>
                  <a:pt x="797004" y="108731"/>
                </a:cubicBezTo>
                <a:cubicBezTo>
                  <a:pt x="797004" y="107294"/>
                  <a:pt x="798169" y="106129"/>
                  <a:pt x="799606" y="106129"/>
                </a:cubicBezTo>
                <a:close/>
                <a:moveTo>
                  <a:pt x="863075" y="86360"/>
                </a:moveTo>
                <a:cubicBezTo>
                  <a:pt x="865086" y="86360"/>
                  <a:pt x="866717" y="87524"/>
                  <a:pt x="866717" y="88962"/>
                </a:cubicBezTo>
                <a:cubicBezTo>
                  <a:pt x="866717" y="90399"/>
                  <a:pt x="865086" y="91564"/>
                  <a:pt x="863075" y="91564"/>
                </a:cubicBezTo>
                <a:cubicBezTo>
                  <a:pt x="861064" y="91564"/>
                  <a:pt x="859433" y="90399"/>
                  <a:pt x="859433" y="88962"/>
                </a:cubicBezTo>
                <a:cubicBezTo>
                  <a:pt x="859433" y="87524"/>
                  <a:pt x="861064" y="86360"/>
                  <a:pt x="863075" y="86360"/>
                </a:cubicBezTo>
                <a:close/>
                <a:moveTo>
                  <a:pt x="1461349" y="69713"/>
                </a:moveTo>
                <a:cubicBezTo>
                  <a:pt x="1462211" y="69713"/>
                  <a:pt x="1462910" y="70178"/>
                  <a:pt x="1462910" y="70753"/>
                </a:cubicBezTo>
                <a:cubicBezTo>
                  <a:pt x="1462910" y="71328"/>
                  <a:pt x="1462211" y="71794"/>
                  <a:pt x="1461349" y="71794"/>
                </a:cubicBezTo>
                <a:cubicBezTo>
                  <a:pt x="1460487" y="71794"/>
                  <a:pt x="1459788" y="71328"/>
                  <a:pt x="1459788" y="70753"/>
                </a:cubicBezTo>
                <a:cubicBezTo>
                  <a:pt x="1459788" y="70178"/>
                  <a:pt x="1460487" y="69713"/>
                  <a:pt x="1461349" y="69713"/>
                </a:cubicBezTo>
                <a:close/>
                <a:moveTo>
                  <a:pt x="928105" y="66591"/>
                </a:moveTo>
                <a:cubicBezTo>
                  <a:pt x="930979" y="66591"/>
                  <a:pt x="933308" y="68919"/>
                  <a:pt x="933308" y="71794"/>
                </a:cubicBezTo>
                <a:cubicBezTo>
                  <a:pt x="933308" y="74667"/>
                  <a:pt x="930979" y="76996"/>
                  <a:pt x="928105" y="76996"/>
                </a:cubicBezTo>
                <a:cubicBezTo>
                  <a:pt x="925231" y="76996"/>
                  <a:pt x="922902" y="74667"/>
                  <a:pt x="922902" y="71794"/>
                </a:cubicBezTo>
                <a:cubicBezTo>
                  <a:pt x="922902" y="68919"/>
                  <a:pt x="925231" y="66591"/>
                  <a:pt x="928105" y="66591"/>
                </a:cubicBezTo>
                <a:close/>
                <a:moveTo>
                  <a:pt x="703883" y="66590"/>
                </a:moveTo>
                <a:cubicBezTo>
                  <a:pt x="704171" y="66590"/>
                  <a:pt x="704404" y="66824"/>
                  <a:pt x="704404" y="67111"/>
                </a:cubicBezTo>
                <a:cubicBezTo>
                  <a:pt x="704404" y="67399"/>
                  <a:pt x="704171" y="67632"/>
                  <a:pt x="703883" y="67632"/>
                </a:cubicBezTo>
                <a:cubicBezTo>
                  <a:pt x="703595" y="67632"/>
                  <a:pt x="703362" y="67399"/>
                  <a:pt x="703362" y="67111"/>
                </a:cubicBezTo>
                <a:cubicBezTo>
                  <a:pt x="703362" y="66824"/>
                  <a:pt x="703595" y="66590"/>
                  <a:pt x="703883" y="66590"/>
                </a:cubicBezTo>
                <a:close/>
                <a:moveTo>
                  <a:pt x="992614" y="57227"/>
                </a:moveTo>
                <a:cubicBezTo>
                  <a:pt x="993763" y="57227"/>
                  <a:pt x="994695" y="58391"/>
                  <a:pt x="994695" y="59829"/>
                </a:cubicBezTo>
                <a:cubicBezTo>
                  <a:pt x="994695" y="61266"/>
                  <a:pt x="993763" y="62431"/>
                  <a:pt x="992614" y="62431"/>
                </a:cubicBezTo>
                <a:cubicBezTo>
                  <a:pt x="991465" y="62431"/>
                  <a:pt x="990533" y="61266"/>
                  <a:pt x="990533" y="59829"/>
                </a:cubicBezTo>
                <a:cubicBezTo>
                  <a:pt x="990533" y="58391"/>
                  <a:pt x="991465" y="57227"/>
                  <a:pt x="992614" y="57227"/>
                </a:cubicBezTo>
                <a:close/>
                <a:moveTo>
                  <a:pt x="1327648" y="46821"/>
                </a:moveTo>
                <a:cubicBezTo>
                  <a:pt x="1328223" y="46821"/>
                  <a:pt x="1328689" y="47521"/>
                  <a:pt x="1328689" y="48383"/>
                </a:cubicBezTo>
                <a:cubicBezTo>
                  <a:pt x="1328689" y="49244"/>
                  <a:pt x="1328223" y="49943"/>
                  <a:pt x="1327648" y="49943"/>
                </a:cubicBezTo>
                <a:cubicBezTo>
                  <a:pt x="1327073" y="49943"/>
                  <a:pt x="1326607" y="49244"/>
                  <a:pt x="1326607" y="48383"/>
                </a:cubicBezTo>
                <a:cubicBezTo>
                  <a:pt x="1326607" y="47521"/>
                  <a:pt x="1327073" y="46821"/>
                  <a:pt x="1327648" y="46821"/>
                </a:cubicBezTo>
                <a:close/>
                <a:moveTo>
                  <a:pt x="1059204" y="46821"/>
                </a:moveTo>
                <a:cubicBezTo>
                  <a:pt x="1060353" y="46821"/>
                  <a:pt x="1061285" y="47987"/>
                  <a:pt x="1061285" y="49423"/>
                </a:cubicBezTo>
                <a:cubicBezTo>
                  <a:pt x="1061285" y="50861"/>
                  <a:pt x="1060353" y="52026"/>
                  <a:pt x="1059204" y="52026"/>
                </a:cubicBezTo>
                <a:cubicBezTo>
                  <a:pt x="1058055" y="52026"/>
                  <a:pt x="1057123" y="50861"/>
                  <a:pt x="1057123" y="49423"/>
                </a:cubicBezTo>
                <a:cubicBezTo>
                  <a:pt x="1057123" y="47987"/>
                  <a:pt x="1058055" y="46821"/>
                  <a:pt x="1059204" y="46821"/>
                </a:cubicBezTo>
                <a:close/>
                <a:moveTo>
                  <a:pt x="1261057" y="42661"/>
                </a:moveTo>
                <a:cubicBezTo>
                  <a:pt x="1261632" y="42661"/>
                  <a:pt x="1262098" y="43127"/>
                  <a:pt x="1262098" y="43701"/>
                </a:cubicBezTo>
                <a:cubicBezTo>
                  <a:pt x="1262098" y="44277"/>
                  <a:pt x="1261632" y="44742"/>
                  <a:pt x="1261057" y="44742"/>
                </a:cubicBezTo>
                <a:cubicBezTo>
                  <a:pt x="1260482" y="44742"/>
                  <a:pt x="1260016" y="44277"/>
                  <a:pt x="1260016" y="43701"/>
                </a:cubicBezTo>
                <a:cubicBezTo>
                  <a:pt x="1260016" y="43127"/>
                  <a:pt x="1260482" y="42661"/>
                  <a:pt x="1261057" y="42661"/>
                </a:cubicBezTo>
                <a:close/>
                <a:moveTo>
                  <a:pt x="1193946" y="39539"/>
                </a:moveTo>
                <a:cubicBezTo>
                  <a:pt x="1194808" y="39539"/>
                  <a:pt x="1195507" y="40237"/>
                  <a:pt x="1195507" y="41099"/>
                </a:cubicBezTo>
                <a:cubicBezTo>
                  <a:pt x="1195507" y="41962"/>
                  <a:pt x="1194808" y="42661"/>
                  <a:pt x="1193946" y="42661"/>
                </a:cubicBezTo>
                <a:cubicBezTo>
                  <a:pt x="1193084" y="42661"/>
                  <a:pt x="1192385" y="41962"/>
                  <a:pt x="1192385" y="41099"/>
                </a:cubicBezTo>
                <a:cubicBezTo>
                  <a:pt x="1192385" y="40237"/>
                  <a:pt x="1193084" y="39539"/>
                  <a:pt x="1193946" y="39539"/>
                </a:cubicBezTo>
                <a:close/>
                <a:moveTo>
                  <a:pt x="1126316" y="39539"/>
                </a:moveTo>
                <a:cubicBezTo>
                  <a:pt x="1127753" y="39539"/>
                  <a:pt x="1128918" y="41169"/>
                  <a:pt x="1128918" y="43181"/>
                </a:cubicBezTo>
                <a:cubicBezTo>
                  <a:pt x="1128918" y="45192"/>
                  <a:pt x="1127753" y="46823"/>
                  <a:pt x="1126316" y="46823"/>
                </a:cubicBezTo>
                <a:cubicBezTo>
                  <a:pt x="1124879" y="46823"/>
                  <a:pt x="1123714" y="45192"/>
                  <a:pt x="1123714" y="43181"/>
                </a:cubicBezTo>
                <a:cubicBezTo>
                  <a:pt x="1123714" y="41169"/>
                  <a:pt x="1124879" y="39539"/>
                  <a:pt x="1126316" y="39539"/>
                </a:cubicBezTo>
                <a:close/>
                <a:moveTo>
                  <a:pt x="830300" y="19769"/>
                </a:moveTo>
                <a:cubicBezTo>
                  <a:pt x="830875" y="19769"/>
                  <a:pt x="831341" y="20468"/>
                  <a:pt x="831341" y="21330"/>
                </a:cubicBezTo>
                <a:cubicBezTo>
                  <a:pt x="831341" y="22192"/>
                  <a:pt x="830875" y="22891"/>
                  <a:pt x="830300" y="22891"/>
                </a:cubicBezTo>
                <a:cubicBezTo>
                  <a:pt x="829725" y="22891"/>
                  <a:pt x="829259" y="22192"/>
                  <a:pt x="829259" y="21330"/>
                </a:cubicBezTo>
                <a:cubicBezTo>
                  <a:pt x="829259" y="20468"/>
                  <a:pt x="829725" y="19769"/>
                  <a:pt x="830300" y="19769"/>
                </a:cubicBezTo>
                <a:close/>
                <a:moveTo>
                  <a:pt x="894810" y="0"/>
                </a:moveTo>
                <a:cubicBezTo>
                  <a:pt x="895385" y="0"/>
                  <a:pt x="895851" y="1165"/>
                  <a:pt x="895851" y="2602"/>
                </a:cubicBezTo>
                <a:cubicBezTo>
                  <a:pt x="895851" y="4039"/>
                  <a:pt x="895385" y="5204"/>
                  <a:pt x="894810" y="5204"/>
                </a:cubicBezTo>
                <a:cubicBezTo>
                  <a:pt x="894235" y="5204"/>
                  <a:pt x="893769" y="4039"/>
                  <a:pt x="893769" y="2602"/>
                </a:cubicBezTo>
                <a:cubicBezTo>
                  <a:pt x="893769" y="1165"/>
                  <a:pt x="894235" y="0"/>
                  <a:pt x="894810" y="0"/>
                </a:cubicBezTo>
                <a:close/>
              </a:path>
            </a:pathLst>
          </a:custGeom>
          <a:gradFill flip="none" rotWithShape="1">
            <a:gsLst>
              <a:gs pos="29000">
                <a:srgbClr val="DF1716">
                  <a:alpha val="0"/>
                </a:srgbClr>
              </a:gs>
              <a:gs pos="94000">
                <a:srgbClr val="B80101">
                  <a:alpha val="24000"/>
                </a:srgbClr>
              </a:gs>
            </a:gsLst>
            <a:path path="circle">
              <a:fillToRect l="50000" t="50000" r="50000" b="50000"/>
            </a:path>
            <a:tileRect/>
          </a:gradFill>
          <a:ln>
            <a:noFill/>
          </a:ln>
        </p:spPr>
        <p:txBody>
          <a:bodyPr vert="horz" wrap="square" lIns="91440" tIns="45720" rIns="91440" bIns="45720" numCol="1" anchor="t" anchorCtr="0" compatLnSpc="1">
            <a:noAutofit/>
          </a:bodyPr>
          <a:lstStyle/>
          <a:p>
            <a:pPr>
              <a:defRPr/>
            </a:pPr>
            <a:endParaRPr lang="zh-CN" altLang="en-US" dirty="0">
              <a:solidFill>
                <a:prstClr val="black"/>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5" name="图形 30"/>
          <p:cNvSpPr>
            <a:spLocks noChangeAspect="1"/>
          </p:cNvSpPr>
          <p:nvPr/>
        </p:nvSpPr>
        <p:spPr>
          <a:xfrm>
            <a:off x="10896583" y="3461581"/>
            <a:ext cx="388530" cy="324000"/>
          </a:xfrm>
          <a:custGeom>
            <a:avLst/>
            <a:gdLst>
              <a:gd name="connsiteX0" fmla="*/ 1494780 w 1601762"/>
              <a:gd name="connsiteY0" fmla="*/ 207678 h 1335732"/>
              <a:gd name="connsiteX1" fmla="*/ 1386906 w 1601762"/>
              <a:gd name="connsiteY1" fmla="*/ 312944 h 1335732"/>
              <a:gd name="connsiteX2" fmla="*/ 1418333 w 1601762"/>
              <a:gd name="connsiteY2" fmla="*/ 387175 h 1335732"/>
              <a:gd name="connsiteX3" fmla="*/ 1084699 w 1601762"/>
              <a:gd name="connsiteY3" fmla="*/ 711193 h 1335732"/>
              <a:gd name="connsiteX4" fmla="*/ 846225 w 1601762"/>
              <a:gd name="connsiteY4" fmla="*/ 201304 h 1335732"/>
              <a:gd name="connsiteX5" fmla="*/ 909307 w 1601762"/>
              <a:gd name="connsiteY5" fmla="*/ 105539 h 1335732"/>
              <a:gd name="connsiteX6" fmla="*/ 801433 w 1601762"/>
              <a:gd name="connsiteY6" fmla="*/ 273 h 1335732"/>
              <a:gd name="connsiteX7" fmla="*/ 693557 w 1601762"/>
              <a:gd name="connsiteY7" fmla="*/ 105539 h 1335732"/>
              <a:gd name="connsiteX8" fmla="*/ 756654 w 1601762"/>
              <a:gd name="connsiteY8" fmla="*/ 201304 h 1335732"/>
              <a:gd name="connsiteX9" fmla="*/ 518181 w 1601762"/>
              <a:gd name="connsiteY9" fmla="*/ 711193 h 1335732"/>
              <a:gd name="connsiteX10" fmla="*/ 184596 w 1601762"/>
              <a:gd name="connsiteY10" fmla="*/ 387209 h 1335732"/>
              <a:gd name="connsiteX11" fmla="*/ 216023 w 1601762"/>
              <a:gd name="connsiteY11" fmla="*/ 312946 h 1335732"/>
              <a:gd name="connsiteX12" fmla="*/ 108149 w 1601762"/>
              <a:gd name="connsiteY12" fmla="*/ 207679 h 1335732"/>
              <a:gd name="connsiteX13" fmla="*/ 273 w 1601762"/>
              <a:gd name="connsiteY13" fmla="*/ 312946 h 1335732"/>
              <a:gd name="connsiteX14" fmla="*/ 108149 w 1601762"/>
              <a:gd name="connsiteY14" fmla="*/ 418212 h 1335732"/>
              <a:gd name="connsiteX15" fmla="*/ 123552 w 1601762"/>
              <a:gd name="connsiteY15" fmla="*/ 417136 h 1335732"/>
              <a:gd name="connsiteX16" fmla="*/ 236301 w 1601762"/>
              <a:gd name="connsiteY16" fmla="*/ 1177804 h 1335732"/>
              <a:gd name="connsiteX17" fmla="*/ 1366561 w 1601762"/>
              <a:gd name="connsiteY17" fmla="*/ 1177804 h 1335732"/>
              <a:gd name="connsiteX18" fmla="*/ 1479295 w 1601762"/>
              <a:gd name="connsiteY18" fmla="*/ 417120 h 1335732"/>
              <a:gd name="connsiteX19" fmla="*/ 1494780 w 1601762"/>
              <a:gd name="connsiteY19" fmla="*/ 418212 h 1335732"/>
              <a:gd name="connsiteX20" fmla="*/ 1602655 w 1601762"/>
              <a:gd name="connsiteY20" fmla="*/ 312946 h 1335732"/>
              <a:gd name="connsiteX21" fmla="*/ 1494780 w 1601762"/>
              <a:gd name="connsiteY21" fmla="*/ 207678 h 1335732"/>
              <a:gd name="connsiteX22" fmla="*/ 236530 w 1601762"/>
              <a:gd name="connsiteY22" fmla="*/ 1335590 h 1335732"/>
              <a:gd name="connsiteX23" fmla="*/ 1366368 w 1601762"/>
              <a:gd name="connsiteY23" fmla="*/ 1335590 h 1335732"/>
              <a:gd name="connsiteX24" fmla="*/ 1366368 w 1601762"/>
              <a:gd name="connsiteY24" fmla="*/ 1237202 h 1335732"/>
              <a:gd name="connsiteX25" fmla="*/ 236530 w 1601762"/>
              <a:gd name="connsiteY25" fmla="*/ 1237202 h 1335732"/>
              <a:gd name="connsiteX26" fmla="*/ 236530 w 1601762"/>
              <a:gd name="connsiteY26" fmla="*/ 1335590 h 133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1762" h="1335732">
                <a:moveTo>
                  <a:pt x="1494780" y="207678"/>
                </a:moveTo>
                <a:cubicBezTo>
                  <a:pt x="1435218" y="207678"/>
                  <a:pt x="1386906" y="254817"/>
                  <a:pt x="1386906" y="312944"/>
                </a:cubicBezTo>
                <a:cubicBezTo>
                  <a:pt x="1386906" y="341926"/>
                  <a:pt x="1398902" y="368153"/>
                  <a:pt x="1418333" y="387175"/>
                </a:cubicBezTo>
                <a:lnTo>
                  <a:pt x="1084699" y="711193"/>
                </a:lnTo>
                <a:lnTo>
                  <a:pt x="846225" y="201304"/>
                </a:lnTo>
                <a:cubicBezTo>
                  <a:pt x="883422" y="184693"/>
                  <a:pt x="909307" y="148083"/>
                  <a:pt x="909307" y="105539"/>
                </a:cubicBezTo>
                <a:cubicBezTo>
                  <a:pt x="909307" y="47395"/>
                  <a:pt x="860992" y="273"/>
                  <a:pt x="801433" y="273"/>
                </a:cubicBezTo>
                <a:cubicBezTo>
                  <a:pt x="741870" y="273"/>
                  <a:pt x="693557" y="47397"/>
                  <a:pt x="693557" y="105539"/>
                </a:cubicBezTo>
                <a:cubicBezTo>
                  <a:pt x="693557" y="148083"/>
                  <a:pt x="719442" y="184693"/>
                  <a:pt x="756654" y="201304"/>
                </a:cubicBezTo>
                <a:lnTo>
                  <a:pt x="518181" y="711193"/>
                </a:lnTo>
                <a:lnTo>
                  <a:pt x="184596" y="387209"/>
                </a:lnTo>
                <a:cubicBezTo>
                  <a:pt x="204011" y="368170"/>
                  <a:pt x="216023" y="341926"/>
                  <a:pt x="216023" y="312946"/>
                </a:cubicBezTo>
                <a:cubicBezTo>
                  <a:pt x="216023" y="254819"/>
                  <a:pt x="167725" y="207679"/>
                  <a:pt x="108149" y="207679"/>
                </a:cubicBezTo>
                <a:cubicBezTo>
                  <a:pt x="48571" y="207679"/>
                  <a:pt x="273" y="254819"/>
                  <a:pt x="273" y="312946"/>
                </a:cubicBezTo>
                <a:cubicBezTo>
                  <a:pt x="273" y="371089"/>
                  <a:pt x="48571" y="418212"/>
                  <a:pt x="108149" y="418212"/>
                </a:cubicBezTo>
                <a:cubicBezTo>
                  <a:pt x="113382" y="418212"/>
                  <a:pt x="118531" y="417838"/>
                  <a:pt x="123552" y="417136"/>
                </a:cubicBezTo>
                <a:lnTo>
                  <a:pt x="236301" y="1177804"/>
                </a:lnTo>
                <a:lnTo>
                  <a:pt x="1366561" y="1177804"/>
                </a:lnTo>
                <a:lnTo>
                  <a:pt x="1479295" y="417120"/>
                </a:lnTo>
                <a:cubicBezTo>
                  <a:pt x="1484381" y="417821"/>
                  <a:pt x="1489532" y="418212"/>
                  <a:pt x="1494780" y="418212"/>
                </a:cubicBezTo>
                <a:cubicBezTo>
                  <a:pt x="1554341" y="418212"/>
                  <a:pt x="1602655" y="371087"/>
                  <a:pt x="1602655" y="312946"/>
                </a:cubicBezTo>
                <a:cubicBezTo>
                  <a:pt x="1602655" y="254817"/>
                  <a:pt x="1554340" y="207678"/>
                  <a:pt x="1494780" y="207678"/>
                </a:cubicBezTo>
                <a:close/>
                <a:moveTo>
                  <a:pt x="236530" y="1335590"/>
                </a:moveTo>
                <a:lnTo>
                  <a:pt x="1366368" y="1335590"/>
                </a:lnTo>
                <a:lnTo>
                  <a:pt x="1366368" y="1237202"/>
                </a:lnTo>
                <a:lnTo>
                  <a:pt x="236530" y="1237202"/>
                </a:lnTo>
                <a:lnTo>
                  <a:pt x="236530" y="1335590"/>
                </a:lnTo>
                <a:close/>
              </a:path>
            </a:pathLst>
          </a:custGeom>
          <a:solidFill>
            <a:sysClr val="window" lastClr="FFFFFF"/>
          </a:solidFill>
          <a:ln w="186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6" name="图形 137"/>
          <p:cNvSpPr>
            <a:spLocks noChangeAspect="1"/>
          </p:cNvSpPr>
          <p:nvPr/>
        </p:nvSpPr>
        <p:spPr>
          <a:xfrm>
            <a:off x="1450442" y="1869967"/>
            <a:ext cx="345940" cy="360000"/>
          </a:xfrm>
          <a:custGeom>
            <a:avLst/>
            <a:gdLst>
              <a:gd name="connsiteX0" fmla="*/ 1801978 w 1830585"/>
              <a:gd name="connsiteY0" fmla="*/ 12197 h 1905000"/>
              <a:gd name="connsiteX1" fmla="*/ 1829407 w 1830585"/>
              <a:gd name="connsiteY1" fmla="*/ 80009 h 1905000"/>
              <a:gd name="connsiteX2" fmla="*/ 1567989 w 1830585"/>
              <a:gd name="connsiteY2" fmla="*/ 1712602 h 1905000"/>
              <a:gd name="connsiteX3" fmla="*/ 1535302 w 1830585"/>
              <a:gd name="connsiteY3" fmla="*/ 1760451 h 1905000"/>
              <a:gd name="connsiteX4" fmla="*/ 1503682 w 1830585"/>
              <a:gd name="connsiteY4" fmla="*/ 1769061 h 1905000"/>
              <a:gd name="connsiteX5" fmla="*/ 1479224 w 1830585"/>
              <a:gd name="connsiteY5" fmla="*/ 1763575 h 1905000"/>
              <a:gd name="connsiteX6" fmla="*/ 1016730 w 1830585"/>
              <a:gd name="connsiteY6" fmla="*/ 1566920 h 1905000"/>
              <a:gd name="connsiteX7" fmla="*/ 769407 w 1830585"/>
              <a:gd name="connsiteY7" fmla="*/ 1880684 h 1905000"/>
              <a:gd name="connsiteX8" fmla="*/ 719348 w 1830585"/>
              <a:gd name="connsiteY8" fmla="*/ 1904989 h 1905000"/>
              <a:gd name="connsiteX9" fmla="*/ 696719 w 1830585"/>
              <a:gd name="connsiteY9" fmla="*/ 1900723 h 1905000"/>
              <a:gd name="connsiteX10" fmla="*/ 665632 w 1830585"/>
              <a:gd name="connsiteY10" fmla="*/ 1875731 h 1905000"/>
              <a:gd name="connsiteX11" fmla="*/ 653670 w 1830585"/>
              <a:gd name="connsiteY11" fmla="*/ 1836949 h 1905000"/>
              <a:gd name="connsiteX12" fmla="*/ 653670 w 1830585"/>
              <a:gd name="connsiteY12" fmla="*/ 1466193 h 1905000"/>
              <a:gd name="connsiteX13" fmla="*/ 1535987 w 1830585"/>
              <a:gd name="connsiteY13" fmla="*/ 340514 h 1905000"/>
              <a:gd name="connsiteX14" fmla="*/ 444367 w 1830585"/>
              <a:gd name="connsiteY14" fmla="*/ 1323788 h 1905000"/>
              <a:gd name="connsiteX15" fmla="*/ 41152 w 1830585"/>
              <a:gd name="connsiteY15" fmla="*/ 1151667 h 1905000"/>
              <a:gd name="connsiteX16" fmla="*/ 389 w 1830585"/>
              <a:gd name="connsiteY16" fmla="*/ 1093074 h 1905000"/>
              <a:gd name="connsiteX17" fmla="*/ 33152 w 1830585"/>
              <a:gd name="connsiteY17" fmla="*/ 1030215 h 1905000"/>
              <a:gd name="connsiteX18" fmla="*/ 1732261 w 1830585"/>
              <a:gd name="connsiteY18" fmla="*/ 9759 h 1905000"/>
              <a:gd name="connsiteX19" fmla="*/ 1801978 w 1830585"/>
              <a:gd name="connsiteY19" fmla="*/ 12197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0585" h="1905000">
                <a:moveTo>
                  <a:pt x="1801978" y="12197"/>
                </a:moveTo>
                <a:cubicBezTo>
                  <a:pt x="1824607" y="29112"/>
                  <a:pt x="1833522" y="51894"/>
                  <a:pt x="1829407" y="80009"/>
                </a:cubicBezTo>
                <a:lnTo>
                  <a:pt x="1567989" y="1712602"/>
                </a:lnTo>
                <a:cubicBezTo>
                  <a:pt x="1564841" y="1732654"/>
                  <a:pt x="1552837" y="1750227"/>
                  <a:pt x="1535302" y="1760451"/>
                </a:cubicBezTo>
                <a:cubicBezTo>
                  <a:pt x="1525716" y="1766083"/>
                  <a:pt x="1514800" y="1769055"/>
                  <a:pt x="1503682" y="1769061"/>
                </a:cubicBezTo>
                <a:cubicBezTo>
                  <a:pt x="1495250" y="1768836"/>
                  <a:pt x="1486943" y="1766973"/>
                  <a:pt x="1479224" y="1763575"/>
                </a:cubicBezTo>
                <a:lnTo>
                  <a:pt x="1016730" y="1566920"/>
                </a:lnTo>
                <a:lnTo>
                  <a:pt x="769407" y="1880684"/>
                </a:lnTo>
                <a:cubicBezTo>
                  <a:pt x="757833" y="1896644"/>
                  <a:pt x="739048" y="1905765"/>
                  <a:pt x="719348" y="1904989"/>
                </a:cubicBezTo>
                <a:cubicBezTo>
                  <a:pt x="711590" y="1905157"/>
                  <a:pt x="703883" y="1903704"/>
                  <a:pt x="696719" y="1900723"/>
                </a:cubicBezTo>
                <a:cubicBezTo>
                  <a:pt x="683959" y="1895916"/>
                  <a:pt x="673068" y="1887160"/>
                  <a:pt x="665632" y="1875731"/>
                </a:cubicBezTo>
                <a:cubicBezTo>
                  <a:pt x="657788" y="1864324"/>
                  <a:pt x="653614" y="1850793"/>
                  <a:pt x="653670" y="1836949"/>
                </a:cubicBezTo>
                <a:lnTo>
                  <a:pt x="653670" y="1466193"/>
                </a:lnTo>
                <a:lnTo>
                  <a:pt x="1535987" y="340514"/>
                </a:lnTo>
                <a:lnTo>
                  <a:pt x="444367" y="1323788"/>
                </a:lnTo>
                <a:lnTo>
                  <a:pt x="41152" y="1151667"/>
                </a:lnTo>
                <a:cubicBezTo>
                  <a:pt x="15932" y="1141914"/>
                  <a:pt x="2217" y="1122409"/>
                  <a:pt x="389" y="1093074"/>
                </a:cubicBezTo>
                <a:cubicBezTo>
                  <a:pt x="-983" y="1064807"/>
                  <a:pt x="9761" y="1043854"/>
                  <a:pt x="33152" y="1030215"/>
                </a:cubicBezTo>
                <a:lnTo>
                  <a:pt x="1732261" y="9759"/>
                </a:lnTo>
                <a:cubicBezTo>
                  <a:pt x="1753821" y="-3728"/>
                  <a:pt x="1781413" y="-2763"/>
                  <a:pt x="1801978" y="12197"/>
                </a:cubicBezTo>
                <a:close/>
              </a:path>
            </a:pathLst>
          </a:custGeom>
          <a:solidFill>
            <a:sysClr val="window" lastClr="FFFFFF"/>
          </a:solidFill>
          <a:ln w="186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7" name="图形 135"/>
          <p:cNvSpPr>
            <a:spLocks noChangeAspect="1"/>
          </p:cNvSpPr>
          <p:nvPr/>
        </p:nvSpPr>
        <p:spPr>
          <a:xfrm>
            <a:off x="10312443" y="5046821"/>
            <a:ext cx="397991" cy="396000"/>
          </a:xfrm>
          <a:custGeom>
            <a:avLst/>
            <a:gdLst>
              <a:gd name="connsiteX0" fmla="*/ 831414 w 1905000"/>
              <a:gd name="connsiteY0" fmla="*/ 953694 h 1895475"/>
              <a:gd name="connsiteX1" fmla="*/ 1368431 w 1905000"/>
              <a:gd name="connsiteY1" fmla="*/ 1490114 h 1895475"/>
              <a:gd name="connsiteX2" fmla="*/ 1905448 w 1905000"/>
              <a:gd name="connsiteY2" fmla="*/ 953694 h 1895475"/>
              <a:gd name="connsiteX3" fmla="*/ 1368431 w 1905000"/>
              <a:gd name="connsiteY3" fmla="*/ 425804 h 1895475"/>
              <a:gd name="connsiteX4" fmla="*/ 831414 w 1905000"/>
              <a:gd name="connsiteY4" fmla="*/ 953694 h 1895475"/>
              <a:gd name="connsiteX5" fmla="*/ 1661608 w 1905000"/>
              <a:gd name="connsiteY5" fmla="*/ 953694 h 1895475"/>
              <a:gd name="connsiteX6" fmla="*/ 1368431 w 1905000"/>
              <a:gd name="connsiteY6" fmla="*/ 1247493 h 1895475"/>
              <a:gd name="connsiteX7" fmla="*/ 1075254 w 1905000"/>
              <a:gd name="connsiteY7" fmla="*/ 953694 h 1895475"/>
              <a:gd name="connsiteX8" fmla="*/ 1360841 w 1905000"/>
              <a:gd name="connsiteY8" fmla="*/ 660843 h 1895475"/>
              <a:gd name="connsiteX9" fmla="*/ 1661608 w 1905000"/>
              <a:gd name="connsiteY9" fmla="*/ 953694 h 1895475"/>
              <a:gd name="connsiteX10" fmla="*/ 711866 w 1905000"/>
              <a:gd name="connsiteY10" fmla="*/ 953694 h 1895475"/>
              <a:gd name="connsiteX11" fmla="*/ 356068 w 1905000"/>
              <a:gd name="connsiteY11" fmla="*/ 1308148 h 1895475"/>
              <a:gd name="connsiteX12" fmla="*/ 270 w 1905000"/>
              <a:gd name="connsiteY12" fmla="*/ 952746 h 1895475"/>
              <a:gd name="connsiteX13" fmla="*/ 356068 w 1905000"/>
              <a:gd name="connsiteY13" fmla="*/ 597345 h 1895475"/>
              <a:gd name="connsiteX14" fmla="*/ 711866 w 1905000"/>
              <a:gd name="connsiteY14" fmla="*/ 953694 h 1895475"/>
              <a:gd name="connsiteX15" fmla="*/ 823823 w 1905000"/>
              <a:gd name="connsiteY15" fmla="*/ 460871 h 1895475"/>
              <a:gd name="connsiteX16" fmla="*/ 1293476 w 1905000"/>
              <a:gd name="connsiteY16" fmla="*/ 457080 h 1895475"/>
              <a:gd name="connsiteX17" fmla="*/ 837107 w 1905000"/>
              <a:gd name="connsiteY17" fmla="*/ 270 h 1895475"/>
              <a:gd name="connsiteX18" fmla="*/ 362710 w 1905000"/>
              <a:gd name="connsiteY18" fmla="*/ 474139 h 1895475"/>
              <a:gd name="connsiteX19" fmla="*/ 819079 w 1905000"/>
              <a:gd name="connsiteY19" fmla="*/ 930001 h 1895475"/>
              <a:gd name="connsiteX20" fmla="*/ 823823 w 1905000"/>
              <a:gd name="connsiteY20" fmla="*/ 460871 h 1895475"/>
              <a:gd name="connsiteX21" fmla="*/ 817182 w 1905000"/>
              <a:gd name="connsiteY21" fmla="*/ 1382071 h 1895475"/>
              <a:gd name="connsiteX22" fmla="*/ 820028 w 1905000"/>
              <a:gd name="connsiteY22" fmla="*/ 1049416 h 1895475"/>
              <a:gd name="connsiteX23" fmla="*/ 777333 w 1905000"/>
              <a:gd name="connsiteY23" fmla="*/ 1006767 h 1895475"/>
              <a:gd name="connsiteX24" fmla="*/ 362710 w 1905000"/>
              <a:gd name="connsiteY24" fmla="*/ 1421876 h 1895475"/>
              <a:gd name="connsiteX25" fmla="*/ 837107 w 1905000"/>
              <a:gd name="connsiteY25" fmla="*/ 1895745 h 1895475"/>
              <a:gd name="connsiteX26" fmla="*/ 1252678 w 1905000"/>
              <a:gd name="connsiteY26" fmla="*/ 1480636 h 1895475"/>
              <a:gd name="connsiteX27" fmla="*/ 1154004 w 1905000"/>
              <a:gd name="connsiteY27" fmla="*/ 1382071 h 1895475"/>
              <a:gd name="connsiteX28" fmla="*/ 817182 w 1905000"/>
              <a:gd name="connsiteY28" fmla="*/ 1382071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05000" h="1895475">
                <a:moveTo>
                  <a:pt x="831414" y="953694"/>
                </a:moveTo>
                <a:lnTo>
                  <a:pt x="1368431" y="1490114"/>
                </a:lnTo>
                <a:lnTo>
                  <a:pt x="1905448" y="953694"/>
                </a:lnTo>
                <a:lnTo>
                  <a:pt x="1368431" y="425804"/>
                </a:lnTo>
                <a:lnTo>
                  <a:pt x="831414" y="953694"/>
                </a:lnTo>
                <a:close/>
                <a:moveTo>
                  <a:pt x="1661608" y="953694"/>
                </a:moveTo>
                <a:lnTo>
                  <a:pt x="1368431" y="1247493"/>
                </a:lnTo>
                <a:lnTo>
                  <a:pt x="1075254" y="953694"/>
                </a:lnTo>
                <a:lnTo>
                  <a:pt x="1360841" y="660843"/>
                </a:lnTo>
                <a:lnTo>
                  <a:pt x="1661608" y="953694"/>
                </a:lnTo>
                <a:close/>
                <a:moveTo>
                  <a:pt x="711866" y="953694"/>
                </a:moveTo>
                <a:lnTo>
                  <a:pt x="356068" y="1308148"/>
                </a:lnTo>
                <a:lnTo>
                  <a:pt x="270" y="952746"/>
                </a:lnTo>
                <a:lnTo>
                  <a:pt x="356068" y="597345"/>
                </a:lnTo>
                <a:cubicBezTo>
                  <a:pt x="356068" y="598292"/>
                  <a:pt x="711866" y="953694"/>
                  <a:pt x="711866" y="953694"/>
                </a:cubicBezTo>
                <a:close/>
                <a:moveTo>
                  <a:pt x="823823" y="460871"/>
                </a:moveTo>
                <a:lnTo>
                  <a:pt x="1293476" y="457080"/>
                </a:lnTo>
                <a:lnTo>
                  <a:pt x="837107" y="270"/>
                </a:lnTo>
                <a:lnTo>
                  <a:pt x="362710" y="474139"/>
                </a:lnTo>
                <a:lnTo>
                  <a:pt x="819079" y="930001"/>
                </a:lnTo>
                <a:lnTo>
                  <a:pt x="823823" y="460871"/>
                </a:lnTo>
                <a:close/>
                <a:moveTo>
                  <a:pt x="817182" y="1382071"/>
                </a:moveTo>
                <a:lnTo>
                  <a:pt x="820028" y="1049416"/>
                </a:lnTo>
                <a:lnTo>
                  <a:pt x="777333" y="1006767"/>
                </a:lnTo>
                <a:lnTo>
                  <a:pt x="362710" y="1421876"/>
                </a:lnTo>
                <a:lnTo>
                  <a:pt x="837107" y="1895745"/>
                </a:lnTo>
                <a:lnTo>
                  <a:pt x="1252678" y="1480636"/>
                </a:lnTo>
                <a:lnTo>
                  <a:pt x="1154004" y="1382071"/>
                </a:lnTo>
                <a:lnTo>
                  <a:pt x="817182" y="1382071"/>
                </a:lnTo>
                <a:close/>
              </a:path>
            </a:pathLst>
          </a:custGeom>
          <a:solidFill>
            <a:sysClr val="window" lastClr="FFFFFF"/>
          </a:solidFill>
          <a:ln w="185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8" name="图形 132"/>
          <p:cNvSpPr>
            <a:spLocks noChangeAspect="1"/>
          </p:cNvSpPr>
          <p:nvPr/>
        </p:nvSpPr>
        <p:spPr>
          <a:xfrm>
            <a:off x="887380" y="3461581"/>
            <a:ext cx="427545" cy="324000"/>
          </a:xfrm>
          <a:custGeom>
            <a:avLst/>
            <a:gdLst>
              <a:gd name="connsiteX0" fmla="*/ 1714773 w 1905000"/>
              <a:gd name="connsiteY0" fmla="*/ 387632 h 1443632"/>
              <a:gd name="connsiteX1" fmla="*/ 1905273 w 1905000"/>
              <a:gd name="connsiteY1" fmla="*/ 6633 h 1443632"/>
              <a:gd name="connsiteX2" fmla="*/ 686073 w 1905000"/>
              <a:gd name="connsiteY2" fmla="*/ 533681 h 1443632"/>
              <a:gd name="connsiteX3" fmla="*/ 317773 w 1905000"/>
              <a:gd name="connsiteY3" fmla="*/ 349533 h 1443632"/>
              <a:gd name="connsiteX4" fmla="*/ 44722 w 1905000"/>
              <a:gd name="connsiteY4" fmla="*/ 425733 h 1443632"/>
              <a:gd name="connsiteX5" fmla="*/ 273 w 1905000"/>
              <a:gd name="connsiteY5" fmla="*/ 482883 h 1443632"/>
              <a:gd name="connsiteX6" fmla="*/ 247923 w 1905000"/>
              <a:gd name="connsiteY6" fmla="*/ 749583 h 1443632"/>
              <a:gd name="connsiteX7" fmla="*/ 1124223 w 1905000"/>
              <a:gd name="connsiteY7" fmla="*/ 1441732 h 1443632"/>
              <a:gd name="connsiteX8" fmla="*/ 1219473 w 1905000"/>
              <a:gd name="connsiteY8" fmla="*/ 1429031 h 1443632"/>
              <a:gd name="connsiteX9" fmla="*/ 1168672 w 1905000"/>
              <a:gd name="connsiteY9" fmla="*/ 1352831 h 1443632"/>
              <a:gd name="connsiteX10" fmla="*/ 1289323 w 1905000"/>
              <a:gd name="connsiteY10" fmla="*/ 1416333 h 1443632"/>
              <a:gd name="connsiteX11" fmla="*/ 1727473 w 1905000"/>
              <a:gd name="connsiteY11" fmla="*/ 1175032 h 1443632"/>
              <a:gd name="connsiteX12" fmla="*/ 1175023 w 1905000"/>
              <a:gd name="connsiteY12" fmla="*/ 1054383 h 1443632"/>
              <a:gd name="connsiteX13" fmla="*/ 1714773 w 1905000"/>
              <a:gd name="connsiteY13" fmla="*/ 387632 h 144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000" h="1443632">
                <a:moveTo>
                  <a:pt x="1714773" y="387632"/>
                </a:moveTo>
                <a:cubicBezTo>
                  <a:pt x="1803673" y="89182"/>
                  <a:pt x="1905273" y="6633"/>
                  <a:pt x="1905273" y="6633"/>
                </a:cubicBezTo>
                <a:cubicBezTo>
                  <a:pt x="1124223" y="-63218"/>
                  <a:pt x="755923" y="463833"/>
                  <a:pt x="686073" y="533681"/>
                </a:cubicBezTo>
                <a:cubicBezTo>
                  <a:pt x="616222" y="603530"/>
                  <a:pt x="463822" y="438431"/>
                  <a:pt x="317773" y="349533"/>
                </a:cubicBezTo>
                <a:cubicBezTo>
                  <a:pt x="127273" y="228881"/>
                  <a:pt x="70123" y="419381"/>
                  <a:pt x="44722" y="425733"/>
                </a:cubicBezTo>
                <a:cubicBezTo>
                  <a:pt x="19323" y="432082"/>
                  <a:pt x="273" y="482883"/>
                  <a:pt x="273" y="482883"/>
                </a:cubicBezTo>
                <a:cubicBezTo>
                  <a:pt x="273" y="482883"/>
                  <a:pt x="139972" y="362231"/>
                  <a:pt x="247923" y="749583"/>
                </a:cubicBezTo>
                <a:cubicBezTo>
                  <a:pt x="368572" y="1194082"/>
                  <a:pt x="654322" y="1473483"/>
                  <a:pt x="1124223" y="1441732"/>
                </a:cubicBezTo>
                <a:cubicBezTo>
                  <a:pt x="1162323" y="1435383"/>
                  <a:pt x="1194073" y="1435383"/>
                  <a:pt x="1219473" y="1429031"/>
                </a:cubicBezTo>
                <a:lnTo>
                  <a:pt x="1168672" y="1352831"/>
                </a:lnTo>
                <a:lnTo>
                  <a:pt x="1289323" y="1416333"/>
                </a:lnTo>
                <a:cubicBezTo>
                  <a:pt x="1619523" y="1346482"/>
                  <a:pt x="1727473" y="1175032"/>
                  <a:pt x="1727473" y="1175032"/>
                </a:cubicBezTo>
                <a:cubicBezTo>
                  <a:pt x="1194073" y="1219481"/>
                  <a:pt x="1175023" y="1054383"/>
                  <a:pt x="1175023" y="1054383"/>
                </a:cubicBezTo>
                <a:cubicBezTo>
                  <a:pt x="1549672" y="946432"/>
                  <a:pt x="1625872" y="679732"/>
                  <a:pt x="1714773" y="387632"/>
                </a:cubicBezTo>
                <a:close/>
              </a:path>
            </a:pathLst>
          </a:custGeom>
          <a:solidFill>
            <a:sysClr val="window" lastClr="FFFFFF"/>
          </a:solidFill>
          <a:ln w="186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9" name="图形 36"/>
          <p:cNvSpPr>
            <a:spLocks noChangeAspect="1"/>
          </p:cNvSpPr>
          <p:nvPr/>
        </p:nvSpPr>
        <p:spPr>
          <a:xfrm>
            <a:off x="1371317" y="4845746"/>
            <a:ext cx="389890" cy="360000"/>
          </a:xfrm>
          <a:custGeom>
            <a:avLst/>
            <a:gdLst>
              <a:gd name="connsiteX0" fmla="*/ 326926 w 1674316"/>
              <a:gd name="connsiteY0" fmla="*/ 4477 h 1545952"/>
              <a:gd name="connsiteX1" fmla="*/ 333846 w 1674316"/>
              <a:gd name="connsiteY1" fmla="*/ 273 h 1545952"/>
              <a:gd name="connsiteX2" fmla="*/ 1342082 w 1674316"/>
              <a:gd name="connsiteY2" fmla="*/ 273 h 1545952"/>
              <a:gd name="connsiteX3" fmla="*/ 1348891 w 1674316"/>
              <a:gd name="connsiteY3" fmla="*/ 4477 h 1545952"/>
              <a:gd name="connsiteX4" fmla="*/ 1675178 w 1674316"/>
              <a:gd name="connsiteY4" fmla="*/ 613017 h 1545952"/>
              <a:gd name="connsiteX5" fmla="*/ 1674285 w 1674316"/>
              <a:gd name="connsiteY5" fmla="*/ 620644 h 1545952"/>
              <a:gd name="connsiteX6" fmla="*/ 841108 w 1674316"/>
              <a:gd name="connsiteY6" fmla="*/ 1545592 h 1545952"/>
              <a:gd name="connsiteX7" fmla="*/ 834969 w 1674316"/>
              <a:gd name="connsiteY7" fmla="*/ 1545592 h 1545952"/>
              <a:gd name="connsiteX8" fmla="*/ 1885 w 1674316"/>
              <a:gd name="connsiteY8" fmla="*/ 620644 h 1545952"/>
              <a:gd name="connsiteX9" fmla="*/ 881 w 1674316"/>
              <a:gd name="connsiteY9" fmla="*/ 613017 h 1545952"/>
              <a:gd name="connsiteX10" fmla="*/ 326926 w 1674316"/>
              <a:gd name="connsiteY10" fmla="*/ 4477 h 1545952"/>
              <a:gd name="connsiteX11" fmla="*/ 834746 w 1674316"/>
              <a:gd name="connsiteY11" fmla="*/ 1136594 h 1545952"/>
              <a:gd name="connsiteX12" fmla="*/ 841108 w 1674316"/>
              <a:gd name="connsiteY12" fmla="*/ 1136594 h 1545952"/>
              <a:gd name="connsiteX13" fmla="*/ 1330269 w 1674316"/>
              <a:gd name="connsiteY13" fmla="*/ 608161 h 1545952"/>
              <a:gd name="connsiteX14" fmla="*/ 1330046 w 1674316"/>
              <a:gd name="connsiteY14" fmla="*/ 601650 h 1545952"/>
              <a:gd name="connsiteX15" fmla="*/ 1231633 w 1674316"/>
              <a:gd name="connsiteY15" fmla="*/ 514920 h 1545952"/>
              <a:gd name="connsiteX16" fmla="*/ 1224936 w 1674316"/>
              <a:gd name="connsiteY16" fmla="*/ 515143 h 1545952"/>
              <a:gd name="connsiteX17" fmla="*/ 841666 w 1674316"/>
              <a:gd name="connsiteY17" fmla="*/ 929444 h 1545952"/>
              <a:gd name="connsiteX18" fmla="*/ 835192 w 1674316"/>
              <a:gd name="connsiteY18" fmla="*/ 929444 h 1545952"/>
              <a:gd name="connsiteX19" fmla="*/ 451941 w 1674316"/>
              <a:gd name="connsiteY19" fmla="*/ 515125 h 1545952"/>
              <a:gd name="connsiteX20" fmla="*/ 448630 w 1674316"/>
              <a:gd name="connsiteY20" fmla="*/ 513618 h 1545952"/>
              <a:gd name="connsiteX21" fmla="*/ 445226 w 1674316"/>
              <a:gd name="connsiteY21" fmla="*/ 514902 h 1545952"/>
              <a:gd name="connsiteX22" fmla="*/ 346813 w 1674316"/>
              <a:gd name="connsiteY22" fmla="*/ 601631 h 1545952"/>
              <a:gd name="connsiteX23" fmla="*/ 345250 w 1674316"/>
              <a:gd name="connsiteY23" fmla="*/ 604850 h 1545952"/>
              <a:gd name="connsiteX24" fmla="*/ 346590 w 1674316"/>
              <a:gd name="connsiteY24" fmla="*/ 608161 h 1545952"/>
              <a:gd name="connsiteX25" fmla="*/ 834746 w 1674316"/>
              <a:gd name="connsiteY25" fmla="*/ 1136594 h 154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4316" h="1545952">
                <a:moveTo>
                  <a:pt x="326926" y="4477"/>
                </a:moveTo>
                <a:cubicBezTo>
                  <a:pt x="328391" y="2013"/>
                  <a:pt x="330984" y="438"/>
                  <a:pt x="333846" y="273"/>
                </a:cubicBezTo>
                <a:lnTo>
                  <a:pt x="1342082" y="273"/>
                </a:lnTo>
                <a:cubicBezTo>
                  <a:pt x="1344947" y="421"/>
                  <a:pt x="1347515" y="2003"/>
                  <a:pt x="1348891" y="4477"/>
                </a:cubicBezTo>
                <a:lnTo>
                  <a:pt x="1675178" y="613017"/>
                </a:lnTo>
                <a:cubicBezTo>
                  <a:pt x="1676332" y="615528"/>
                  <a:pt x="1675997" y="618467"/>
                  <a:pt x="1674285" y="620644"/>
                </a:cubicBezTo>
                <a:lnTo>
                  <a:pt x="841108" y="1545592"/>
                </a:lnTo>
                <a:cubicBezTo>
                  <a:pt x="839546" y="1547471"/>
                  <a:pt x="836644" y="1547471"/>
                  <a:pt x="834969" y="1545592"/>
                </a:cubicBezTo>
                <a:lnTo>
                  <a:pt x="1885" y="620644"/>
                </a:lnTo>
                <a:cubicBezTo>
                  <a:pt x="181" y="618476"/>
                  <a:pt x="-204" y="615552"/>
                  <a:pt x="881" y="613017"/>
                </a:cubicBezTo>
                <a:lnTo>
                  <a:pt x="326926" y="4477"/>
                </a:lnTo>
                <a:close/>
                <a:moveTo>
                  <a:pt x="834746" y="1136594"/>
                </a:moveTo>
                <a:cubicBezTo>
                  <a:pt x="836420" y="1138361"/>
                  <a:pt x="839211" y="1138361"/>
                  <a:pt x="841108" y="1136594"/>
                </a:cubicBezTo>
                <a:lnTo>
                  <a:pt x="1330269" y="608161"/>
                </a:lnTo>
                <a:cubicBezTo>
                  <a:pt x="1331944" y="606282"/>
                  <a:pt x="1331944" y="603306"/>
                  <a:pt x="1330046" y="601650"/>
                </a:cubicBezTo>
                <a:lnTo>
                  <a:pt x="1231633" y="514920"/>
                </a:lnTo>
                <a:cubicBezTo>
                  <a:pt x="1229736" y="513264"/>
                  <a:pt x="1226610" y="513264"/>
                  <a:pt x="1224936" y="515143"/>
                </a:cubicBezTo>
                <a:lnTo>
                  <a:pt x="841666" y="929444"/>
                </a:lnTo>
                <a:cubicBezTo>
                  <a:pt x="839992" y="931323"/>
                  <a:pt x="837071" y="931323"/>
                  <a:pt x="835192" y="929444"/>
                </a:cubicBezTo>
                <a:lnTo>
                  <a:pt x="451941" y="515125"/>
                </a:lnTo>
                <a:cubicBezTo>
                  <a:pt x="451086" y="514195"/>
                  <a:pt x="449895" y="513674"/>
                  <a:pt x="448630" y="513618"/>
                </a:cubicBezTo>
                <a:cubicBezTo>
                  <a:pt x="447365" y="513581"/>
                  <a:pt x="446137" y="514046"/>
                  <a:pt x="445226" y="514902"/>
                </a:cubicBezTo>
                <a:lnTo>
                  <a:pt x="346813" y="601631"/>
                </a:lnTo>
                <a:cubicBezTo>
                  <a:pt x="345862" y="602436"/>
                  <a:pt x="345295" y="603605"/>
                  <a:pt x="345250" y="604850"/>
                </a:cubicBezTo>
                <a:cubicBezTo>
                  <a:pt x="345213" y="606096"/>
                  <a:pt x="345697" y="607287"/>
                  <a:pt x="346590" y="608161"/>
                </a:cubicBezTo>
                <a:lnTo>
                  <a:pt x="834746" y="1136594"/>
                </a:lnTo>
                <a:close/>
              </a:path>
            </a:pathLst>
          </a:custGeom>
          <a:solidFill>
            <a:sysClr val="window" lastClr="FFFFFF"/>
          </a:solidFill>
          <a:ln w="186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0" name="图形 34"/>
          <p:cNvSpPr>
            <a:spLocks noChangeAspect="1"/>
          </p:cNvSpPr>
          <p:nvPr/>
        </p:nvSpPr>
        <p:spPr>
          <a:xfrm>
            <a:off x="10463708" y="1688992"/>
            <a:ext cx="362160" cy="360000"/>
          </a:xfrm>
          <a:custGeom>
            <a:avLst/>
            <a:gdLst>
              <a:gd name="connsiteX0" fmla="*/ 430235 w 1906849"/>
              <a:gd name="connsiteY0" fmla="*/ 318 h 1895475"/>
              <a:gd name="connsiteX1" fmla="*/ 853772 w 1906849"/>
              <a:gd name="connsiteY1" fmla="*/ 424301 h 1895475"/>
              <a:gd name="connsiteX2" fmla="*/ 853772 w 1906849"/>
              <a:gd name="connsiteY2" fmla="*/ 848190 h 1895475"/>
              <a:gd name="connsiteX3" fmla="*/ 430235 w 1906849"/>
              <a:gd name="connsiteY3" fmla="*/ 848190 h 1895475"/>
              <a:gd name="connsiteX4" fmla="*/ 318 w 1906849"/>
              <a:gd name="connsiteY4" fmla="*/ 430592 h 1895475"/>
              <a:gd name="connsiteX5" fmla="*/ 417569 w 1906849"/>
              <a:gd name="connsiteY5" fmla="*/ 318 h 1895475"/>
              <a:gd name="connsiteX6" fmla="*/ 430235 w 1906849"/>
              <a:gd name="connsiteY6" fmla="*/ 318 h 1895475"/>
              <a:gd name="connsiteX7" fmla="*/ 430235 w 1906849"/>
              <a:gd name="connsiteY7" fmla="*/ 1047767 h 1895475"/>
              <a:gd name="connsiteX8" fmla="*/ 853772 w 1906849"/>
              <a:gd name="connsiteY8" fmla="*/ 1047767 h 1895475"/>
              <a:gd name="connsiteX9" fmla="*/ 853772 w 1906849"/>
              <a:gd name="connsiteY9" fmla="*/ 1471655 h 1895475"/>
              <a:gd name="connsiteX10" fmla="*/ 430235 w 1906849"/>
              <a:gd name="connsiteY10" fmla="*/ 1895733 h 1895475"/>
              <a:gd name="connsiteX11" fmla="*/ 6509 w 1906849"/>
              <a:gd name="connsiteY11" fmla="*/ 1471845 h 1895475"/>
              <a:gd name="connsiteX12" fmla="*/ 430046 w 1906849"/>
              <a:gd name="connsiteY12" fmla="*/ 1047767 h 1895475"/>
              <a:gd name="connsiteX13" fmla="*/ 430235 w 1906849"/>
              <a:gd name="connsiteY13" fmla="*/ 1047767 h 1895475"/>
              <a:gd name="connsiteX14" fmla="*/ 1476721 w 1906849"/>
              <a:gd name="connsiteY14" fmla="*/ 318 h 1895475"/>
              <a:gd name="connsiteX15" fmla="*/ 1906638 w 1906849"/>
              <a:gd name="connsiteY15" fmla="*/ 417915 h 1895475"/>
              <a:gd name="connsiteX16" fmla="*/ 1489387 w 1906849"/>
              <a:gd name="connsiteY16" fmla="*/ 848190 h 1895475"/>
              <a:gd name="connsiteX17" fmla="*/ 1476721 w 1906849"/>
              <a:gd name="connsiteY17" fmla="*/ 848190 h 1895475"/>
              <a:gd name="connsiteX18" fmla="*/ 1053184 w 1906849"/>
              <a:gd name="connsiteY18" fmla="*/ 848190 h 1895475"/>
              <a:gd name="connsiteX19" fmla="*/ 1053184 w 1906849"/>
              <a:gd name="connsiteY19" fmla="*/ 424301 h 1895475"/>
              <a:gd name="connsiteX20" fmla="*/ 1476721 w 1906849"/>
              <a:gd name="connsiteY20" fmla="*/ 318 h 1895475"/>
              <a:gd name="connsiteX21" fmla="*/ 1053184 w 1906849"/>
              <a:gd name="connsiteY21" fmla="*/ 1047767 h 1895475"/>
              <a:gd name="connsiteX22" fmla="*/ 1476721 w 1906849"/>
              <a:gd name="connsiteY22" fmla="*/ 1047767 h 1895475"/>
              <a:gd name="connsiteX23" fmla="*/ 1900447 w 1906849"/>
              <a:gd name="connsiteY23" fmla="*/ 1471655 h 1895475"/>
              <a:gd name="connsiteX24" fmla="*/ 1476910 w 1906849"/>
              <a:gd name="connsiteY24" fmla="*/ 1895733 h 1895475"/>
              <a:gd name="connsiteX25" fmla="*/ 1053184 w 1906849"/>
              <a:gd name="connsiteY25" fmla="*/ 1471845 h 1895475"/>
              <a:gd name="connsiteX26" fmla="*/ 1053184 w 1906849"/>
              <a:gd name="connsiteY26" fmla="*/ 1471655 h 1895475"/>
              <a:gd name="connsiteX27" fmla="*/ 1053184 w 1906849"/>
              <a:gd name="connsiteY27" fmla="*/ 1047767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06849" h="1895475">
                <a:moveTo>
                  <a:pt x="430235" y="318"/>
                </a:moveTo>
                <a:cubicBezTo>
                  <a:pt x="664163" y="370"/>
                  <a:pt x="853772" y="190179"/>
                  <a:pt x="853772" y="424301"/>
                </a:cubicBezTo>
                <a:lnTo>
                  <a:pt x="853772" y="848190"/>
                </a:lnTo>
                <a:lnTo>
                  <a:pt x="430235" y="848190"/>
                </a:lnTo>
                <a:cubicBezTo>
                  <a:pt x="196296" y="851690"/>
                  <a:pt x="3815" y="664726"/>
                  <a:pt x="318" y="430592"/>
                </a:cubicBezTo>
                <a:cubicBezTo>
                  <a:pt x="-3180" y="196459"/>
                  <a:pt x="183630" y="3819"/>
                  <a:pt x="417569" y="318"/>
                </a:cubicBezTo>
                <a:cubicBezTo>
                  <a:pt x="421791" y="255"/>
                  <a:pt x="426013" y="255"/>
                  <a:pt x="430235" y="318"/>
                </a:cubicBezTo>
                <a:close/>
                <a:moveTo>
                  <a:pt x="430235" y="1047767"/>
                </a:moveTo>
                <a:lnTo>
                  <a:pt x="853772" y="1047767"/>
                </a:lnTo>
                <a:lnTo>
                  <a:pt x="853772" y="1471655"/>
                </a:lnTo>
                <a:cubicBezTo>
                  <a:pt x="853824" y="1705815"/>
                  <a:pt x="664200" y="1895681"/>
                  <a:pt x="430235" y="1895733"/>
                </a:cubicBezTo>
                <a:cubicBezTo>
                  <a:pt x="196270" y="1895786"/>
                  <a:pt x="6561" y="1706004"/>
                  <a:pt x="6509" y="1471845"/>
                </a:cubicBezTo>
                <a:cubicBezTo>
                  <a:pt x="6457" y="1237685"/>
                  <a:pt x="196081" y="1047819"/>
                  <a:pt x="430046" y="1047767"/>
                </a:cubicBezTo>
                <a:cubicBezTo>
                  <a:pt x="430109" y="1047767"/>
                  <a:pt x="430172" y="1047767"/>
                  <a:pt x="430235" y="1047767"/>
                </a:cubicBezTo>
                <a:close/>
                <a:moveTo>
                  <a:pt x="1476721" y="318"/>
                </a:moveTo>
                <a:cubicBezTo>
                  <a:pt x="1710660" y="-3183"/>
                  <a:pt x="1903140" y="183782"/>
                  <a:pt x="1906638" y="417915"/>
                </a:cubicBezTo>
                <a:cubicBezTo>
                  <a:pt x="1910136" y="652049"/>
                  <a:pt x="1723326" y="844689"/>
                  <a:pt x="1489387" y="848190"/>
                </a:cubicBezTo>
                <a:cubicBezTo>
                  <a:pt x="1485165" y="848253"/>
                  <a:pt x="1480943" y="848253"/>
                  <a:pt x="1476721" y="848190"/>
                </a:cubicBezTo>
                <a:lnTo>
                  <a:pt x="1053184" y="848190"/>
                </a:lnTo>
                <a:lnTo>
                  <a:pt x="1053184" y="424301"/>
                </a:lnTo>
                <a:cubicBezTo>
                  <a:pt x="1053184" y="190179"/>
                  <a:pt x="1242792" y="370"/>
                  <a:pt x="1476721" y="318"/>
                </a:cubicBezTo>
                <a:close/>
                <a:moveTo>
                  <a:pt x="1053184" y="1047767"/>
                </a:moveTo>
                <a:lnTo>
                  <a:pt x="1476721" y="1047767"/>
                </a:lnTo>
                <a:cubicBezTo>
                  <a:pt x="1710686" y="1047715"/>
                  <a:pt x="1900395" y="1237496"/>
                  <a:pt x="1900447" y="1471655"/>
                </a:cubicBezTo>
                <a:cubicBezTo>
                  <a:pt x="1900499" y="1705815"/>
                  <a:pt x="1710875" y="1895681"/>
                  <a:pt x="1476910" y="1895733"/>
                </a:cubicBezTo>
                <a:cubicBezTo>
                  <a:pt x="1242945" y="1895786"/>
                  <a:pt x="1053236" y="1706004"/>
                  <a:pt x="1053184" y="1471845"/>
                </a:cubicBezTo>
                <a:cubicBezTo>
                  <a:pt x="1053184" y="1471782"/>
                  <a:pt x="1053184" y="1471719"/>
                  <a:pt x="1053184" y="1471655"/>
                </a:cubicBezTo>
                <a:lnTo>
                  <a:pt x="1053184" y="1047767"/>
                </a:lnTo>
                <a:close/>
              </a:path>
            </a:pathLst>
          </a:custGeom>
          <a:solidFill>
            <a:sysClr val="window" lastClr="FFFFFF"/>
          </a:solidFill>
          <a:ln w="185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2"/>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3"/>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下一步工作计划</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4"/>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5"/>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9" name="图片 48" descr="图片2-22"/>
          <p:cNvPicPr>
            <a:picLocks noChangeAspect="1"/>
          </p:cNvPicPr>
          <p:nvPr>
            <p:custDataLst>
              <p:tags r:id="rId6"/>
            </p:custDataLst>
          </p:nvPr>
        </p:nvPicPr>
        <p:blipFill>
          <a:blip r:embed="rId7"/>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5"/>
          <p:cNvSpPr/>
          <p:nvPr/>
        </p:nvSpPr>
        <p:spPr bwMode="auto">
          <a:xfrm>
            <a:off x="1223059" y="2015785"/>
            <a:ext cx="1740040" cy="156883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FF0000"/>
              </a:gs>
              <a:gs pos="56000">
                <a:srgbClr val="C00000"/>
              </a:gs>
            </a:gsLst>
            <a:path path="circle">
              <a:fillToRect r="100000" b="100000"/>
            </a:path>
            <a:tileRect l="-100000" t="-100000"/>
          </a:gradFill>
          <a:ln w="12700" cap="flat" cmpd="sng" algn="ctr">
            <a:noFill/>
            <a:prstDash val="solid"/>
            <a:miter lim="800000"/>
          </a:ln>
          <a:effectLst>
            <a:outerShdw blurRad="304800" dist="546100" dir="5400000" sx="73000" sy="73000" algn="t" rotWithShape="0">
              <a:srgbClr val="C0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25000"/>
              </a:lnSpc>
              <a:spcBef>
                <a:spcPts val="100"/>
              </a:spcBef>
              <a:spcAft>
                <a:spcPts val="100"/>
              </a:spcAft>
              <a:buClrTx/>
              <a:buSzTx/>
              <a:buFontTx/>
              <a:buNone/>
              <a:defRPr/>
            </a:pPr>
            <a:endParaRPr kumimoji="0" lang="zh-CN" altLang="en-US" sz="18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9" name="TextBox 45"/>
          <p:cNvSpPr txBox="1"/>
          <p:nvPr/>
        </p:nvSpPr>
        <p:spPr>
          <a:xfrm>
            <a:off x="1659805" y="2436184"/>
            <a:ext cx="767203" cy="706755"/>
          </a:xfrm>
          <a:prstGeom prst="rect">
            <a:avLst/>
          </a:prstGeom>
          <a:noFill/>
        </p:spPr>
        <p:txBody>
          <a:bodyPr wrap="square" rtlCol="0">
            <a:spAutoFit/>
          </a:bodyPr>
          <a:lstStyle>
            <a:defPPr>
              <a:defRPr lang="zh-CN"/>
            </a:defPPr>
            <a:lvl1pPr lvl="0">
              <a:defRPr sz="2800">
                <a:gradFill flip="none" rotWithShape="1">
                  <a:gsLst>
                    <a:gs pos="0">
                      <a:srgbClr val="F5E9D3"/>
                    </a:gs>
                    <a:gs pos="100000">
                      <a:srgbClr val="E7CA95"/>
                    </a:gs>
                  </a:gsLst>
                  <a:lin ang="0" scaled="1"/>
                  <a:tileRect/>
                </a:gradFill>
                <a:effectLst>
                  <a:outerShdw blurRad="50800" dist="76200" dir="2700000" algn="tl" rotWithShape="0">
                    <a:prstClr val="black">
                      <a:alpha val="27000"/>
                    </a:prstClr>
                  </a:outerShdw>
                </a:effectLst>
                <a:latin typeface="思源黑体 CN Normal" panose="020B0400000000000000" pitchFamily="34" charset="-122"/>
                <a:ea typeface="思源宋体 Heavy" panose="02020900000000000000"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flip="none" rotWithShape="1">
                  <a:gsLst>
                    <a:gs pos="0">
                      <a:srgbClr val="F5E9D3"/>
                    </a:gs>
                    <a:gs pos="100000">
                      <a:srgbClr val="E7CA95"/>
                    </a:gs>
                  </a:gsLst>
                  <a:lin ang="0" scaled="1"/>
                  <a:tileRect/>
                </a:gradFill>
                <a:effectLst>
                  <a:outerShdw blurRad="50800" dist="76200" dir="2700000" algn="tl" rotWithShape="0">
                    <a:prstClr val="black">
                      <a:alpha val="27000"/>
                    </a:prst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2000" b="1" i="0" u="none" strike="noStrike" kern="0" cap="none" spc="0" normalizeH="0" baseline="0" noProof="0" dirty="0">
              <a:ln>
                <a:noFill/>
              </a:ln>
              <a:gradFill flip="none" rotWithShape="1">
                <a:gsLst>
                  <a:gs pos="0">
                    <a:srgbClr val="F5E9D3"/>
                  </a:gs>
                  <a:gs pos="100000">
                    <a:srgbClr val="E7CA95"/>
                  </a:gs>
                </a:gsLst>
                <a:lin ang="0" scaled="1"/>
                <a:tileRect/>
              </a:gradFill>
              <a:effectLst>
                <a:outerShdw blurRad="50800" dist="76200" dir="2700000" algn="tl" rotWithShape="0">
                  <a:prstClr val="black">
                    <a:alpha val="27000"/>
                  </a:prst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0" name="Freeform 5"/>
          <p:cNvSpPr/>
          <p:nvPr/>
        </p:nvSpPr>
        <p:spPr bwMode="auto">
          <a:xfrm rot="10800000" flipH="1" flipV="1">
            <a:off x="2606725" y="2596913"/>
            <a:ext cx="432937" cy="39034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ysClr val="window" lastClr="FFFFFF"/>
          </a:solidFill>
          <a:ln w="9525" cap="flat">
            <a:noFill/>
            <a:prstDash val="solid"/>
            <a:miter lim="800000"/>
          </a:ln>
        </p:spPr>
        <p:txBody>
          <a:bodyPr vert="horz" wrap="square" lIns="121920" tIns="60960" rIns="121920" bIns="60960" numCol="1" anchor="ctr" anchorCtr="0" compatLnSpc="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思源黑体 CN Normal" panose="020B0400000000000000" pitchFamily="34" charset="-122"/>
              </a:rPr>
              <a:t>1</a:t>
            </a:r>
            <a:endPar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1" name="Freeform 5"/>
          <p:cNvSpPr/>
          <p:nvPr/>
        </p:nvSpPr>
        <p:spPr bwMode="auto">
          <a:xfrm>
            <a:off x="2703261" y="2884080"/>
            <a:ext cx="1740040" cy="156883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FF0000"/>
              </a:gs>
              <a:gs pos="56000">
                <a:srgbClr val="C00000"/>
              </a:gs>
            </a:gsLst>
            <a:path path="circle">
              <a:fillToRect r="100000" b="100000"/>
            </a:path>
            <a:tileRect l="-100000" t="-100000"/>
          </a:gradFill>
          <a:ln w="12700" cap="flat" cmpd="sng" algn="ctr">
            <a:noFill/>
            <a:prstDash val="solid"/>
            <a:miter lim="800000"/>
          </a:ln>
          <a:effectLst>
            <a:outerShdw blurRad="304800" dist="546100" dir="5400000" sx="73000" sy="73000" algn="t" rotWithShape="0">
              <a:srgbClr val="C0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25000"/>
              </a:lnSpc>
              <a:spcBef>
                <a:spcPts val="100"/>
              </a:spcBef>
              <a:spcAft>
                <a:spcPts val="100"/>
              </a:spcAft>
              <a:buClrTx/>
              <a:buSzTx/>
              <a:buFontTx/>
              <a:buNone/>
              <a:defRPr/>
            </a:pPr>
            <a:endPar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2" name="TextBox 54"/>
          <p:cNvSpPr txBox="1"/>
          <p:nvPr/>
        </p:nvSpPr>
        <p:spPr>
          <a:xfrm>
            <a:off x="3196727" y="3284614"/>
            <a:ext cx="767203" cy="706755"/>
          </a:xfrm>
          <a:prstGeom prst="rect">
            <a:avLst/>
          </a:prstGeom>
          <a:noFill/>
        </p:spPr>
        <p:txBody>
          <a:bodyPr wrap="square" rtlCol="0">
            <a:spAutoFit/>
          </a:bodyPr>
          <a:lstStyle>
            <a:defPPr>
              <a:defRPr lang="zh-CN"/>
            </a:defPPr>
            <a:lvl1pPr lvl="0">
              <a:defRPr sz="2800">
                <a:gradFill flip="none" rotWithShape="1">
                  <a:gsLst>
                    <a:gs pos="0">
                      <a:srgbClr val="F5E9D3"/>
                    </a:gs>
                    <a:gs pos="100000">
                      <a:srgbClr val="E7CA95"/>
                    </a:gs>
                  </a:gsLst>
                  <a:lin ang="0" scaled="1"/>
                  <a:tileRect/>
                </a:gradFill>
                <a:effectLst>
                  <a:outerShdw blurRad="50800" dist="76200" dir="2700000" algn="tl" rotWithShape="0">
                    <a:prstClr val="black">
                      <a:alpha val="27000"/>
                    </a:prstClr>
                  </a:outerShdw>
                </a:effectLst>
                <a:latin typeface="思源黑体 CN Normal" panose="020B0400000000000000" pitchFamily="34" charset="-122"/>
                <a:ea typeface="思源宋体 Heavy" panose="02020900000000000000"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flip="none" rotWithShape="1">
                  <a:gsLst>
                    <a:gs pos="0">
                      <a:srgbClr val="F5E9D3"/>
                    </a:gs>
                    <a:gs pos="100000">
                      <a:srgbClr val="E7CA95"/>
                    </a:gs>
                  </a:gsLst>
                  <a:lin ang="0" scaled="1"/>
                  <a:tileRect/>
                </a:gradFill>
                <a:effectLst>
                  <a:outerShdw blurRad="50800" dist="76200" dir="2700000" algn="tl" rotWithShape="0">
                    <a:prstClr val="black">
                      <a:alpha val="27000"/>
                    </a:prst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2000" b="1" i="0" u="none" strike="noStrike" kern="0" cap="none" spc="0" normalizeH="0" baseline="0" noProof="0" dirty="0">
              <a:ln>
                <a:noFill/>
              </a:ln>
              <a:gradFill flip="none" rotWithShape="1">
                <a:gsLst>
                  <a:gs pos="0">
                    <a:srgbClr val="F5E9D3"/>
                  </a:gs>
                  <a:gs pos="100000">
                    <a:srgbClr val="E7CA95"/>
                  </a:gs>
                </a:gsLst>
                <a:lin ang="0" scaled="1"/>
                <a:tileRect/>
              </a:gradFill>
              <a:effectLst>
                <a:outerShdw blurRad="50800" dist="76200" dir="2700000" algn="tl" rotWithShape="0">
                  <a:prstClr val="black">
                    <a:alpha val="27000"/>
                  </a:prst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3" name="Freeform 5"/>
          <p:cNvSpPr/>
          <p:nvPr/>
        </p:nvSpPr>
        <p:spPr bwMode="auto">
          <a:xfrm rot="10800000" flipH="1" flipV="1">
            <a:off x="4084375" y="3470230"/>
            <a:ext cx="432937" cy="39034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ysClr val="window" lastClr="FFFFFF"/>
          </a:solidFill>
          <a:ln w="9525" cap="flat">
            <a:noFill/>
            <a:prstDash val="solid"/>
            <a:miter lim="800000"/>
          </a:ln>
        </p:spPr>
        <p:txBody>
          <a:bodyPr vert="horz" wrap="square" lIns="121920" tIns="60960" rIns="121920" bIns="60960" numCol="1" anchor="ctr" anchorCtr="0" compatLnSpc="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思源黑体 CN Normal" panose="020B0400000000000000" pitchFamily="34" charset="-122"/>
              </a:rPr>
              <a:t>2</a:t>
            </a:r>
            <a:endPar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4" name="Freeform 5"/>
          <p:cNvSpPr/>
          <p:nvPr/>
        </p:nvSpPr>
        <p:spPr bwMode="auto">
          <a:xfrm>
            <a:off x="1223059" y="3754066"/>
            <a:ext cx="1740040" cy="156883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flip="none" rotWithShape="1">
            <a:gsLst>
              <a:gs pos="0">
                <a:srgbClr val="FF0000"/>
              </a:gs>
              <a:gs pos="56000">
                <a:srgbClr val="C00000"/>
              </a:gs>
            </a:gsLst>
            <a:path path="circle">
              <a:fillToRect r="100000" b="100000"/>
            </a:path>
            <a:tileRect l="-100000" t="-100000"/>
          </a:gradFill>
          <a:ln w="12700" cap="flat" cmpd="sng" algn="ctr">
            <a:noFill/>
            <a:prstDash val="solid"/>
            <a:miter lim="800000"/>
          </a:ln>
          <a:effectLst>
            <a:outerShdw blurRad="304800" dist="546100" dir="5400000" sx="73000" sy="73000" algn="t" rotWithShape="0">
              <a:srgbClr val="C0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25000"/>
              </a:lnSpc>
              <a:spcBef>
                <a:spcPts val="100"/>
              </a:spcBef>
              <a:spcAft>
                <a:spcPts val="100"/>
              </a:spcAft>
              <a:buClrTx/>
              <a:buSzTx/>
              <a:buFontTx/>
              <a:buNone/>
              <a:defRPr/>
            </a:pPr>
            <a:endParaRPr kumimoji="0" lang="zh-CN" altLang="en-US" sz="18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5" name="TextBox 58"/>
          <p:cNvSpPr txBox="1"/>
          <p:nvPr/>
        </p:nvSpPr>
        <p:spPr>
          <a:xfrm>
            <a:off x="1717685" y="4169153"/>
            <a:ext cx="767203" cy="706755"/>
          </a:xfrm>
          <a:prstGeom prst="rect">
            <a:avLst/>
          </a:prstGeom>
          <a:noFill/>
        </p:spPr>
        <p:txBody>
          <a:bodyPr wrap="square" rtlCol="0">
            <a:spAutoFit/>
          </a:bodyPr>
          <a:lstStyle>
            <a:defPPr>
              <a:defRPr lang="zh-CN"/>
            </a:defPPr>
            <a:lvl1pPr lvl="0">
              <a:defRPr sz="2800">
                <a:gradFill flip="none" rotWithShape="1">
                  <a:gsLst>
                    <a:gs pos="0">
                      <a:srgbClr val="F5E9D3"/>
                    </a:gs>
                    <a:gs pos="100000">
                      <a:srgbClr val="E7CA95"/>
                    </a:gs>
                  </a:gsLst>
                  <a:lin ang="0" scaled="1"/>
                  <a:tileRect/>
                </a:gradFill>
                <a:effectLst>
                  <a:outerShdw blurRad="50800" dist="76200" dir="2700000" algn="tl" rotWithShape="0">
                    <a:prstClr val="black">
                      <a:alpha val="27000"/>
                    </a:prstClr>
                  </a:outerShdw>
                </a:effectLst>
                <a:latin typeface="思源黑体 CN Normal" panose="020B0400000000000000" pitchFamily="34" charset="-122"/>
                <a:ea typeface="思源宋体 Heavy" panose="02020900000000000000" pitchFamily="18"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a:ln>
                  <a:noFill/>
                </a:ln>
                <a:gradFill flip="none" rotWithShape="1">
                  <a:gsLst>
                    <a:gs pos="0">
                      <a:srgbClr val="F5E9D3"/>
                    </a:gs>
                    <a:gs pos="100000">
                      <a:srgbClr val="E7CA95"/>
                    </a:gs>
                  </a:gsLst>
                  <a:lin ang="0" scaled="1"/>
                  <a:tileRect/>
                </a:gradFill>
                <a:effectLst>
                  <a:outerShdw blurRad="50800" dist="76200" dir="2700000" algn="tl" rotWithShape="0">
                    <a:prstClr val="black">
                      <a:alpha val="27000"/>
                    </a:prst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2000" b="1" i="0" u="none" strike="noStrike" kern="0" cap="none" spc="0" normalizeH="0" baseline="0" noProof="0" dirty="0">
              <a:ln>
                <a:noFill/>
              </a:ln>
              <a:gradFill flip="none" rotWithShape="1">
                <a:gsLst>
                  <a:gs pos="0">
                    <a:srgbClr val="F5E9D3"/>
                  </a:gs>
                  <a:gs pos="100000">
                    <a:srgbClr val="E7CA95"/>
                  </a:gs>
                </a:gsLst>
                <a:lin ang="0" scaled="1"/>
                <a:tileRect/>
              </a:gradFill>
              <a:effectLst>
                <a:outerShdw blurRad="50800" dist="76200" dir="2700000" algn="tl" rotWithShape="0">
                  <a:prstClr val="black">
                    <a:alpha val="27000"/>
                  </a:prstClr>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6" name="Freeform 5"/>
          <p:cNvSpPr/>
          <p:nvPr/>
        </p:nvSpPr>
        <p:spPr bwMode="auto">
          <a:xfrm rot="10800000" flipH="1" flipV="1">
            <a:off x="2606725" y="4335196"/>
            <a:ext cx="432937" cy="39034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ysClr val="window" lastClr="FFFFFF"/>
          </a:solidFill>
          <a:ln w="9525" cap="flat">
            <a:noFill/>
            <a:prstDash val="solid"/>
            <a:miter lim="800000"/>
          </a:ln>
        </p:spPr>
        <p:txBody>
          <a:bodyPr vert="horz" wrap="square" lIns="121920" tIns="60960" rIns="121920" bIns="60960" numCol="1" anchor="ctr" anchorCtr="0" compatLnSpc="1"/>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思源黑体 CN Normal" panose="020B0400000000000000" pitchFamily="34" charset="-122"/>
              </a:rPr>
              <a:t>3</a:t>
            </a:r>
            <a:endParaRPr kumimoji="0" lang="en-US" altLang="zh-CN" sz="16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7" name="矩形 3"/>
          <p:cNvSpPr/>
          <p:nvPr/>
        </p:nvSpPr>
        <p:spPr>
          <a:xfrm>
            <a:off x="2943406" y="1559946"/>
            <a:ext cx="8201672" cy="110003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ysClr val="window" lastClr="FFFFFF"/>
          </a:solidFill>
          <a:ln w="12700" cap="flat" cmpd="sng" algn="ctr">
            <a:gradFill flip="none" rotWithShape="1">
              <a:gsLst>
                <a:gs pos="0">
                  <a:srgbClr val="C00000"/>
                </a:gs>
                <a:gs pos="100000">
                  <a:srgbClr val="C00000">
                    <a:alpha val="0"/>
                  </a:srgbClr>
                </a:gs>
              </a:gsLst>
              <a:lin ang="0" scaled="1"/>
              <a:tileRect/>
            </a:gradFill>
            <a:prstDash val="solid"/>
            <a:miter lim="800000"/>
          </a:ln>
          <a:effectLst>
            <a:outerShdw blurRad="571500" dist="406400" dir="5400000" sx="95000" sy="95000" algn="t" rotWithShape="0">
              <a:sysClr val="window" lastClr="FFFFFF">
                <a:lumMod val="5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18" name="TextBox 62"/>
          <p:cNvSpPr txBox="1"/>
          <p:nvPr/>
        </p:nvSpPr>
        <p:spPr>
          <a:xfrm>
            <a:off x="3479496" y="1794425"/>
            <a:ext cx="7165369" cy="969010"/>
          </a:xfrm>
          <a:prstGeom prst="rect">
            <a:avLst/>
          </a:prstGeom>
          <a:noFill/>
        </p:spPr>
        <p:txBody>
          <a:bodyPr vert="horz" wrap="square" lIns="0" tIns="0" rIns="0" bIns="0" rtlCol="0">
            <a:spAutoFit/>
          </a:bodyPr>
          <a:lstStyle>
            <a:defPPr>
              <a:defRPr lang="zh-CN"/>
            </a:defPPr>
            <a:lvl1pPr>
              <a:lnSpc>
                <a:spcPct val="150000"/>
              </a:lnSpc>
              <a:defRPr sz="1200" kern="1400" spc="1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i="0" u="none" strike="noStrike" kern="1400" cap="none" spc="10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rPr>
              <a:t>此处添加详细文本描述，建议与标题相关并符合整体语言</a:t>
            </a:r>
            <a:r>
              <a:rPr kumimoji="0" lang="zh-CN" altLang="en-US" sz="1400" i="0" u="none" strike="noStrike" kern="1400" cap="none" spc="10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rPr>
              <a:t>风格此处添加详细文本描述，建议与标题相关并符合整体语言风格</a:t>
            </a:r>
            <a:endParaRPr kumimoji="0" lang="en-US" altLang="zh-CN" sz="1400" i="0" u="none" strike="noStrike" kern="1400" cap="none" spc="10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endParaRPr>
          </a:p>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400" cap="none" spc="10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9" name="矩形 3"/>
          <p:cNvSpPr/>
          <p:nvPr/>
        </p:nvSpPr>
        <p:spPr>
          <a:xfrm>
            <a:off x="4704783" y="3103930"/>
            <a:ext cx="6272587" cy="1100032"/>
          </a:xfrm>
          <a:custGeom>
            <a:avLst/>
            <a:gdLst/>
            <a:ahLst/>
            <a:cxnLst/>
            <a:rect l="l" t="t" r="r" b="b"/>
            <a:pathLst>
              <a:path w="5192450" h="1305562">
                <a:moveTo>
                  <a:pt x="648072" y="0"/>
                </a:moveTo>
                <a:lnTo>
                  <a:pt x="4680520" y="0"/>
                </a:lnTo>
                <a:lnTo>
                  <a:pt x="4680520" y="534"/>
                </a:lnTo>
                <a:lnTo>
                  <a:pt x="4756983" y="534"/>
                </a:lnTo>
                <a:cubicBezTo>
                  <a:pt x="4781822" y="0"/>
                  <a:pt x="4807189" y="5871"/>
                  <a:pt x="4830442" y="19749"/>
                </a:cubicBezTo>
                <a:cubicBezTo>
                  <a:pt x="4852109" y="32025"/>
                  <a:pt x="4869549" y="49639"/>
                  <a:pt x="4881176" y="70456"/>
                </a:cubicBezTo>
                <a:lnTo>
                  <a:pt x="5172368" y="579657"/>
                </a:lnTo>
                <a:cubicBezTo>
                  <a:pt x="5185051" y="601007"/>
                  <a:pt x="5192450" y="626093"/>
                  <a:pt x="5192450" y="652781"/>
                </a:cubicBezTo>
                <a:cubicBezTo>
                  <a:pt x="5192450" y="680003"/>
                  <a:pt x="5185051" y="705089"/>
                  <a:pt x="5171839" y="726439"/>
                </a:cubicBezTo>
                <a:lnTo>
                  <a:pt x="4881176" y="1235640"/>
                </a:lnTo>
                <a:cubicBezTo>
                  <a:pt x="4869021" y="1255923"/>
                  <a:pt x="4852109" y="1273537"/>
                  <a:pt x="4830442" y="1286347"/>
                </a:cubicBezTo>
                <a:cubicBezTo>
                  <a:pt x="4807717" y="1299691"/>
                  <a:pt x="4782879" y="1305562"/>
                  <a:pt x="4758040" y="1305028"/>
                </a:cubicBezTo>
                <a:lnTo>
                  <a:pt x="4680520" y="1305028"/>
                </a:lnTo>
                <a:lnTo>
                  <a:pt x="4680520" y="1305562"/>
                </a:lnTo>
                <a:lnTo>
                  <a:pt x="648072" y="1305562"/>
                </a:lnTo>
                <a:lnTo>
                  <a:pt x="648072" y="1305028"/>
                </a:lnTo>
                <a:lnTo>
                  <a:pt x="431239" y="1305028"/>
                </a:lnTo>
                <a:cubicBezTo>
                  <a:pt x="407986" y="1305028"/>
                  <a:pt x="383676" y="1299157"/>
                  <a:pt x="362008" y="1286347"/>
                </a:cubicBezTo>
                <a:cubicBezTo>
                  <a:pt x="340341" y="1273537"/>
                  <a:pt x="322901" y="1255923"/>
                  <a:pt x="311274" y="1235107"/>
                </a:cubicBezTo>
                <a:lnTo>
                  <a:pt x="19025" y="723770"/>
                </a:lnTo>
                <a:cubicBezTo>
                  <a:pt x="6870" y="702954"/>
                  <a:pt x="0" y="678935"/>
                  <a:pt x="0" y="652781"/>
                </a:cubicBezTo>
                <a:cubicBezTo>
                  <a:pt x="0" y="626627"/>
                  <a:pt x="6870" y="602608"/>
                  <a:pt x="19025" y="581258"/>
                </a:cubicBezTo>
                <a:lnTo>
                  <a:pt x="310217" y="72057"/>
                </a:lnTo>
                <a:cubicBezTo>
                  <a:pt x="322372" y="51240"/>
                  <a:pt x="339812" y="32559"/>
                  <a:pt x="362008" y="19749"/>
                </a:cubicBezTo>
                <a:cubicBezTo>
                  <a:pt x="382619" y="7473"/>
                  <a:pt x="405344" y="1068"/>
                  <a:pt x="428068" y="534"/>
                </a:cubicBezTo>
                <a:lnTo>
                  <a:pt x="648072" y="534"/>
                </a:lnTo>
                <a:close/>
              </a:path>
            </a:pathLst>
          </a:custGeom>
          <a:solidFill>
            <a:sysClr val="window" lastClr="FFFFFF"/>
          </a:solidFill>
          <a:ln w="12700" cap="flat" cmpd="sng" algn="ctr">
            <a:gradFill flip="none" rotWithShape="1">
              <a:gsLst>
                <a:gs pos="0">
                  <a:srgbClr val="C00000"/>
                </a:gs>
                <a:gs pos="100000">
                  <a:srgbClr val="C00000">
                    <a:alpha val="0"/>
                  </a:srgbClr>
                </a:gs>
              </a:gsLst>
              <a:lin ang="0" scaled="1"/>
              <a:tileRect/>
            </a:gradFill>
            <a:prstDash val="solid"/>
            <a:miter lim="800000"/>
          </a:ln>
          <a:effectLst>
            <a:outerShdw blurRad="571500" dist="406400" dir="5400000" sx="95000" sy="95000" algn="t" rotWithShape="0">
              <a:sysClr val="window" lastClr="FFFFFF">
                <a:lumMod val="5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20" name="TextBox 63"/>
          <p:cNvSpPr txBox="1"/>
          <p:nvPr/>
        </p:nvSpPr>
        <p:spPr>
          <a:xfrm>
            <a:off x="5259557" y="3271974"/>
            <a:ext cx="5127027" cy="645795"/>
          </a:xfrm>
          <a:prstGeom prst="rect">
            <a:avLst/>
          </a:prstGeom>
          <a:noFill/>
        </p:spPr>
        <p:txBody>
          <a:bodyPr vert="horz" wrap="square" lIns="0" tIns="0" rIns="0" bIns="0" rtlCol="0">
            <a:spAutoFit/>
          </a:bodyPr>
          <a:lstStyle>
            <a:defPPr>
              <a:defRPr lang="zh-CN"/>
            </a:defPPr>
            <a:lvl1pPr>
              <a:lnSpc>
                <a:spcPct val="150000"/>
              </a:lnSpc>
              <a:defRPr sz="1200" kern="1400" spc="1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i="0" u="none" strike="noStrike" kern="1400" cap="none" spc="10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rPr>
              <a:t>此处添加详细文本描述，建议与标题相关并符合整体语言</a:t>
            </a:r>
            <a:r>
              <a:rPr kumimoji="0" lang="zh-CN" altLang="en-US" sz="1400" i="0" u="none" strike="noStrike" kern="1400" cap="none" spc="10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rPr>
              <a:t>风格此处添加详细文本描述</a:t>
            </a:r>
            <a:endParaRPr kumimoji="0" lang="en-US" altLang="zh-CN" sz="1400" i="0" u="none" strike="noStrike" kern="1400" cap="none" spc="10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1" name="矩形 3"/>
          <p:cNvSpPr/>
          <p:nvPr/>
        </p:nvSpPr>
        <p:spPr>
          <a:xfrm>
            <a:off x="2943406" y="4725462"/>
            <a:ext cx="8201672" cy="110003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5"/>
                  <a:pt x="6019294" y="625800"/>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5"/>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ysClr val="window" lastClr="FFFFFF"/>
          </a:solidFill>
          <a:ln w="12700" cap="flat" cmpd="sng" algn="ctr">
            <a:gradFill flip="none" rotWithShape="1">
              <a:gsLst>
                <a:gs pos="0">
                  <a:srgbClr val="C00000"/>
                </a:gs>
                <a:gs pos="100000">
                  <a:srgbClr val="C00000">
                    <a:alpha val="0"/>
                  </a:srgbClr>
                </a:gs>
              </a:gsLst>
              <a:lin ang="0" scaled="1"/>
              <a:tileRect/>
            </a:gradFill>
            <a:prstDash val="solid"/>
            <a:miter lim="800000"/>
          </a:ln>
          <a:effectLst>
            <a:outerShdw blurRad="571500" dist="406400" dir="5400000" sx="95000" sy="95000" algn="t" rotWithShape="0">
              <a:sysClr val="window" lastClr="FFFFFF">
                <a:lumMod val="50000"/>
                <a:alpha val="26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思源黑体 CN Normal" panose="020B0400000000000000" pitchFamily="34" charset="-122"/>
            </a:endParaRPr>
          </a:p>
        </p:txBody>
      </p:sp>
      <p:sp>
        <p:nvSpPr>
          <p:cNvPr id="22" name="TextBox 64"/>
          <p:cNvSpPr txBox="1"/>
          <p:nvPr/>
        </p:nvSpPr>
        <p:spPr>
          <a:xfrm>
            <a:off x="3502630" y="4974419"/>
            <a:ext cx="7165369" cy="969010"/>
          </a:xfrm>
          <a:prstGeom prst="rect">
            <a:avLst/>
          </a:prstGeom>
          <a:noFill/>
        </p:spPr>
        <p:txBody>
          <a:bodyPr vert="horz" wrap="square" lIns="0" tIns="0" rIns="0" bIns="0" rtlCol="0">
            <a:spAutoFit/>
          </a:bodyPr>
          <a:lstStyle>
            <a:defPPr>
              <a:defRPr lang="zh-CN"/>
            </a:defPPr>
            <a:lvl1pPr>
              <a:lnSpc>
                <a:spcPct val="150000"/>
              </a:lnSpc>
              <a:defRPr sz="1200" kern="1400" spc="1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1400" i="0" u="none" strike="noStrike" kern="1400" cap="none" spc="10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rPr>
              <a:t>此处添加详细文本描述，建议与标题相关并符合整体语言</a:t>
            </a:r>
            <a:r>
              <a:rPr kumimoji="0" lang="zh-CN" altLang="en-US" sz="1400" i="0" u="none" strike="noStrike" kern="1400" cap="none" spc="10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rPr>
              <a:t>风格此处添加详细文本描述，建议与标题相关并符合整体语言风格</a:t>
            </a:r>
            <a:endParaRPr kumimoji="0" lang="en-US" altLang="zh-CN" sz="1400" i="0" u="none" strike="noStrike" kern="1400" cap="none" spc="10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endParaRPr>
          </a:p>
          <a:p>
            <a:pPr marL="0" marR="0" lvl="0" indent="0" defTabSz="914400" eaLnBrk="1" fontAlgn="auto" latinLnBrk="0" hangingPunct="1">
              <a:lnSpc>
                <a:spcPct val="150000"/>
              </a:lnSpc>
              <a:spcBef>
                <a:spcPts val="0"/>
              </a:spcBef>
              <a:spcAft>
                <a:spcPts val="0"/>
              </a:spcAft>
              <a:buClrTx/>
              <a:buSzTx/>
              <a:buFontTx/>
              <a:buNone/>
              <a:defRPr/>
            </a:pPr>
            <a:endParaRPr kumimoji="0" lang="en-US" altLang="zh-CN" sz="1400" i="0" u="none" strike="noStrike" kern="1400" cap="none" spc="10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思源黑体 CN Medium" panose="020B0600000000000000" pitchFamily="34" charset="-122"/>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2"/>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3"/>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下一步工作计划</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4"/>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5"/>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9" name="图片 48" descr="图片2-22"/>
          <p:cNvPicPr>
            <a:picLocks noChangeAspect="1"/>
          </p:cNvPicPr>
          <p:nvPr>
            <p:custDataLst>
              <p:tags r:id="rId6"/>
            </p:custDataLst>
          </p:nvPr>
        </p:nvPicPr>
        <p:blipFill>
          <a:blip r:embed="rId7"/>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任意多边形 7"/>
          <p:cNvSpPr/>
          <p:nvPr/>
        </p:nvSpPr>
        <p:spPr>
          <a:xfrm>
            <a:off x="3865635" y="3706454"/>
            <a:ext cx="4113490" cy="3151547"/>
          </a:xfrm>
          <a:custGeom>
            <a:avLst/>
            <a:gdLst>
              <a:gd name="connsiteX0" fmla="*/ 2466027 w 4932054"/>
              <a:gd name="connsiteY0" fmla="*/ 0 h 3778689"/>
              <a:gd name="connsiteX1" fmla="*/ 4932054 w 4932054"/>
              <a:gd name="connsiteY1" fmla="*/ 2466027 h 3778689"/>
              <a:gd name="connsiteX2" fmla="*/ 4634418 w 4932054"/>
              <a:gd name="connsiteY2" fmla="*/ 3641482 h 3778689"/>
              <a:gd name="connsiteX3" fmla="*/ 4551063 w 4932054"/>
              <a:gd name="connsiteY3" fmla="*/ 3778689 h 3778689"/>
              <a:gd name="connsiteX4" fmla="*/ 380992 w 4932054"/>
              <a:gd name="connsiteY4" fmla="*/ 3778689 h 3778689"/>
              <a:gd name="connsiteX5" fmla="*/ 297636 w 4932054"/>
              <a:gd name="connsiteY5" fmla="*/ 3641482 h 3778689"/>
              <a:gd name="connsiteX6" fmla="*/ 0 w 4932054"/>
              <a:gd name="connsiteY6" fmla="*/ 2466027 h 3778689"/>
              <a:gd name="connsiteX7" fmla="*/ 2466027 w 4932054"/>
              <a:gd name="connsiteY7" fmla="*/ 0 h 377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2054" h="3778689">
                <a:moveTo>
                  <a:pt x="2466027" y="0"/>
                </a:moveTo>
                <a:cubicBezTo>
                  <a:pt x="3827976" y="0"/>
                  <a:pt x="4932054" y="1104078"/>
                  <a:pt x="4932054" y="2466027"/>
                </a:cubicBezTo>
                <a:cubicBezTo>
                  <a:pt x="4932054" y="2891636"/>
                  <a:pt x="4824234" y="3292063"/>
                  <a:pt x="4634418" y="3641482"/>
                </a:cubicBezTo>
                <a:lnTo>
                  <a:pt x="4551063" y="3778689"/>
                </a:lnTo>
                <a:lnTo>
                  <a:pt x="380992" y="3778689"/>
                </a:lnTo>
                <a:lnTo>
                  <a:pt x="297636" y="3641482"/>
                </a:lnTo>
                <a:cubicBezTo>
                  <a:pt x="107820" y="3292063"/>
                  <a:pt x="0" y="2891636"/>
                  <a:pt x="0" y="2466027"/>
                </a:cubicBezTo>
                <a:cubicBezTo>
                  <a:pt x="0" y="1104078"/>
                  <a:pt x="1104078" y="0"/>
                  <a:pt x="2466027" y="0"/>
                </a:cubicBezTo>
                <a:close/>
              </a:path>
            </a:pathLst>
          </a:custGeom>
          <a:gradFill>
            <a:gsLst>
              <a:gs pos="100000">
                <a:srgbClr val="B80101"/>
              </a:gs>
              <a:gs pos="0">
                <a:srgbClr val="DF1716"/>
              </a:gs>
            </a:gsLst>
            <a:lin ang="27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 name="图片 8"/>
          <p:cNvPicPr>
            <a:picLocks noChangeAspect="1"/>
          </p:cNvPicPr>
          <p:nvPr/>
        </p:nvPicPr>
        <p:blipFill>
          <a:blip r:embed="rId2"/>
          <a:stretch>
            <a:fillRect/>
          </a:stretch>
        </p:blipFill>
        <p:spPr>
          <a:xfrm flipV="1">
            <a:off x="4896829" y="2465407"/>
            <a:ext cx="2441264" cy="4191481"/>
          </a:xfrm>
          <a:prstGeom prst="rect">
            <a:avLst/>
          </a:prstGeom>
        </p:spPr>
      </p:pic>
      <p:sp>
        <p:nvSpPr>
          <p:cNvPr id="10" name="文本框 9"/>
          <p:cNvSpPr txBox="1"/>
          <p:nvPr/>
        </p:nvSpPr>
        <p:spPr>
          <a:xfrm>
            <a:off x="4182688" y="1127327"/>
            <a:ext cx="3479383" cy="553613"/>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ctr" defTabSz="914400" eaLnBrk="1" fontAlgn="auto" latinLnBrk="0" hangingPunct="1">
              <a:lnSpc>
                <a:spcPct val="140000"/>
              </a:lnSpc>
              <a:spcBef>
                <a:spcPts val="0"/>
              </a:spcBef>
              <a:spcAft>
                <a:spcPts val="0"/>
              </a:spcAft>
              <a:buClrTx/>
              <a:buSzTx/>
              <a:buFontTx/>
              <a:buNone/>
              <a:defRPr/>
            </a:pPr>
            <a:r>
              <a:rPr kumimoji="0" lang="zh-CN" altLang="en-US" sz="2400" b="1" i="0" u="none" strike="noStrike" kern="0" cap="none" spc="0" normalizeH="0" baseline="0" noProof="0" dirty="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不</a:t>
            </a:r>
            <a:r>
              <a:rPr kumimoji="0" lang="zh-CN" altLang="en-US"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忘初心 牢记使命</a:t>
            </a:r>
            <a:endParaRPr kumimoji="0" lang="zh-CN" altLang="en-US" sz="2400" b="1" i="0" u="none" strike="noStrike" kern="0" cap="none" spc="0" normalizeH="0" baseline="0" noProof="0" dirty="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nvSpPr>
        <p:spPr>
          <a:xfrm>
            <a:off x="799621" y="1709218"/>
            <a:ext cx="10351460" cy="570865"/>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在这里输入你的正文阐述与关键词标题相关的具体内容，若字数太多酌情删减文案。在这里输入你的正文阐述与关键词标题相关的具体内容，若字数太多酌情删减文案。</a:t>
            </a:r>
            <a:endPar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2" name="矩形: 圆角 3"/>
          <p:cNvSpPr/>
          <p:nvPr/>
        </p:nvSpPr>
        <p:spPr>
          <a:xfrm>
            <a:off x="1987221" y="2318428"/>
            <a:ext cx="2711791" cy="1672715"/>
          </a:xfrm>
          <a:prstGeom prst="roundRect">
            <a:avLst>
              <a:gd name="adj" fmla="val 6242"/>
            </a:avLst>
          </a:prstGeom>
          <a:solidFill>
            <a:sysClr val="window" lastClr="FFFFFF"/>
          </a:solidFill>
          <a:ln w="12700" cap="flat" cmpd="sng" algn="ctr">
            <a:noFill/>
            <a:prstDash val="solid"/>
            <a:miter lim="800000"/>
          </a:ln>
          <a:effectLst>
            <a:outerShdw blurRad="457200" dist="152400" dir="2460000" sx="96000" sy="96000" algn="ctr" rotWithShape="0">
              <a:sysClr val="windowText" lastClr="000000">
                <a:lumMod val="65000"/>
                <a:lumOff val="35000"/>
                <a:alpha val="3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3" name="文本框 12"/>
          <p:cNvSpPr txBox="1"/>
          <p:nvPr/>
        </p:nvSpPr>
        <p:spPr>
          <a:xfrm>
            <a:off x="2938107" y="2309163"/>
            <a:ext cx="810018" cy="638316"/>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algn="ctr"/>
            <a:r>
              <a:rPr lang="en-US" altLang="zh-CN" sz="2800" dirty="0" smtClean="0">
                <a:ln>
                  <a:gradFill flip="none" rotWithShape="1">
                    <a:gsLst>
                      <a:gs pos="0">
                        <a:srgbClr val="C00000"/>
                      </a:gs>
                      <a:gs pos="100000">
                        <a:prstClr val="white">
                          <a:alpha val="0"/>
                        </a:prstClr>
                      </a:gs>
                    </a:gsLst>
                    <a:lin ang="5400000" scaled="1"/>
                    <a:tileRect/>
                  </a:gradFill>
                </a:ln>
                <a:noFill/>
                <a:effectLst/>
                <a:latin typeface="微软雅黑" panose="020B0503020204020204" pitchFamily="34" charset="-122"/>
                <a:ea typeface="微软雅黑" panose="020B0503020204020204" pitchFamily="34" charset="-122"/>
              </a:rPr>
              <a:t>01</a:t>
            </a:r>
            <a:endParaRPr lang="en-US" altLang="zh-CN" sz="2800" dirty="0" smtClean="0">
              <a:ln>
                <a:gradFill flip="none" rotWithShape="1">
                  <a:gsLst>
                    <a:gs pos="0">
                      <a:srgbClr val="C00000"/>
                    </a:gs>
                    <a:gs pos="100000">
                      <a:prstClr val="white">
                        <a:alpha val="0"/>
                      </a:prstClr>
                    </a:gs>
                  </a:gsLst>
                  <a:lin ang="5400000" scaled="1"/>
                  <a:tileRect/>
                </a:gradFill>
              </a:ln>
              <a:noFill/>
              <a:effectLst/>
              <a:latin typeface="微软雅黑" panose="020B0503020204020204" pitchFamily="34" charset="-122"/>
              <a:ea typeface="微软雅黑" panose="020B0503020204020204" pitchFamily="34" charset="-122"/>
            </a:endParaRPr>
          </a:p>
        </p:txBody>
      </p:sp>
      <p:sp>
        <p:nvSpPr>
          <p:cNvPr id="14" name="文本框 13"/>
          <p:cNvSpPr txBox="1"/>
          <p:nvPr/>
        </p:nvSpPr>
        <p:spPr>
          <a:xfrm>
            <a:off x="2599607" y="2606159"/>
            <a:ext cx="1487017" cy="476734"/>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ctr" defTabSz="914400" eaLnBrk="1" fontAlgn="auto" latinLnBrk="0" hangingPunct="1">
              <a:lnSpc>
                <a:spcPct val="14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添加标题</a:t>
            </a:r>
            <a:endParaRPr kumimoji="0" lang="zh-CN" altLang="en-US" sz="2000" b="1" i="0" u="none" strike="noStrike" kern="0" cap="none" spc="0" normalizeH="0" baseline="0" noProof="0" dirty="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endParaRPr>
          </a:p>
        </p:txBody>
      </p:sp>
      <p:sp>
        <p:nvSpPr>
          <p:cNvPr id="15" name="文本框 14"/>
          <p:cNvSpPr txBox="1"/>
          <p:nvPr/>
        </p:nvSpPr>
        <p:spPr>
          <a:xfrm>
            <a:off x="2245381" y="3086920"/>
            <a:ext cx="2195467" cy="812530"/>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a:t>
            </a:r>
            <a:r>
              <a:rPr kumimoji="0" lang="zh-CN" altLang="en-US" sz="12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文案</a:t>
            </a:r>
            <a:endPar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6" name="矩形: 圆角 3"/>
          <p:cNvSpPr/>
          <p:nvPr/>
        </p:nvSpPr>
        <p:spPr>
          <a:xfrm>
            <a:off x="7386594" y="2318428"/>
            <a:ext cx="2711791" cy="1672715"/>
          </a:xfrm>
          <a:prstGeom prst="roundRect">
            <a:avLst>
              <a:gd name="adj" fmla="val 6242"/>
            </a:avLst>
          </a:prstGeom>
          <a:solidFill>
            <a:sysClr val="window" lastClr="FFFFFF"/>
          </a:solidFill>
          <a:ln w="12700" cap="flat" cmpd="sng" algn="ctr">
            <a:noFill/>
            <a:prstDash val="solid"/>
            <a:miter lim="800000"/>
          </a:ln>
          <a:effectLst>
            <a:outerShdw blurRad="457200" dist="152400" dir="2460000" sx="96000" sy="96000" algn="ctr" rotWithShape="0">
              <a:sysClr val="windowText" lastClr="000000">
                <a:lumMod val="65000"/>
                <a:lumOff val="35000"/>
                <a:alpha val="3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7" name="文本框 16"/>
          <p:cNvSpPr txBox="1"/>
          <p:nvPr/>
        </p:nvSpPr>
        <p:spPr>
          <a:xfrm>
            <a:off x="8337480" y="2309163"/>
            <a:ext cx="810018" cy="638316"/>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algn="ctr"/>
            <a:r>
              <a:rPr lang="en-US" altLang="zh-CN" sz="2800" dirty="0" smtClean="0">
                <a:ln>
                  <a:gradFill flip="none" rotWithShape="1">
                    <a:gsLst>
                      <a:gs pos="0">
                        <a:srgbClr val="C00000"/>
                      </a:gs>
                      <a:gs pos="100000">
                        <a:prstClr val="white">
                          <a:alpha val="0"/>
                        </a:prstClr>
                      </a:gs>
                    </a:gsLst>
                    <a:lin ang="5400000" scaled="1"/>
                    <a:tileRect/>
                  </a:gradFill>
                </a:ln>
                <a:noFill/>
                <a:effectLst/>
                <a:latin typeface="微软雅黑" panose="020B0503020204020204" pitchFamily="34" charset="-122"/>
                <a:ea typeface="微软雅黑" panose="020B0503020204020204" pitchFamily="34" charset="-122"/>
              </a:rPr>
              <a:t>02</a:t>
            </a:r>
            <a:endParaRPr lang="en-US" altLang="zh-CN" sz="2800" dirty="0" smtClean="0">
              <a:ln>
                <a:gradFill flip="none" rotWithShape="1">
                  <a:gsLst>
                    <a:gs pos="0">
                      <a:srgbClr val="C00000"/>
                    </a:gs>
                    <a:gs pos="100000">
                      <a:prstClr val="white">
                        <a:alpha val="0"/>
                      </a:prstClr>
                    </a:gs>
                  </a:gsLst>
                  <a:lin ang="5400000" scaled="1"/>
                  <a:tileRect/>
                </a:gradFill>
              </a:ln>
              <a:noFill/>
              <a:effectLst/>
              <a:latin typeface="微软雅黑" panose="020B0503020204020204" pitchFamily="34" charset="-122"/>
              <a:ea typeface="微软雅黑" panose="020B0503020204020204" pitchFamily="34" charset="-122"/>
            </a:endParaRPr>
          </a:p>
        </p:txBody>
      </p:sp>
      <p:sp>
        <p:nvSpPr>
          <p:cNvPr id="18" name="文本框 17"/>
          <p:cNvSpPr txBox="1"/>
          <p:nvPr/>
        </p:nvSpPr>
        <p:spPr>
          <a:xfrm>
            <a:off x="7998980" y="2606159"/>
            <a:ext cx="1487017" cy="476734"/>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ctr" defTabSz="914400" eaLnBrk="1" fontAlgn="auto" latinLnBrk="0" hangingPunct="1">
              <a:lnSpc>
                <a:spcPct val="14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添加标题</a:t>
            </a:r>
            <a:endParaRPr kumimoji="0" lang="zh-CN" altLang="en-US" sz="2000" b="1" i="0" u="none" strike="noStrike" kern="0" cap="none" spc="0" normalizeH="0" baseline="0" noProof="0" dirty="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endParaRPr>
          </a:p>
        </p:txBody>
      </p:sp>
      <p:sp>
        <p:nvSpPr>
          <p:cNvPr id="19" name="文本框 18"/>
          <p:cNvSpPr txBox="1"/>
          <p:nvPr/>
        </p:nvSpPr>
        <p:spPr>
          <a:xfrm>
            <a:off x="7644754" y="3086920"/>
            <a:ext cx="2195467" cy="812530"/>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a:t>
            </a:r>
            <a:r>
              <a:rPr kumimoji="0" lang="zh-CN" altLang="en-US" sz="12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文案</a:t>
            </a:r>
            <a:endPar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0" name="矩形: 圆角 3"/>
          <p:cNvSpPr/>
          <p:nvPr/>
        </p:nvSpPr>
        <p:spPr>
          <a:xfrm>
            <a:off x="8439290" y="4333300"/>
            <a:ext cx="2711791" cy="1672715"/>
          </a:xfrm>
          <a:prstGeom prst="roundRect">
            <a:avLst>
              <a:gd name="adj" fmla="val 6242"/>
            </a:avLst>
          </a:prstGeom>
          <a:solidFill>
            <a:sysClr val="window" lastClr="FFFFFF"/>
          </a:solidFill>
          <a:ln w="12700" cap="flat" cmpd="sng" algn="ctr">
            <a:noFill/>
            <a:prstDash val="solid"/>
            <a:miter lim="800000"/>
          </a:ln>
          <a:effectLst>
            <a:outerShdw blurRad="457200" dist="152400" dir="2460000" sx="96000" sy="96000" algn="ctr" rotWithShape="0">
              <a:sysClr val="windowText" lastClr="000000">
                <a:lumMod val="65000"/>
                <a:lumOff val="35000"/>
                <a:alpha val="3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21" name="文本框 20"/>
          <p:cNvSpPr txBox="1"/>
          <p:nvPr/>
        </p:nvSpPr>
        <p:spPr>
          <a:xfrm>
            <a:off x="9390176" y="4324035"/>
            <a:ext cx="810018" cy="638316"/>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algn="ctr"/>
            <a:r>
              <a:rPr lang="en-US" altLang="zh-CN" sz="2800" dirty="0" smtClean="0">
                <a:ln>
                  <a:gradFill flip="none" rotWithShape="1">
                    <a:gsLst>
                      <a:gs pos="0">
                        <a:srgbClr val="C00000"/>
                      </a:gs>
                      <a:gs pos="100000">
                        <a:prstClr val="white">
                          <a:alpha val="0"/>
                        </a:prstClr>
                      </a:gs>
                    </a:gsLst>
                    <a:lin ang="5400000" scaled="1"/>
                    <a:tileRect/>
                  </a:gradFill>
                </a:ln>
                <a:noFill/>
                <a:effectLst/>
                <a:latin typeface="微软雅黑" panose="020B0503020204020204" pitchFamily="34" charset="-122"/>
                <a:ea typeface="微软雅黑" panose="020B0503020204020204" pitchFamily="34" charset="-122"/>
              </a:rPr>
              <a:t>04</a:t>
            </a:r>
            <a:endParaRPr lang="en-US" altLang="zh-CN" sz="2800" dirty="0" smtClean="0">
              <a:ln>
                <a:gradFill flip="none" rotWithShape="1">
                  <a:gsLst>
                    <a:gs pos="0">
                      <a:srgbClr val="C00000"/>
                    </a:gs>
                    <a:gs pos="100000">
                      <a:prstClr val="white">
                        <a:alpha val="0"/>
                      </a:prstClr>
                    </a:gs>
                  </a:gsLst>
                  <a:lin ang="5400000" scaled="1"/>
                  <a:tileRect/>
                </a:gradFill>
              </a:ln>
              <a:noFill/>
              <a:effectLst/>
              <a:latin typeface="微软雅黑" panose="020B0503020204020204" pitchFamily="34" charset="-122"/>
              <a:ea typeface="微软雅黑" panose="020B0503020204020204" pitchFamily="34" charset="-122"/>
            </a:endParaRPr>
          </a:p>
        </p:txBody>
      </p:sp>
      <p:sp>
        <p:nvSpPr>
          <p:cNvPr id="22" name="文本框 21"/>
          <p:cNvSpPr txBox="1"/>
          <p:nvPr/>
        </p:nvSpPr>
        <p:spPr>
          <a:xfrm>
            <a:off x="9051676" y="4621031"/>
            <a:ext cx="1487017" cy="476734"/>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ctr" defTabSz="914400" eaLnBrk="1" fontAlgn="auto" latinLnBrk="0" hangingPunct="1">
              <a:lnSpc>
                <a:spcPct val="14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添加标题</a:t>
            </a:r>
            <a:endParaRPr kumimoji="0" lang="zh-CN" altLang="en-US" sz="2000" b="1" i="0" u="none" strike="noStrike" kern="0" cap="none" spc="0" normalizeH="0" baseline="0" noProof="0" dirty="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endParaRPr>
          </a:p>
        </p:txBody>
      </p:sp>
      <p:sp>
        <p:nvSpPr>
          <p:cNvPr id="23" name="文本框 22"/>
          <p:cNvSpPr txBox="1"/>
          <p:nvPr/>
        </p:nvSpPr>
        <p:spPr>
          <a:xfrm>
            <a:off x="8697450" y="5101792"/>
            <a:ext cx="2195467" cy="812530"/>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a:t>
            </a:r>
            <a:r>
              <a:rPr kumimoji="0" lang="zh-CN" altLang="en-US" sz="12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文案</a:t>
            </a:r>
            <a:endPar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4" name="矩形: 圆角 3"/>
          <p:cNvSpPr/>
          <p:nvPr/>
        </p:nvSpPr>
        <p:spPr>
          <a:xfrm>
            <a:off x="799620" y="4333300"/>
            <a:ext cx="2711791" cy="1672715"/>
          </a:xfrm>
          <a:prstGeom prst="roundRect">
            <a:avLst>
              <a:gd name="adj" fmla="val 6242"/>
            </a:avLst>
          </a:prstGeom>
          <a:solidFill>
            <a:sysClr val="window" lastClr="FFFFFF"/>
          </a:solidFill>
          <a:ln w="12700" cap="flat" cmpd="sng" algn="ctr">
            <a:noFill/>
            <a:prstDash val="solid"/>
            <a:miter lim="800000"/>
          </a:ln>
          <a:effectLst>
            <a:outerShdw blurRad="457200" dist="152400" dir="2460000" sx="96000" sy="96000" algn="ctr" rotWithShape="0">
              <a:sysClr val="windowText" lastClr="000000">
                <a:lumMod val="65000"/>
                <a:lumOff val="35000"/>
                <a:alpha val="30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E7E6E6">
                  <a:lumMod val="25000"/>
                </a:srgbClr>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25" name="文本框 24"/>
          <p:cNvSpPr txBox="1"/>
          <p:nvPr/>
        </p:nvSpPr>
        <p:spPr>
          <a:xfrm>
            <a:off x="1750506" y="4324035"/>
            <a:ext cx="810018" cy="638316"/>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algn="ctr"/>
            <a:r>
              <a:rPr lang="en-US" altLang="zh-CN" sz="2800" dirty="0" smtClean="0">
                <a:ln>
                  <a:gradFill flip="none" rotWithShape="1">
                    <a:gsLst>
                      <a:gs pos="0">
                        <a:srgbClr val="C00000"/>
                      </a:gs>
                      <a:gs pos="100000">
                        <a:prstClr val="white">
                          <a:alpha val="0"/>
                        </a:prstClr>
                      </a:gs>
                    </a:gsLst>
                    <a:lin ang="5400000" scaled="1"/>
                    <a:tileRect/>
                  </a:gradFill>
                </a:ln>
                <a:noFill/>
                <a:effectLst/>
                <a:latin typeface="微软雅黑" panose="020B0503020204020204" pitchFamily="34" charset="-122"/>
                <a:ea typeface="微软雅黑" panose="020B0503020204020204" pitchFamily="34" charset="-122"/>
              </a:rPr>
              <a:t>03</a:t>
            </a:r>
            <a:endParaRPr lang="en-US" altLang="zh-CN" sz="2800" dirty="0" smtClean="0">
              <a:ln>
                <a:gradFill flip="none" rotWithShape="1">
                  <a:gsLst>
                    <a:gs pos="0">
                      <a:srgbClr val="C00000"/>
                    </a:gs>
                    <a:gs pos="100000">
                      <a:prstClr val="white">
                        <a:alpha val="0"/>
                      </a:prstClr>
                    </a:gs>
                  </a:gsLst>
                  <a:lin ang="5400000" scaled="1"/>
                  <a:tileRect/>
                </a:gradFill>
              </a:ln>
              <a:noFill/>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1412006" y="4621031"/>
            <a:ext cx="1487017" cy="476734"/>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ctr" defTabSz="914400" eaLnBrk="1" fontAlgn="auto" latinLnBrk="0" hangingPunct="1">
              <a:lnSpc>
                <a:spcPct val="140000"/>
              </a:lnSpc>
              <a:spcBef>
                <a:spcPts val="0"/>
              </a:spcBef>
              <a:spcAft>
                <a:spcPts val="0"/>
              </a:spcAft>
              <a:buClrTx/>
              <a:buSzTx/>
              <a:buFontTx/>
              <a:buNone/>
              <a:defRPr/>
            </a:pPr>
            <a:r>
              <a:rPr kumimoji="0" lang="zh-CN" altLang="en-US" sz="2000" b="1" i="0" u="none" strike="noStrike" kern="0" cap="none" spc="0" normalizeH="0" baseline="0" noProof="0" dirty="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添加标题</a:t>
            </a:r>
            <a:endParaRPr kumimoji="0" lang="zh-CN" altLang="en-US" sz="2000" b="1" i="0" u="none" strike="noStrike" kern="0" cap="none" spc="0" normalizeH="0" baseline="0" noProof="0" dirty="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endParaRPr>
          </a:p>
        </p:txBody>
      </p:sp>
      <p:sp>
        <p:nvSpPr>
          <p:cNvPr id="31" name="文本框 30"/>
          <p:cNvSpPr txBox="1"/>
          <p:nvPr/>
        </p:nvSpPr>
        <p:spPr>
          <a:xfrm>
            <a:off x="1057780" y="5101792"/>
            <a:ext cx="2195467" cy="812530"/>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a:t>
            </a:r>
            <a:r>
              <a:rPr kumimoji="0" lang="zh-CN" altLang="en-US" sz="12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文案</a:t>
            </a:r>
            <a:endPar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3"/>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4"/>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下一步工作计划</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5"/>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6"/>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9" name="图片 48" descr="图片2-22"/>
          <p:cNvPicPr>
            <a:picLocks noChangeAspect="1"/>
          </p:cNvPicPr>
          <p:nvPr>
            <p:custDataLst>
              <p:tags r:id="rId7"/>
            </p:custDataLst>
          </p:nvPr>
        </p:nvPicPr>
        <p:blipFill>
          <a:blip r:embed="rId8"/>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文本框 7"/>
          <p:cNvSpPr txBox="1"/>
          <p:nvPr/>
        </p:nvSpPr>
        <p:spPr>
          <a:xfrm>
            <a:off x="707024" y="1559946"/>
            <a:ext cx="3479383" cy="553613"/>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l" defTabSz="914400" eaLnBrk="1" fontAlgn="auto" latinLnBrk="0" hangingPunct="1">
              <a:lnSpc>
                <a:spcPct val="140000"/>
              </a:lnSpc>
              <a:spcBef>
                <a:spcPts val="0"/>
              </a:spcBef>
              <a:spcAft>
                <a:spcPts val="0"/>
              </a:spcAft>
              <a:buClrTx/>
              <a:buSzTx/>
              <a:buFontTx/>
              <a:buNone/>
              <a:defRPr/>
            </a:pPr>
            <a:r>
              <a:rPr kumimoji="0" lang="zh-CN" altLang="en-US"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cs typeface="微软雅黑" panose="020B0503020204020204" pitchFamily="34" charset="-122"/>
              </a:rPr>
              <a:t>团结奋斗 </a:t>
            </a:r>
            <a:r>
              <a:rPr kumimoji="0" lang="zh-CN" altLang="en-US" sz="2400" b="1"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创建美好未来</a:t>
            </a:r>
            <a:endParaRPr kumimoji="0" lang="zh-CN" altLang="en-US" sz="24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707024" y="2141837"/>
            <a:ext cx="5172915" cy="812530"/>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与关键词标题相关的具体内容在这里输入你的正文阐述与关键词标题相关的具体内容，若字数太多酌情删减</a:t>
            </a:r>
            <a:r>
              <a:rPr kumimoji="0" lang="zh-CN" altLang="en-US" sz="12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文案</a:t>
            </a:r>
            <a:endPar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10" name="图片 9" descr="G:/学校照片/校园照片/DSC_1254.JPGDSC_1254"/>
          <p:cNvPicPr>
            <a:picLocks noChangeAspect="1"/>
          </p:cNvPicPr>
          <p:nvPr/>
        </p:nvPicPr>
        <p:blipFill>
          <a:blip r:embed="rId2"/>
          <a:srcRect t="13496" b="13496"/>
          <a:stretch>
            <a:fillRect/>
          </a:stretch>
        </p:blipFill>
        <p:spPr>
          <a:xfrm>
            <a:off x="707025" y="3247133"/>
            <a:ext cx="4964570" cy="2419107"/>
          </a:xfrm>
          <a:custGeom>
            <a:avLst/>
            <a:gdLst>
              <a:gd name="connsiteX0" fmla="*/ 0 w 4964570"/>
              <a:gd name="connsiteY0" fmla="*/ 0 h 2419107"/>
              <a:gd name="connsiteX1" fmla="*/ 4964570 w 4964570"/>
              <a:gd name="connsiteY1" fmla="*/ 0 h 2419107"/>
              <a:gd name="connsiteX2" fmla="*/ 4964570 w 4964570"/>
              <a:gd name="connsiteY2" fmla="*/ 2419107 h 2419107"/>
              <a:gd name="connsiteX3" fmla="*/ 0 w 4964570"/>
              <a:gd name="connsiteY3" fmla="*/ 2419107 h 2419107"/>
            </a:gdLst>
            <a:ahLst/>
            <a:cxnLst>
              <a:cxn ang="0">
                <a:pos x="connsiteX0" y="connsiteY0"/>
              </a:cxn>
              <a:cxn ang="0">
                <a:pos x="connsiteX1" y="connsiteY1"/>
              </a:cxn>
              <a:cxn ang="0">
                <a:pos x="connsiteX2" y="connsiteY2"/>
              </a:cxn>
              <a:cxn ang="0">
                <a:pos x="connsiteX3" y="connsiteY3"/>
              </a:cxn>
            </a:cxnLst>
            <a:rect l="l" t="t" r="r" b="b"/>
            <a:pathLst>
              <a:path w="4964570" h="2419107">
                <a:moveTo>
                  <a:pt x="0" y="0"/>
                </a:moveTo>
                <a:lnTo>
                  <a:pt x="4964570" y="0"/>
                </a:lnTo>
                <a:lnTo>
                  <a:pt x="4964570" y="2419107"/>
                </a:lnTo>
                <a:lnTo>
                  <a:pt x="0" y="2419107"/>
                </a:lnTo>
                <a:close/>
              </a:path>
            </a:pathLst>
          </a:custGeom>
        </p:spPr>
      </p:pic>
      <p:sp>
        <p:nvSpPr>
          <p:cNvPr id="11" name="矩形: 圆角 3"/>
          <p:cNvSpPr/>
          <p:nvPr/>
        </p:nvSpPr>
        <p:spPr>
          <a:xfrm>
            <a:off x="6220006" y="1696124"/>
            <a:ext cx="5308379" cy="1258243"/>
          </a:xfrm>
          <a:prstGeom prst="roundRect">
            <a:avLst>
              <a:gd name="adj" fmla="val 6242"/>
            </a:avLst>
          </a:prstGeom>
          <a:solidFill>
            <a:sysClr val="window" lastClr="FFFFFF"/>
          </a:solidFill>
          <a:ln w="12700" cap="flat" cmpd="sng" algn="ctr">
            <a:noFill/>
            <a:prstDash val="solid"/>
            <a:miter lim="800000"/>
          </a:ln>
          <a:effectLst>
            <a:outerShdw blurRad="508000" dist="190500" dir="5400000" sx="95000" sy="95000" algn="t" rotWithShape="0">
              <a:srgbClr val="44546A">
                <a:alpha val="20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2" name="文本框 11"/>
          <p:cNvSpPr txBox="1"/>
          <p:nvPr/>
        </p:nvSpPr>
        <p:spPr>
          <a:xfrm>
            <a:off x="6449512" y="1696124"/>
            <a:ext cx="668917" cy="609398"/>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l" defTabSz="914400" eaLnBrk="1" fontAlgn="auto" latinLnBrk="0" hangingPunct="1">
              <a:lnSpc>
                <a:spcPct val="140000"/>
              </a:lnSpc>
              <a:spcBef>
                <a:spcPts val="0"/>
              </a:spcBef>
              <a:spcAft>
                <a:spcPts val="0"/>
              </a:spcAft>
              <a:buClrTx/>
              <a:buSzTx/>
              <a:buFontTx/>
              <a:buNone/>
              <a:defRPr/>
            </a:pPr>
            <a:r>
              <a:rPr kumimoji="0" lang="en-US" altLang="zh-CN"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01</a:t>
            </a:r>
            <a:r>
              <a:rPr kumimoji="0" lang="en-US" altLang="zh-CN" sz="2400" b="1" i="0" u="none" strike="noStrike" kern="0" cap="none" spc="0" normalizeH="0" baseline="0" noProof="0" dirty="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a:t>
            </a:r>
            <a:endParaRPr kumimoji="0" lang="zh-CN" altLang="en-US" sz="2400" b="1"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endParaRPr>
          </a:p>
        </p:txBody>
      </p:sp>
      <p:sp>
        <p:nvSpPr>
          <p:cNvPr id="13" name="文本框 12"/>
          <p:cNvSpPr txBox="1"/>
          <p:nvPr/>
        </p:nvSpPr>
        <p:spPr>
          <a:xfrm>
            <a:off x="7068117" y="1696124"/>
            <a:ext cx="2033599" cy="609398"/>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l" defTabSz="914400" eaLnBrk="1" fontAlgn="auto" latinLnBrk="0" hangingPunct="1">
              <a:lnSpc>
                <a:spcPct val="140000"/>
              </a:lnSpc>
              <a:spcBef>
                <a:spcPts val="0"/>
              </a:spcBef>
              <a:spcAft>
                <a:spcPts val="0"/>
              </a:spcAft>
              <a:buClrTx/>
              <a:buSzTx/>
              <a:buFontTx/>
              <a:buNone/>
              <a:defRPr/>
            </a:pPr>
            <a:r>
              <a:rPr kumimoji="0" lang="zh-CN" altLang="en-US"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添加标题</a:t>
            </a:r>
            <a:endParaRPr kumimoji="0" lang="zh-CN" altLang="en-US"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endParaRPr>
          </a:p>
        </p:txBody>
      </p:sp>
      <p:sp>
        <p:nvSpPr>
          <p:cNvPr id="14" name="文本框 13"/>
          <p:cNvSpPr txBox="1"/>
          <p:nvPr/>
        </p:nvSpPr>
        <p:spPr>
          <a:xfrm>
            <a:off x="6437938" y="2261870"/>
            <a:ext cx="4893678" cy="572464"/>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a:t>
            </a:r>
            <a:r>
              <a:rPr kumimoji="0" lang="zh-CN" altLang="en-US" sz="12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阐述</a:t>
            </a:r>
            <a:endPar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15" name="组合 14"/>
          <p:cNvGrpSpPr/>
          <p:nvPr/>
        </p:nvGrpSpPr>
        <p:grpSpPr>
          <a:xfrm flipH="1">
            <a:off x="10463977" y="1805220"/>
            <a:ext cx="817612" cy="251254"/>
            <a:chOff x="8740739" y="3163434"/>
            <a:chExt cx="817612" cy="251254"/>
          </a:xfrm>
          <a:gradFill>
            <a:gsLst>
              <a:gs pos="0">
                <a:srgbClr val="FFC000">
                  <a:lumMod val="20000"/>
                  <a:lumOff val="80000"/>
                </a:srgbClr>
              </a:gs>
              <a:gs pos="100000">
                <a:srgbClr val="D4A65A"/>
              </a:gs>
            </a:gsLst>
            <a:lin ang="5400000" scaled="1"/>
          </a:gradFill>
        </p:grpSpPr>
        <p:sp>
          <p:nvSpPr>
            <p:cNvPr id="16" name="星形: 五角 23"/>
            <p:cNvSpPr/>
            <p:nvPr/>
          </p:nvSpPr>
          <p:spPr>
            <a:xfrm flipH="1">
              <a:off x="9380796" y="3206797"/>
              <a:ext cx="177555" cy="164528"/>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sym typeface="思源黑体 CN Light" panose="020B0300000000000000" pitchFamily="34" charset="-122"/>
              </a:endParaRPr>
            </a:p>
          </p:txBody>
        </p:sp>
        <p:sp>
          <p:nvSpPr>
            <p:cNvPr id="17" name="星形: 五角 24"/>
            <p:cNvSpPr/>
            <p:nvPr/>
          </p:nvSpPr>
          <p:spPr>
            <a:xfrm flipH="1">
              <a:off x="9076914" y="3178396"/>
              <a:ext cx="238854" cy="221330"/>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sym typeface="思源黑体 CN Light" panose="020B0300000000000000" pitchFamily="34" charset="-122"/>
              </a:endParaRPr>
            </a:p>
          </p:txBody>
        </p:sp>
        <p:sp>
          <p:nvSpPr>
            <p:cNvPr id="18" name="星形: 五角 25"/>
            <p:cNvSpPr/>
            <p:nvPr/>
          </p:nvSpPr>
          <p:spPr>
            <a:xfrm flipH="1">
              <a:off x="8740739" y="3163434"/>
              <a:ext cx="271147" cy="251254"/>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sym typeface="思源黑体 CN Light" panose="020B0300000000000000" pitchFamily="34" charset="-122"/>
              </a:endParaRPr>
            </a:p>
          </p:txBody>
        </p:sp>
      </p:grpSp>
      <p:sp>
        <p:nvSpPr>
          <p:cNvPr id="19" name="矩形: 圆角 3"/>
          <p:cNvSpPr/>
          <p:nvPr/>
        </p:nvSpPr>
        <p:spPr>
          <a:xfrm>
            <a:off x="6220006" y="3073574"/>
            <a:ext cx="5308379" cy="1258243"/>
          </a:xfrm>
          <a:prstGeom prst="roundRect">
            <a:avLst>
              <a:gd name="adj" fmla="val 6242"/>
            </a:avLst>
          </a:prstGeom>
          <a:solidFill>
            <a:sysClr val="window" lastClr="FFFFFF"/>
          </a:solidFill>
          <a:ln w="12700" cap="flat" cmpd="sng" algn="ctr">
            <a:noFill/>
            <a:prstDash val="solid"/>
            <a:miter lim="800000"/>
          </a:ln>
          <a:effectLst>
            <a:outerShdw blurRad="508000" dist="190500" dir="5400000" sx="95000" sy="95000" algn="t" rotWithShape="0">
              <a:srgbClr val="44546A">
                <a:alpha val="20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20" name="文本框 19"/>
          <p:cNvSpPr txBox="1"/>
          <p:nvPr/>
        </p:nvSpPr>
        <p:spPr>
          <a:xfrm>
            <a:off x="6449512" y="3073574"/>
            <a:ext cx="668917" cy="553613"/>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l" defTabSz="914400" eaLnBrk="1" fontAlgn="auto" latinLnBrk="0" hangingPunct="1">
              <a:lnSpc>
                <a:spcPct val="140000"/>
              </a:lnSpc>
              <a:spcBef>
                <a:spcPts val="0"/>
              </a:spcBef>
              <a:spcAft>
                <a:spcPts val="0"/>
              </a:spcAft>
              <a:buClrTx/>
              <a:buSzTx/>
              <a:buFontTx/>
              <a:buNone/>
              <a:defRPr/>
            </a:pPr>
            <a:r>
              <a:rPr kumimoji="0" lang="en-US" altLang="zh-CN"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02.</a:t>
            </a:r>
            <a:endParaRPr kumimoji="0" lang="en-US" altLang="zh-CN"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endParaRPr>
          </a:p>
        </p:txBody>
      </p:sp>
      <p:sp>
        <p:nvSpPr>
          <p:cNvPr id="21" name="文本框 20"/>
          <p:cNvSpPr txBox="1"/>
          <p:nvPr/>
        </p:nvSpPr>
        <p:spPr>
          <a:xfrm>
            <a:off x="7068117" y="3073574"/>
            <a:ext cx="2033599" cy="609398"/>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l" defTabSz="914400" eaLnBrk="1" fontAlgn="auto" latinLnBrk="0" hangingPunct="1">
              <a:lnSpc>
                <a:spcPct val="140000"/>
              </a:lnSpc>
              <a:spcBef>
                <a:spcPts val="0"/>
              </a:spcBef>
              <a:spcAft>
                <a:spcPts val="0"/>
              </a:spcAft>
              <a:buClrTx/>
              <a:buSzTx/>
              <a:buFontTx/>
              <a:buNone/>
              <a:defRPr/>
            </a:pPr>
            <a:r>
              <a:rPr kumimoji="0" lang="zh-CN" altLang="en-US"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添加标题</a:t>
            </a:r>
            <a:endParaRPr kumimoji="0" lang="zh-CN" altLang="en-US"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endParaRPr>
          </a:p>
        </p:txBody>
      </p:sp>
      <p:sp>
        <p:nvSpPr>
          <p:cNvPr id="22" name="文本框 21"/>
          <p:cNvSpPr txBox="1"/>
          <p:nvPr/>
        </p:nvSpPr>
        <p:spPr>
          <a:xfrm>
            <a:off x="6437938" y="3639320"/>
            <a:ext cx="4893678" cy="572464"/>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a:t>
            </a:r>
            <a:r>
              <a:rPr kumimoji="0" lang="zh-CN" altLang="en-US" sz="12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阐述</a:t>
            </a:r>
            <a:endPar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23" name="组合 22"/>
          <p:cNvGrpSpPr/>
          <p:nvPr/>
        </p:nvGrpSpPr>
        <p:grpSpPr>
          <a:xfrm flipH="1">
            <a:off x="10463977" y="3182670"/>
            <a:ext cx="817612" cy="251254"/>
            <a:chOff x="8740739" y="3163434"/>
            <a:chExt cx="817612" cy="251254"/>
          </a:xfrm>
          <a:gradFill>
            <a:gsLst>
              <a:gs pos="0">
                <a:srgbClr val="FFC000">
                  <a:lumMod val="20000"/>
                  <a:lumOff val="80000"/>
                </a:srgbClr>
              </a:gs>
              <a:gs pos="100000">
                <a:srgbClr val="D4A65A"/>
              </a:gs>
            </a:gsLst>
            <a:lin ang="5400000" scaled="1"/>
          </a:gradFill>
        </p:grpSpPr>
        <p:sp>
          <p:nvSpPr>
            <p:cNvPr id="24" name="星形: 五角 23"/>
            <p:cNvSpPr/>
            <p:nvPr/>
          </p:nvSpPr>
          <p:spPr>
            <a:xfrm flipH="1">
              <a:off x="9380796" y="3206797"/>
              <a:ext cx="177555" cy="164528"/>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sym typeface="思源黑体 CN Light" panose="020B0300000000000000" pitchFamily="34" charset="-122"/>
              </a:endParaRPr>
            </a:p>
          </p:txBody>
        </p:sp>
        <p:sp>
          <p:nvSpPr>
            <p:cNvPr id="25" name="星形: 五角 24"/>
            <p:cNvSpPr/>
            <p:nvPr/>
          </p:nvSpPr>
          <p:spPr>
            <a:xfrm flipH="1">
              <a:off x="9076914" y="3178396"/>
              <a:ext cx="238854" cy="221330"/>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sym typeface="思源黑体 CN Light" panose="020B0300000000000000" pitchFamily="34" charset="-122"/>
              </a:endParaRPr>
            </a:p>
          </p:txBody>
        </p:sp>
        <p:sp>
          <p:nvSpPr>
            <p:cNvPr id="26" name="星形: 五角 25"/>
            <p:cNvSpPr/>
            <p:nvPr/>
          </p:nvSpPr>
          <p:spPr>
            <a:xfrm flipH="1">
              <a:off x="8740739" y="3163434"/>
              <a:ext cx="271147" cy="251254"/>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sym typeface="思源黑体 CN Light" panose="020B0300000000000000" pitchFamily="34" charset="-122"/>
              </a:endParaRPr>
            </a:p>
          </p:txBody>
        </p:sp>
      </p:grpSp>
      <p:sp>
        <p:nvSpPr>
          <p:cNvPr id="31" name="矩形: 圆角 3"/>
          <p:cNvSpPr/>
          <p:nvPr/>
        </p:nvSpPr>
        <p:spPr>
          <a:xfrm>
            <a:off x="6220006" y="4447627"/>
            <a:ext cx="5308379" cy="1258243"/>
          </a:xfrm>
          <a:prstGeom prst="roundRect">
            <a:avLst>
              <a:gd name="adj" fmla="val 6242"/>
            </a:avLst>
          </a:prstGeom>
          <a:solidFill>
            <a:sysClr val="window" lastClr="FFFFFF"/>
          </a:solidFill>
          <a:ln w="12700" cap="flat" cmpd="sng" algn="ctr">
            <a:noFill/>
            <a:prstDash val="solid"/>
            <a:miter lim="800000"/>
          </a:ln>
          <a:effectLst>
            <a:outerShdw blurRad="508000" dist="190500" dir="5400000" sx="95000" sy="95000" algn="t" rotWithShape="0">
              <a:srgbClr val="44546A">
                <a:alpha val="20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2" name="文本框 31"/>
          <p:cNvSpPr txBox="1"/>
          <p:nvPr/>
        </p:nvSpPr>
        <p:spPr>
          <a:xfrm>
            <a:off x="6449512" y="4447627"/>
            <a:ext cx="668917" cy="553613"/>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l" defTabSz="914400" eaLnBrk="1" fontAlgn="auto" latinLnBrk="0" hangingPunct="1">
              <a:lnSpc>
                <a:spcPct val="140000"/>
              </a:lnSpc>
              <a:spcBef>
                <a:spcPts val="0"/>
              </a:spcBef>
              <a:spcAft>
                <a:spcPts val="0"/>
              </a:spcAft>
              <a:buClrTx/>
              <a:buSzTx/>
              <a:buFontTx/>
              <a:buNone/>
              <a:defRPr/>
            </a:pPr>
            <a:r>
              <a:rPr kumimoji="0" lang="en-US" altLang="zh-CN"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03.</a:t>
            </a:r>
            <a:endParaRPr kumimoji="0" lang="en-US" altLang="zh-CN"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endParaRPr>
          </a:p>
        </p:txBody>
      </p:sp>
      <p:sp>
        <p:nvSpPr>
          <p:cNvPr id="33" name="文本框 32"/>
          <p:cNvSpPr txBox="1"/>
          <p:nvPr/>
        </p:nvSpPr>
        <p:spPr>
          <a:xfrm>
            <a:off x="7068117" y="4447627"/>
            <a:ext cx="2033599" cy="609398"/>
          </a:xfrm>
          <a:prstGeom prst="rect">
            <a:avLst/>
          </a:prstGeom>
          <a:noFill/>
          <a:ln>
            <a:noFill/>
          </a:ln>
        </p:spPr>
        <p:txBody>
          <a:bodyPr vert="horz" wrap="square" rtlCol="0">
            <a:spAutoFit/>
          </a:bodyPr>
          <a:lstStyle>
            <a:defPPr>
              <a:defRPr lang="zh-CN"/>
            </a:defPPr>
            <a:lvl1pPr algn="dist">
              <a:lnSpc>
                <a:spcPct val="140000"/>
              </a:lnSpc>
              <a:defRPr sz="2000" b="1">
                <a:gradFill>
                  <a:gsLst>
                    <a:gs pos="21000">
                      <a:srgbClr val="C00000"/>
                    </a:gs>
                    <a:gs pos="54000">
                      <a:srgbClr val="E30802"/>
                    </a:gs>
                    <a:gs pos="83000">
                      <a:srgbClr val="C00000"/>
                    </a:gs>
                  </a:gsLst>
                  <a:lin ang="5400000" scaled="1"/>
                </a:gradFill>
                <a:effectLst>
                  <a:outerShdw blurRad="50800" dist="38100" dir="5400000" algn="t" rotWithShape="0">
                    <a:prstClr val="black">
                      <a:alpha val="15000"/>
                    </a:prstClr>
                  </a:outerShdw>
                </a:effectLst>
                <a:latin typeface="思源宋体" panose="02020400000000000000" pitchFamily="18" charset="-122"/>
                <a:ea typeface="思源宋体" panose="02020400000000000000" pitchFamily="18" charset="-122"/>
              </a:defRPr>
            </a:lvl1pPr>
          </a:lstStyle>
          <a:p>
            <a:pPr marL="0" marR="0" lvl="0" indent="0" algn="l" defTabSz="914400" eaLnBrk="1" fontAlgn="auto" latinLnBrk="0" hangingPunct="1">
              <a:lnSpc>
                <a:spcPct val="140000"/>
              </a:lnSpc>
              <a:spcBef>
                <a:spcPts val="0"/>
              </a:spcBef>
              <a:spcAft>
                <a:spcPts val="0"/>
              </a:spcAft>
              <a:buClrTx/>
              <a:buSzTx/>
              <a:buFontTx/>
              <a:buNone/>
              <a:defRPr/>
            </a:pPr>
            <a:r>
              <a:rPr kumimoji="0" lang="zh-CN" altLang="en-US"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rPr>
              <a:t>添加标题</a:t>
            </a:r>
            <a:endParaRPr kumimoji="0" lang="zh-CN" altLang="en-US" sz="2400" b="1" i="0" u="none" strike="noStrike" kern="0" cap="none" spc="0" normalizeH="0" baseline="0" noProof="0" dirty="0" smtClean="0">
              <a:ln>
                <a:noFill/>
              </a:ln>
              <a:gradFill>
                <a:gsLst>
                  <a:gs pos="0">
                    <a:srgbClr val="E50101"/>
                  </a:gs>
                  <a:gs pos="100000">
                    <a:srgbClr val="B30101"/>
                  </a:gs>
                </a:gsLst>
                <a:lin ang="2700000" scaled="0"/>
              </a:gradFill>
              <a:effectLst/>
              <a:uLnTx/>
              <a:uFillTx/>
              <a:latin typeface="微软雅黑" panose="020B0503020204020204" pitchFamily="34" charset="-122"/>
              <a:ea typeface="微软雅黑" panose="020B0503020204020204" pitchFamily="34" charset="-122"/>
            </a:endParaRPr>
          </a:p>
        </p:txBody>
      </p:sp>
      <p:sp>
        <p:nvSpPr>
          <p:cNvPr id="34" name="文本框 33"/>
          <p:cNvSpPr txBox="1"/>
          <p:nvPr/>
        </p:nvSpPr>
        <p:spPr>
          <a:xfrm>
            <a:off x="6437938" y="5013373"/>
            <a:ext cx="4893678" cy="572464"/>
          </a:xfrm>
          <a:prstGeom prst="rect">
            <a:avLst/>
          </a:prstGeom>
        </p:spPr>
        <p:txBody>
          <a:bodyPr wrap="square">
            <a:spAutoFit/>
          </a:bodyPr>
          <a:lstStyle>
            <a:defPPr>
              <a:defRPr lang="zh-CN"/>
            </a:defPPr>
            <a:lvl1pPr algn="ctr">
              <a:lnSpc>
                <a:spcPct val="130000"/>
              </a:lnSpc>
              <a:defRPr sz="12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a:t>
            </a:r>
            <a:r>
              <a:rPr kumimoji="0" lang="zh-CN" altLang="en-US" sz="1200" b="0"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阐述</a:t>
            </a:r>
            <a:endParaRPr kumimoji="0" lang="zh-CN" altLang="en-US" sz="12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35" name="组合 34"/>
          <p:cNvGrpSpPr/>
          <p:nvPr/>
        </p:nvGrpSpPr>
        <p:grpSpPr>
          <a:xfrm flipH="1">
            <a:off x="10463977" y="4556723"/>
            <a:ext cx="817612" cy="251254"/>
            <a:chOff x="8740739" y="3163434"/>
            <a:chExt cx="817612" cy="251254"/>
          </a:xfrm>
          <a:gradFill>
            <a:gsLst>
              <a:gs pos="0">
                <a:srgbClr val="FFC000">
                  <a:lumMod val="20000"/>
                  <a:lumOff val="80000"/>
                </a:srgbClr>
              </a:gs>
              <a:gs pos="100000">
                <a:srgbClr val="D4A65A"/>
              </a:gs>
            </a:gsLst>
            <a:lin ang="5400000" scaled="1"/>
          </a:gradFill>
        </p:grpSpPr>
        <p:sp>
          <p:nvSpPr>
            <p:cNvPr id="36" name="星形: 五角 23"/>
            <p:cNvSpPr/>
            <p:nvPr/>
          </p:nvSpPr>
          <p:spPr>
            <a:xfrm flipH="1">
              <a:off x="9380796" y="3206797"/>
              <a:ext cx="177555" cy="164528"/>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sym typeface="思源黑体 CN Light" panose="020B0300000000000000" pitchFamily="34" charset="-122"/>
              </a:endParaRPr>
            </a:p>
          </p:txBody>
        </p:sp>
        <p:sp>
          <p:nvSpPr>
            <p:cNvPr id="37" name="星形: 五角 24"/>
            <p:cNvSpPr/>
            <p:nvPr/>
          </p:nvSpPr>
          <p:spPr>
            <a:xfrm flipH="1">
              <a:off x="9076914" y="3178396"/>
              <a:ext cx="238854" cy="221330"/>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sym typeface="思源黑体 CN Light" panose="020B0300000000000000" pitchFamily="34" charset="-122"/>
              </a:endParaRPr>
            </a:p>
          </p:txBody>
        </p:sp>
        <p:sp>
          <p:nvSpPr>
            <p:cNvPr id="38" name="星形: 五角 25"/>
            <p:cNvSpPr/>
            <p:nvPr/>
          </p:nvSpPr>
          <p:spPr>
            <a:xfrm flipH="1">
              <a:off x="8740739" y="3163434"/>
              <a:ext cx="271147" cy="251254"/>
            </a:xfrm>
            <a:prstGeom prst="star5">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sym typeface="思源黑体 CN Light" panose="020B0300000000000000" pitchFamily="34" charset="-122"/>
              </a:endParaRPr>
            </a:p>
          </p:txBody>
        </p:sp>
      </p:gr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3"/>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4"/>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下一步工作计划</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5"/>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文本框 47"/>
            <p:cNvSpPr txBox="1"/>
            <p:nvPr>
              <p:custDataLst>
                <p:tags r:id="rId6"/>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9" name="图片 48" descr="图片2-22"/>
          <p:cNvPicPr>
            <a:picLocks noChangeAspect="1"/>
          </p:cNvPicPr>
          <p:nvPr>
            <p:custDataLst>
              <p:tags r:id="rId7"/>
            </p:custDataLst>
          </p:nvPr>
        </p:nvPicPr>
        <p:blipFill>
          <a:blip r:embed="rId8"/>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27" name="图片 26"/>
          <p:cNvPicPr>
            <a:picLocks noChangeAspect="1"/>
          </p:cNvPicPr>
          <p:nvPr/>
        </p:nvPicPr>
        <p:blipFill rotWithShape="1">
          <a:blip r:embed="rId2">
            <a:extLst>
              <a:ext uri="{28A0092B-C50C-407E-A947-70E740481C1C}">
                <a14:useLocalDpi xmlns:a14="http://schemas.microsoft.com/office/drawing/2010/main" val="0"/>
              </a:ext>
            </a:extLst>
          </a:blip>
          <a:srcRect t="53500" r="80878"/>
          <a:stretch>
            <a:fillRect/>
          </a:stretch>
        </p:blipFill>
        <p:spPr>
          <a:xfrm flipH="1">
            <a:off x="8169605" y="1030014"/>
            <a:ext cx="3834683" cy="5827986"/>
          </a:xfrm>
          <a:prstGeom prst="rect">
            <a:avLst/>
          </a:prstGeom>
        </p:spPr>
      </p:pic>
      <p:sp>
        <p:nvSpPr>
          <p:cNvPr id="30" name="文本框 29"/>
          <p:cNvSpPr txBox="1"/>
          <p:nvPr/>
        </p:nvSpPr>
        <p:spPr>
          <a:xfrm flipH="1">
            <a:off x="590125" y="1988990"/>
            <a:ext cx="8336059" cy="1208405"/>
          </a:xfrm>
          <a:prstGeom prst="rect">
            <a:avLst/>
          </a:prstGeom>
          <a:noFill/>
        </p:spPr>
        <p:txBody>
          <a:bodyPr wrap="square">
            <a:spAutoFit/>
            <a:scene3d>
              <a:camera prst="orthographicFront"/>
              <a:lightRig rig="contrasting" dir="t">
                <a:rot lat="0" lon="0" rev="21594000"/>
              </a:lightRig>
            </a:scene3d>
          </a:bodyPr>
          <a:lstStyle>
            <a:defPPr>
              <a:defRPr lang="zh-CN"/>
            </a:defPPr>
            <a:lvl1pPr algn="ctr">
              <a:lnSpc>
                <a:spcPct val="110000"/>
              </a:lnSpc>
              <a:defRPr sz="8000" i="1">
                <a:ln w="9525">
                  <a:noFill/>
                </a:ln>
                <a:gradFill flip="none" rotWithShape="1">
                  <a:gsLst>
                    <a:gs pos="90000">
                      <a:srgbClr val="FFAB2F"/>
                    </a:gs>
                    <a:gs pos="52000">
                      <a:srgbClr val="FFE4BB"/>
                    </a:gs>
                  </a:gsLst>
                  <a:lin ang="5400000" scaled="1"/>
                  <a:tileRect/>
                </a:gradFill>
                <a:effectLst>
                  <a:outerShdw blurRad="50800" dist="76200" dir="5400000" algn="t" rotWithShape="0">
                    <a:srgbClr val="800000"/>
                  </a:outerShdw>
                </a:effectLst>
                <a:latin typeface="思源宋体 Heavy" panose="02020900000000000000" pitchFamily="18" charset="-122"/>
                <a:ea typeface="思源宋体 Heavy" panose="02020900000000000000" pitchFamily="18" charset="-122"/>
              </a:defRPr>
            </a:lvl1pPr>
            <a:lvl2pPr>
              <a:defRPr/>
            </a:lvl2pPr>
            <a:lvl3pPr>
              <a:defRPr/>
            </a:lvl3pPr>
            <a:lvl4pPr>
              <a:defRPr/>
            </a:lvl4pPr>
            <a:lvl5pPr>
              <a:defRPr/>
            </a:lvl5pPr>
            <a:lvl6pPr>
              <a:defRPr/>
            </a:lvl6pPr>
            <a:lvl7pPr>
              <a:defRPr/>
            </a:lvl7pPr>
            <a:lvl8pPr>
              <a:defRPr/>
            </a:lvl8pPr>
            <a:lvl9pPr>
              <a:defRPr/>
            </a:lvl9pPr>
          </a:lstStyle>
          <a:p>
            <a:pPr algn="l"/>
            <a:r>
              <a:rPr lang="zh-CN" altLang="en-US" sz="6600" b="1" i="0" dirty="0">
                <a:gradFill flip="none" rotWithShape="1">
                  <a:gsLst>
                    <a:gs pos="100000">
                      <a:srgbClr val="FFF5EC"/>
                    </a:gs>
                    <a:gs pos="7000">
                      <a:srgbClr val="FDBC75"/>
                    </a:gs>
                    <a:gs pos="0">
                      <a:srgbClr val="FFC751"/>
                    </a:gs>
                  </a:gsLst>
                  <a:lin ang="2700000" scaled="1"/>
                  <a:tileRect/>
                </a:gradFill>
                <a:effectLst>
                  <a:outerShdw blurRad="50800" dist="76200" dir="5400000" algn="t" rotWithShape="0">
                    <a:srgbClr val="800000">
                      <a:alpha val="54000"/>
                    </a:srgbClr>
                  </a:outerShdw>
                </a:effectLst>
                <a:latin typeface="微软雅黑" panose="020B0503020204020204" pitchFamily="34" charset="-122"/>
                <a:ea typeface="微软雅黑" panose="020B0503020204020204" pitchFamily="34" charset="-122"/>
                <a:cs typeface="微软雅黑" panose="020B0503020204020204" pitchFamily="34" charset="-122"/>
              </a:rPr>
              <a:t>不</a:t>
            </a:r>
            <a:r>
              <a:rPr lang="zh-CN" altLang="en-US" sz="6600" b="1" i="0" dirty="0" smtClean="0">
                <a:gradFill flip="none" rotWithShape="1">
                  <a:gsLst>
                    <a:gs pos="100000">
                      <a:srgbClr val="FFF5EC"/>
                    </a:gs>
                    <a:gs pos="7000">
                      <a:srgbClr val="FDBC75"/>
                    </a:gs>
                    <a:gs pos="0">
                      <a:srgbClr val="FFC751"/>
                    </a:gs>
                  </a:gsLst>
                  <a:lin ang="2700000" scaled="1"/>
                  <a:tileRect/>
                </a:gradFill>
                <a:effectLst>
                  <a:outerShdw blurRad="50800" dist="76200" dir="5400000" algn="t" rotWithShape="0">
                    <a:srgbClr val="800000">
                      <a:alpha val="54000"/>
                    </a:srgbClr>
                  </a:outerShdw>
                </a:effectLst>
                <a:latin typeface="微软雅黑" panose="020B0503020204020204" pitchFamily="34" charset="-122"/>
                <a:ea typeface="微软雅黑" panose="020B0503020204020204" pitchFamily="34" charset="-122"/>
                <a:cs typeface="微软雅黑" panose="020B0503020204020204" pitchFamily="34" charset="-122"/>
              </a:rPr>
              <a:t>忘初心  砥砺前行</a:t>
            </a:r>
            <a:endParaRPr lang="zh-CN" altLang="en-US" sz="6600" b="1" i="0" dirty="0">
              <a:gradFill flip="none" rotWithShape="1">
                <a:gsLst>
                  <a:gs pos="100000">
                    <a:srgbClr val="FFF5EC"/>
                  </a:gs>
                  <a:gs pos="7000">
                    <a:srgbClr val="FDBC75"/>
                  </a:gs>
                  <a:gs pos="0">
                    <a:srgbClr val="FFC751"/>
                  </a:gs>
                </a:gsLst>
                <a:lin ang="2700000" scaled="1"/>
                <a:tileRect/>
              </a:gradFill>
              <a:effectLst>
                <a:outerShdw blurRad="50800" dist="76200" dir="5400000" algn="t" rotWithShape="0">
                  <a:srgbClr val="800000">
                    <a:alpha val="54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圆角矩形 31"/>
          <p:cNvSpPr/>
          <p:nvPr/>
        </p:nvSpPr>
        <p:spPr>
          <a:xfrm>
            <a:off x="716915" y="3853180"/>
            <a:ext cx="1929765" cy="387350"/>
          </a:xfrm>
          <a:prstGeom prst="roundRect">
            <a:avLst>
              <a:gd name="adj" fmla="val 50000"/>
            </a:avLst>
          </a:prstGeom>
          <a:gradFill flip="none" rotWithShape="1">
            <a:gsLst>
              <a:gs pos="0">
                <a:srgbClr val="FFC751"/>
              </a:gs>
              <a:gs pos="29000">
                <a:srgbClr val="FDBC75"/>
              </a:gs>
              <a:gs pos="100000">
                <a:srgbClr val="FFF5EC"/>
              </a:gs>
            </a:gsLst>
            <a:lin ang="2700000" scaled="1"/>
            <a:tileRect/>
          </a:gradFill>
          <a:ln w="12700" cap="flat" cmpd="sng" algn="ctr">
            <a:noFill/>
            <a:prstDash val="solid"/>
            <a:miter lim="800000"/>
          </a:ln>
          <a:effectLst>
            <a:outerShdw blurRad="228600" dist="38100" dir="2700000" sx="101000" sy="101000" algn="tl" rotWithShape="0">
              <a:sysClr val="windowText" lastClr="000000">
                <a:lumMod val="95000"/>
                <a:lumOff val="5000"/>
                <a:alpha val="18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endParaRPr>
          </a:p>
        </p:txBody>
      </p:sp>
      <p:sp>
        <p:nvSpPr>
          <p:cNvPr id="33" name="文本框 32"/>
          <p:cNvSpPr txBox="1"/>
          <p:nvPr/>
        </p:nvSpPr>
        <p:spPr>
          <a:xfrm flipH="1">
            <a:off x="675005" y="3875405"/>
            <a:ext cx="2002790" cy="349250"/>
          </a:xfrm>
          <a:prstGeom prst="rect">
            <a:avLst/>
          </a:prstGeom>
          <a:noFill/>
        </p:spPr>
        <p:txBody>
          <a:bodyPr wrap="square" rtlCol="0">
            <a:spAutoFit/>
          </a:bodyPr>
          <a:lstStyle/>
          <a:p>
            <a:pPr algn="ctr">
              <a:lnSpc>
                <a:spcPct val="140000"/>
              </a:lnSpc>
            </a:pPr>
            <a:r>
              <a:rPr lang="zh-CN" altLang="en-US" sz="1200" dirty="0">
                <a:solidFill>
                  <a:srgbClr val="C00000"/>
                </a:solidFill>
                <a:latin typeface="微软雅黑" panose="020B0503020204020204" pitchFamily="34" charset="-122"/>
                <a:ea typeface="微软雅黑" panose="020B0503020204020204" pitchFamily="34" charset="-122"/>
              </a:rPr>
              <a:t>汇报时间：</a:t>
            </a:r>
            <a:r>
              <a:rPr lang="en-US" altLang="zh-CN" sz="1200" dirty="0">
                <a:solidFill>
                  <a:srgbClr val="C00000"/>
                </a:solidFill>
                <a:latin typeface="微软雅黑" panose="020B0503020204020204" pitchFamily="34" charset="-122"/>
                <a:ea typeface="微软雅黑" panose="020B0503020204020204" pitchFamily="34" charset="-122"/>
              </a:rPr>
              <a:t>202X</a:t>
            </a:r>
            <a:r>
              <a:rPr lang="zh-CN" altLang="en-US" sz="1200" dirty="0">
                <a:solidFill>
                  <a:srgbClr val="C00000"/>
                </a:solidFill>
                <a:latin typeface="微软雅黑" panose="020B0503020204020204" pitchFamily="34" charset="-122"/>
                <a:ea typeface="微软雅黑" panose="020B0503020204020204" pitchFamily="34" charset="-122"/>
              </a:rPr>
              <a:t>年</a:t>
            </a:r>
            <a:r>
              <a:rPr lang="en-US" altLang="zh-CN" sz="1200" dirty="0">
                <a:solidFill>
                  <a:srgbClr val="C00000"/>
                </a:solidFill>
                <a:latin typeface="微软雅黑" panose="020B0503020204020204" pitchFamily="34" charset="-122"/>
                <a:ea typeface="微软雅黑" panose="020B0503020204020204" pitchFamily="34" charset="-122"/>
              </a:rPr>
              <a:t>XX</a:t>
            </a:r>
            <a:r>
              <a:rPr lang="zh-CN" altLang="en-US" sz="1200" dirty="0">
                <a:solidFill>
                  <a:srgbClr val="C00000"/>
                </a:solidFill>
                <a:latin typeface="微软雅黑" panose="020B0503020204020204" pitchFamily="34" charset="-122"/>
                <a:ea typeface="微软雅黑" panose="020B0503020204020204" pitchFamily="34" charset="-122"/>
              </a:rPr>
              <a:t>月</a:t>
            </a:r>
            <a:endParaRPr lang="zh-CN" altLang="en-US" sz="1200" dirty="0">
              <a:solidFill>
                <a:srgbClr val="C00000"/>
              </a:solidFill>
              <a:latin typeface="微软雅黑" panose="020B0503020204020204" pitchFamily="34" charset="-122"/>
              <a:ea typeface="微软雅黑" panose="020B0503020204020204" pitchFamily="34" charset="-122"/>
            </a:endParaRPr>
          </a:p>
        </p:txBody>
      </p:sp>
      <p:cxnSp>
        <p:nvCxnSpPr>
          <p:cNvPr id="38" name="直接连接符 37"/>
          <p:cNvCxnSpPr/>
          <p:nvPr/>
        </p:nvCxnSpPr>
        <p:spPr>
          <a:xfrm>
            <a:off x="717121" y="3424423"/>
            <a:ext cx="869941" cy="0"/>
          </a:xfrm>
          <a:prstGeom prst="line">
            <a:avLst/>
          </a:prstGeom>
          <a:ln w="19050">
            <a:solidFill>
              <a:srgbClr val="F5A982"/>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1673508" y="3215904"/>
            <a:ext cx="5368423" cy="398780"/>
          </a:xfrm>
          <a:prstGeom prst="rect">
            <a:avLst/>
          </a:prstGeom>
          <a:noFill/>
        </p:spPr>
        <p:txBody>
          <a:bodyPr wrap="square">
            <a:spAutoFit/>
          </a:bodyPr>
          <a:lstStyle/>
          <a:p>
            <a:pPr algn="dist">
              <a:defRPr/>
            </a:pPr>
            <a:r>
              <a:rPr sz="2000" dirty="0" smtClean="0">
                <a:gradFill>
                  <a:gsLst>
                    <a:gs pos="0">
                      <a:srgbClr val="FFC751"/>
                    </a:gs>
                    <a:gs pos="29000">
                      <a:srgbClr val="FDBC75"/>
                    </a:gs>
                    <a:gs pos="100000">
                      <a:srgbClr val="FFF5EC"/>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2024年青岛黄海学院党建风格PPT模版</a:t>
            </a:r>
            <a:endParaRPr sz="2000" dirty="0" smtClean="0">
              <a:gradFill>
                <a:gsLst>
                  <a:gs pos="0">
                    <a:srgbClr val="FFC751"/>
                  </a:gs>
                  <a:gs pos="29000">
                    <a:srgbClr val="FDBC75"/>
                  </a:gs>
                  <a:gs pos="100000">
                    <a:srgbClr val="FFF5EC"/>
                  </a:gs>
                </a:gsLst>
                <a:lin ang="2700000" scaled="1"/>
              </a:gra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l="63523" t="8123" b="67356"/>
          <a:stretch>
            <a:fillRect/>
          </a:stretch>
        </p:blipFill>
        <p:spPr>
          <a:xfrm>
            <a:off x="4830503" y="3612515"/>
            <a:ext cx="1382918" cy="1242848"/>
          </a:xfrm>
          <a:prstGeom prst="rect">
            <a:avLst/>
          </a:prstGeom>
        </p:spPr>
      </p:pic>
      <p:pic>
        <p:nvPicPr>
          <p:cNvPr id="44" name="图片 43"/>
          <p:cNvPicPr>
            <a:picLocks noChangeAspect="1"/>
          </p:cNvPicPr>
          <p:nvPr/>
        </p:nvPicPr>
        <p:blipFill rotWithShape="1">
          <a:blip r:embed="rId4" cstate="print">
            <a:extLst>
              <a:ext uri="{28A0092B-C50C-407E-A947-70E740481C1C}">
                <a14:useLocalDpi xmlns:a14="http://schemas.microsoft.com/office/drawing/2010/main" val="0"/>
              </a:ext>
            </a:extLst>
          </a:blip>
          <a:srcRect l="69957" t="8123" r="17545" b="77816"/>
          <a:stretch>
            <a:fillRect/>
          </a:stretch>
        </p:blipFill>
        <p:spPr>
          <a:xfrm>
            <a:off x="8169605" y="388402"/>
            <a:ext cx="1164859" cy="1752063"/>
          </a:xfrm>
          <a:prstGeom prst="rect">
            <a:avLst/>
          </a:prstGeom>
        </p:spPr>
      </p:pic>
      <p:sp>
        <p:nvSpPr>
          <p:cNvPr id="46" name="星形: 五角 62"/>
          <p:cNvSpPr/>
          <p:nvPr/>
        </p:nvSpPr>
        <p:spPr>
          <a:xfrm>
            <a:off x="6707828" y="1593736"/>
            <a:ext cx="281818" cy="281818"/>
          </a:xfrm>
          <a:prstGeom prst="star5">
            <a:avLst/>
          </a:prstGeom>
          <a:noFill/>
          <a:ln w="12700" cap="flat" cmpd="sng" algn="ctr">
            <a:solidFill>
              <a:srgbClr val="F5A9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7" name="星形: 五角 62"/>
          <p:cNvSpPr/>
          <p:nvPr/>
        </p:nvSpPr>
        <p:spPr>
          <a:xfrm>
            <a:off x="7111184" y="1593736"/>
            <a:ext cx="281818" cy="281818"/>
          </a:xfrm>
          <a:prstGeom prst="star5">
            <a:avLst/>
          </a:prstGeom>
          <a:noFill/>
          <a:ln w="12700" cap="flat" cmpd="sng" algn="ctr">
            <a:solidFill>
              <a:srgbClr val="F5A9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星形: 五角 62"/>
          <p:cNvSpPr/>
          <p:nvPr/>
        </p:nvSpPr>
        <p:spPr>
          <a:xfrm>
            <a:off x="7511063" y="1593736"/>
            <a:ext cx="281818" cy="281818"/>
          </a:xfrm>
          <a:prstGeom prst="star5">
            <a:avLst/>
          </a:prstGeom>
          <a:noFill/>
          <a:ln w="12700" cap="flat" cmpd="sng" algn="ctr">
            <a:solidFill>
              <a:srgbClr val="F5A98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 name="圆角矩形 1"/>
          <p:cNvSpPr/>
          <p:nvPr>
            <p:custDataLst>
              <p:tags r:id="rId5"/>
            </p:custDataLst>
          </p:nvPr>
        </p:nvSpPr>
        <p:spPr>
          <a:xfrm>
            <a:off x="2773680" y="3837305"/>
            <a:ext cx="1929765" cy="387350"/>
          </a:xfrm>
          <a:prstGeom prst="roundRect">
            <a:avLst>
              <a:gd name="adj" fmla="val 50000"/>
            </a:avLst>
          </a:prstGeom>
          <a:gradFill flip="none" rotWithShape="1">
            <a:gsLst>
              <a:gs pos="0">
                <a:srgbClr val="FFC751"/>
              </a:gs>
              <a:gs pos="29000">
                <a:srgbClr val="FDBC75"/>
              </a:gs>
              <a:gs pos="100000">
                <a:srgbClr val="FFF5EC"/>
              </a:gs>
            </a:gsLst>
            <a:lin ang="2700000" scaled="1"/>
            <a:tileRect/>
          </a:gradFill>
          <a:ln w="12700" cap="flat" cmpd="sng" algn="ctr">
            <a:noFill/>
            <a:prstDash val="solid"/>
            <a:miter lim="800000"/>
          </a:ln>
          <a:effectLst>
            <a:outerShdw blurRad="228600" dist="38100" dir="2700000" sx="101000" sy="101000" algn="tl" rotWithShape="0">
              <a:sysClr val="windowText" lastClr="000000">
                <a:lumMod val="95000"/>
                <a:lumOff val="5000"/>
                <a:alpha val="18000"/>
              </a:sysClr>
            </a:outerShdw>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gradFill>
                <a:gsLst>
                  <a:gs pos="1000">
                    <a:srgbClr val="DF1716"/>
                  </a:gs>
                  <a:gs pos="100000">
                    <a:srgbClr val="B80101"/>
                  </a:gs>
                </a:gsLst>
                <a:lin ang="2700000" scaled="1"/>
              </a:gra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custDataLst>
              <p:tags r:id="rId6"/>
            </p:custDataLst>
          </p:nvPr>
        </p:nvSpPr>
        <p:spPr>
          <a:xfrm flipH="1">
            <a:off x="2827020" y="3859530"/>
            <a:ext cx="1800225" cy="349250"/>
          </a:xfrm>
          <a:prstGeom prst="rect">
            <a:avLst/>
          </a:prstGeom>
          <a:noFill/>
        </p:spPr>
        <p:txBody>
          <a:bodyPr wrap="square" rtlCol="0">
            <a:spAutoFit/>
          </a:bodyPr>
          <a:p>
            <a:pPr algn="ctr">
              <a:lnSpc>
                <a:spcPct val="140000"/>
              </a:lnSpc>
            </a:pPr>
            <a:r>
              <a:rPr lang="zh-CN" altLang="en-US" sz="1200" dirty="0">
                <a:solidFill>
                  <a:srgbClr val="C00000"/>
                </a:solidFill>
                <a:latin typeface="微软雅黑" panose="020B0503020204020204" pitchFamily="34" charset="-122"/>
                <a:ea typeface="微软雅黑" panose="020B0503020204020204" pitchFamily="34" charset="-122"/>
              </a:rPr>
              <a:t>汇报人：</a:t>
            </a:r>
            <a:r>
              <a:rPr lang="en-US" altLang="zh-CN" sz="1200" dirty="0">
                <a:solidFill>
                  <a:srgbClr val="C00000"/>
                </a:solidFill>
                <a:latin typeface="微软雅黑" panose="020B0503020204020204" pitchFamily="34" charset="-122"/>
                <a:ea typeface="微软雅黑" panose="020B0503020204020204" pitchFamily="34" charset="-122"/>
              </a:rPr>
              <a:t>XXX</a:t>
            </a:r>
            <a:endParaRPr lang="en-US" altLang="zh-CN" sz="1200" dirty="0">
              <a:solidFill>
                <a:srgbClr val="C00000"/>
              </a:solidFill>
              <a:latin typeface="微软雅黑" panose="020B0503020204020204" pitchFamily="34" charset="-122"/>
              <a:ea typeface="微软雅黑" panose="020B0503020204020204" pitchFamily="34" charset="-122"/>
            </a:endParaRPr>
          </a:p>
        </p:txBody>
      </p:sp>
      <p:pic>
        <p:nvPicPr>
          <p:cNvPr id="11" name="图片 10" descr="青岛黄海学院logo-1-011"/>
          <p:cNvPicPr>
            <a:picLocks noChangeAspect="1"/>
          </p:cNvPicPr>
          <p:nvPr>
            <p:custDataLst>
              <p:tags r:id="rId7"/>
            </p:custDataLst>
          </p:nvPr>
        </p:nvPicPr>
        <p:blipFill>
          <a:blip r:embed="rId8"/>
          <a:stretch>
            <a:fillRect/>
          </a:stretch>
        </p:blipFill>
        <p:spPr>
          <a:xfrm>
            <a:off x="520065" y="1168400"/>
            <a:ext cx="3712845" cy="972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t="9333" b="666"/>
          <a:stretch>
            <a:fillRect/>
          </a:stretch>
        </p:blipFill>
        <p:spPr>
          <a:xfrm flipH="1">
            <a:off x="-1" y="0"/>
            <a:ext cx="12206681" cy="6866258"/>
          </a:xfrm>
          <a:prstGeom prst="rect">
            <a:avLst/>
          </a:prstGeom>
        </p:spPr>
      </p:pic>
      <p:sp>
        <p:nvSpPr>
          <p:cNvPr id="32" name="矩形 31"/>
          <p:cNvSpPr/>
          <p:nvPr/>
        </p:nvSpPr>
        <p:spPr>
          <a:xfrm>
            <a:off x="1284790" y="1504710"/>
            <a:ext cx="8866208" cy="4039564"/>
          </a:xfrm>
          <a:prstGeom prst="rect">
            <a:avLst/>
          </a:prstGeom>
          <a:solidFill>
            <a:schemeClr val="bg1"/>
          </a:solidFill>
          <a:ln w="57150">
            <a:solidFill>
              <a:srgbClr val="FDBC75"/>
            </a:solidFill>
          </a:ln>
          <a:effectLst>
            <a:outerShdw blurRad="889000" dist="330200" dir="5400000" algn="t" rotWithShape="0">
              <a:schemeClr val="tx1">
                <a:lumMod val="75000"/>
                <a:lumOff val="25000"/>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2020481" y="3666171"/>
            <a:ext cx="4886493" cy="50304"/>
            <a:chOff x="1395037" y="3905121"/>
            <a:chExt cx="4886493" cy="50304"/>
          </a:xfrm>
        </p:grpSpPr>
        <p:cxnSp>
          <p:nvCxnSpPr>
            <p:cNvPr id="38" name="直接连接符 37"/>
            <p:cNvCxnSpPr/>
            <p:nvPr/>
          </p:nvCxnSpPr>
          <p:spPr>
            <a:xfrm>
              <a:off x="1402320" y="3936951"/>
              <a:ext cx="4879210" cy="0"/>
            </a:xfrm>
            <a:prstGeom prst="line">
              <a:avLst/>
            </a:prstGeom>
            <a:ln>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1395037" y="3905121"/>
              <a:ext cx="1354252" cy="503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42" name="文本框 41"/>
          <p:cNvSpPr txBox="1"/>
          <p:nvPr/>
        </p:nvSpPr>
        <p:spPr>
          <a:xfrm>
            <a:off x="1940027" y="3806624"/>
            <a:ext cx="5260566" cy="1476375"/>
          </a:xfrm>
          <a:prstGeom prst="rect">
            <a:avLst/>
          </a:prstGeom>
          <a:noFill/>
        </p:spPr>
        <p:txBody>
          <a:bodyPr wrap="square" rtlCol="0">
            <a:spAutoFit/>
          </a:bodyPr>
          <a:lstStyle/>
          <a:p>
            <a:pPr>
              <a:lnSpc>
                <a:spcPct val="150000"/>
              </a:lnSpc>
            </a:pPr>
            <a:r>
              <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在这里输入你的正文阐述与关键词标题相关的具体内容，若字数太多酌情删减文案在这里输入你的正文阐述。</a:t>
            </a:r>
            <a:endPar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nSpc>
                <a:spcPct val="150000"/>
              </a:lnSpc>
            </a:pPr>
            <a:endPar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3" name="平行四边形 42"/>
          <p:cNvSpPr/>
          <p:nvPr/>
        </p:nvSpPr>
        <p:spPr>
          <a:xfrm>
            <a:off x="2020481" y="2005178"/>
            <a:ext cx="1715197" cy="443254"/>
          </a:xfrm>
          <a:prstGeom prst="parallelogram">
            <a:avLst/>
          </a:prstGeom>
          <a:gradFill>
            <a:gsLst>
              <a:gs pos="50000">
                <a:srgbClr val="F2CB9A"/>
              </a:gs>
              <a:gs pos="0">
                <a:srgbClr val="FFEED2"/>
              </a:gs>
              <a:gs pos="100000">
                <a:srgbClr val="E4A76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4" name="文本框 43"/>
          <p:cNvSpPr txBox="1"/>
          <p:nvPr/>
        </p:nvSpPr>
        <p:spPr>
          <a:xfrm>
            <a:off x="2293473" y="2044857"/>
            <a:ext cx="1169211"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smtClean="0">
                <a:ln>
                  <a:noFill/>
                </a:ln>
                <a:gradFill>
                  <a:gsLst>
                    <a:gs pos="100000">
                      <a:srgbClr val="E50101"/>
                    </a:gs>
                    <a:gs pos="2000">
                      <a:srgbClr val="B80101"/>
                    </a:gs>
                  </a:gsLst>
                  <a:lin ang="6000000" scaled="0"/>
                </a:gradFill>
                <a:effectLst/>
                <a:uLnTx/>
                <a:uFillTx/>
                <a:latin typeface="微软雅黑" panose="020B0503020204020204" pitchFamily="34" charset="-122"/>
                <a:ea typeface="微软雅黑" panose="020B0503020204020204" pitchFamily="34" charset="-122"/>
              </a:rPr>
              <a:t>第</a:t>
            </a:r>
            <a:r>
              <a:rPr lang="zh-CN" altLang="en-US" b="1" dirty="0">
                <a:gradFill>
                  <a:gsLst>
                    <a:gs pos="100000">
                      <a:srgbClr val="E50101"/>
                    </a:gs>
                    <a:gs pos="2000">
                      <a:srgbClr val="B80101"/>
                    </a:gs>
                  </a:gsLst>
                  <a:lin ang="6000000" scaled="0"/>
                </a:gradFill>
                <a:latin typeface="微软雅黑" panose="020B0503020204020204" pitchFamily="34" charset="-122"/>
                <a:ea typeface="微软雅黑" panose="020B0503020204020204" pitchFamily="34" charset="-122"/>
              </a:rPr>
              <a:t>一</a:t>
            </a:r>
            <a:r>
              <a:rPr kumimoji="0" lang="zh-CN" altLang="en-US" b="1" i="0" u="none" strike="noStrike" kern="1200" cap="none" spc="0" normalizeH="0" baseline="0" noProof="0" dirty="0" smtClean="0">
                <a:ln>
                  <a:noFill/>
                </a:ln>
                <a:gradFill>
                  <a:gsLst>
                    <a:gs pos="100000">
                      <a:srgbClr val="E50101"/>
                    </a:gs>
                    <a:gs pos="2000">
                      <a:srgbClr val="B80101"/>
                    </a:gs>
                  </a:gsLst>
                  <a:lin ang="6000000" scaled="0"/>
                </a:gradFill>
                <a:effectLst/>
                <a:uLnTx/>
                <a:uFillTx/>
                <a:latin typeface="微软雅黑" panose="020B0503020204020204" pitchFamily="34" charset="-122"/>
                <a:ea typeface="微软雅黑" panose="020B0503020204020204" pitchFamily="34" charset="-122"/>
              </a:rPr>
              <a:t>部分</a:t>
            </a:r>
            <a:endParaRPr kumimoji="0" lang="zh-CN" altLang="en-US" b="1" i="0" u="none" strike="noStrike" kern="1200" cap="none" spc="0" normalizeH="0" baseline="0" noProof="0" dirty="0">
              <a:ln>
                <a:noFill/>
              </a:ln>
              <a:gradFill>
                <a:gsLst>
                  <a:gs pos="100000">
                    <a:srgbClr val="E50101"/>
                  </a:gs>
                  <a:gs pos="2000">
                    <a:srgbClr val="B80101"/>
                  </a:gs>
                </a:gsLst>
                <a:lin ang="6000000" scaled="0"/>
              </a:gradFill>
              <a:effectLst/>
              <a:uLnTx/>
              <a:uFillTx/>
              <a:latin typeface="微软雅黑" panose="020B0503020204020204" pitchFamily="34" charset="-122"/>
              <a:ea typeface="微软雅黑" panose="020B0503020204020204" pitchFamily="34" charset="-122"/>
            </a:endParaRPr>
          </a:p>
        </p:txBody>
      </p:sp>
      <p:sp>
        <p:nvSpPr>
          <p:cNvPr id="46" name="文本框 45"/>
          <p:cNvSpPr txBox="1"/>
          <p:nvPr/>
        </p:nvSpPr>
        <p:spPr>
          <a:xfrm>
            <a:off x="2020570" y="2795905"/>
            <a:ext cx="4712970" cy="768350"/>
          </a:xfrm>
          <a:prstGeom prst="rect">
            <a:avLst/>
          </a:prstGeom>
          <a:noFill/>
        </p:spPr>
        <p:txBody>
          <a:bodyPr wrap="square" rtlCol="0">
            <a:spAutoFit/>
          </a:bodyPr>
          <a:lstStyle/>
          <a:p>
            <a:r>
              <a:rPr lang="zh-CN" altLang="en-US" sz="4400" b="1" spc="300" dirty="0" smtClean="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rPr>
              <a:t>工作内容概述</a:t>
            </a:r>
            <a:endParaRPr lang="zh-CN" altLang="en-US" sz="4400" b="1" spc="300" dirty="0" smtClean="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47" name="图片 46"/>
          <p:cNvPicPr>
            <a:picLocks noChangeAspect="1"/>
          </p:cNvPicPr>
          <p:nvPr/>
        </p:nvPicPr>
        <p:blipFill rotWithShape="1">
          <a:blip r:embed="rId3" cstate="print">
            <a:extLst>
              <a:ext uri="{28A0092B-C50C-407E-A947-70E740481C1C}">
                <a14:useLocalDpi xmlns:a14="http://schemas.microsoft.com/office/drawing/2010/main" val="0"/>
              </a:ext>
            </a:extLst>
          </a:blip>
          <a:srcRect l="56627" t="4958" b="69060"/>
          <a:stretch>
            <a:fillRect/>
          </a:stretch>
        </p:blipFill>
        <p:spPr>
          <a:xfrm>
            <a:off x="3936090" y="1649364"/>
            <a:ext cx="888540" cy="711628"/>
          </a:xfrm>
          <a:prstGeom prst="rect">
            <a:avLst/>
          </a:prstGeom>
        </p:spPr>
      </p:pic>
      <p:pic>
        <p:nvPicPr>
          <p:cNvPr id="48" name="图片 47"/>
          <p:cNvPicPr>
            <a:picLocks noChangeAspect="1"/>
          </p:cNvPicPr>
          <p:nvPr/>
        </p:nvPicPr>
        <p:blipFill rotWithShape="1">
          <a:blip r:embed="rId4" cstate="print">
            <a:extLst>
              <a:ext uri="{28A0092B-C50C-407E-A947-70E740481C1C}">
                <a14:useLocalDpi xmlns:a14="http://schemas.microsoft.com/office/drawing/2010/main" val="0"/>
              </a:ext>
            </a:extLst>
          </a:blip>
          <a:srcRect l="69957" t="8123" r="17545" b="77816"/>
          <a:stretch>
            <a:fillRect/>
          </a:stretch>
        </p:blipFill>
        <p:spPr>
          <a:xfrm>
            <a:off x="7032467" y="317500"/>
            <a:ext cx="1164859" cy="1752063"/>
          </a:xfrm>
          <a:prstGeom prst="rect">
            <a:avLst/>
          </a:prstGeom>
        </p:spPr>
      </p:pic>
      <p:pic>
        <p:nvPicPr>
          <p:cNvPr id="53" name="图片 52"/>
          <p:cNvPicPr>
            <a:picLocks noChangeAspect="1"/>
          </p:cNvPicPr>
          <p:nvPr/>
        </p:nvPicPr>
        <p:blipFill rotWithShape="1">
          <a:blip r:embed="rId5" cstate="print">
            <a:extLst>
              <a:ext uri="{28A0092B-C50C-407E-A947-70E740481C1C}">
                <a14:useLocalDpi xmlns:a14="http://schemas.microsoft.com/office/drawing/2010/main" val="0"/>
              </a:ext>
            </a:extLst>
          </a:blip>
          <a:srcRect l="63523" t="8123" b="67356"/>
          <a:stretch>
            <a:fillRect/>
          </a:stretch>
        </p:blipFill>
        <p:spPr>
          <a:xfrm>
            <a:off x="504560" y="4557730"/>
            <a:ext cx="712015" cy="639898"/>
          </a:xfrm>
          <a:prstGeom prst="rect">
            <a:avLst/>
          </a:prstGeom>
        </p:spPr>
      </p:pic>
      <p:pic>
        <p:nvPicPr>
          <p:cNvPr id="33" name="图片 32"/>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3783" t="50941" r="79365" b="5500"/>
          <a:stretch>
            <a:fillRect/>
          </a:stretch>
        </p:blipFill>
        <p:spPr>
          <a:xfrm flipH="1">
            <a:off x="7880913" y="317500"/>
            <a:ext cx="3797300" cy="6134100"/>
          </a:xfrm>
          <a:prstGeom prst="rect">
            <a:avLst/>
          </a:prstGeom>
        </p:spPr>
      </p:pic>
      <p:pic>
        <p:nvPicPr>
          <p:cNvPr id="2" name="图片 1" descr="图片2-22"/>
          <p:cNvPicPr>
            <a:picLocks noChangeAspect="1"/>
          </p:cNvPicPr>
          <p:nvPr>
            <p:custDataLst>
              <p:tags r:id="rId8"/>
            </p:custDataLst>
          </p:nvPr>
        </p:nvPicPr>
        <p:blipFill>
          <a:blip r:embed="rId9"/>
          <a:stretch>
            <a:fillRect/>
          </a:stretch>
        </p:blipFill>
        <p:spPr>
          <a:xfrm>
            <a:off x="5845175" y="2528570"/>
            <a:ext cx="1256030" cy="1137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3" name="组合 2"/>
          <p:cNvGrpSpPr/>
          <p:nvPr/>
        </p:nvGrpSpPr>
        <p:grpSpPr>
          <a:xfrm>
            <a:off x="422275" y="396240"/>
            <a:ext cx="5048250" cy="645160"/>
            <a:chOff x="665" y="624"/>
            <a:chExt cx="7950" cy="1016"/>
          </a:xfrm>
        </p:grpSpPr>
        <p:sp>
          <p:nvSpPr>
            <p:cNvPr id="27" name="任意多边形: 形状 4"/>
            <p:cNvSpPr/>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标题 7"/>
            <p:cNvSpPr txBox="1"/>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工作</a:t>
              </a:r>
              <a:r>
                <a:rPr lang="zh-CN" altLang="en-US"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内容</a:t>
              </a: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概述</a:t>
              </a:r>
              <a:endParaRPr b="1" dirty="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29" name="五角星 28"/>
            <p:cNvSpPr/>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29"/>
            <p:cNvSpPr txBox="1"/>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1" name="标题 7"/>
          <p:cNvSpPr txBox="1"/>
          <p:nvPr/>
        </p:nvSpPr>
        <p:spPr>
          <a:xfrm>
            <a:off x="1102877" y="1922872"/>
            <a:ext cx="4313575" cy="523220"/>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sz="3600" b="1"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守初心</a:t>
            </a:r>
            <a:r>
              <a:rPr sz="3600" b="1">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a:t>
            </a:r>
            <a:r>
              <a:rPr sz="3600" b="1"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担使命</a:t>
            </a:r>
            <a:endParaRPr sz="3600" b="1">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32" name="标题 7"/>
          <p:cNvSpPr txBox="1"/>
          <p:nvPr/>
        </p:nvSpPr>
        <p:spPr>
          <a:xfrm>
            <a:off x="1823415" y="2541077"/>
            <a:ext cx="4313575" cy="523220"/>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sz="3600" b="1" dirty="0" smtClean="0">
                <a:solidFill>
                  <a:schemeClr val="tx1">
                    <a:lumMod val="75000"/>
                    <a:lumOff val="25000"/>
                  </a:schemeClr>
                </a:solidFill>
                <a:latin typeface="微软雅黑" panose="020B0503020204020204" pitchFamily="34" charset="-122"/>
                <a:ea typeface="微软雅黑" panose="020B0503020204020204" pitchFamily="34" charset="-122"/>
              </a:rPr>
              <a:t>找差距、抓落实</a:t>
            </a:r>
            <a:endParaRPr sz="36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矩形 32"/>
          <p:cNvSpPr/>
          <p:nvPr/>
        </p:nvSpPr>
        <p:spPr>
          <a:xfrm>
            <a:off x="6158570" y="1370377"/>
            <a:ext cx="5553419" cy="1041748"/>
          </a:xfrm>
          <a:prstGeom prst="rect">
            <a:avLst/>
          </a:prstGeom>
          <a:gradFill flip="none" rotWithShape="1">
            <a:gsLst>
              <a:gs pos="0">
                <a:srgbClr val="C00000">
                  <a:alpha val="28000"/>
                </a:srgbClr>
              </a:gs>
              <a:gs pos="100000">
                <a:srgbClr val="F5A67E">
                  <a:alpha val="0"/>
                </a:srgbClr>
              </a:gs>
            </a:gsLst>
            <a:lin ang="0" scaled="1"/>
            <a:tileRect/>
          </a:gradFill>
          <a:ln w="12700" cap="flat" cmpd="sng" algn="ctr">
            <a:gradFill flip="none" rotWithShape="1">
              <a:gsLst>
                <a:gs pos="0">
                  <a:srgbClr val="C00000"/>
                </a:gs>
                <a:gs pos="100000">
                  <a:srgbClr val="C00000">
                    <a:alpha val="0"/>
                  </a:srgbClr>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4" name="椭圆 33"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5840944" y="1502866"/>
            <a:ext cx="698396" cy="700748"/>
          </a:xfrm>
          <a:prstGeom prst="ellipse">
            <a:avLst/>
          </a:prstGeom>
          <a:gradFill flip="none" rotWithShape="1">
            <a:gsLst>
              <a:gs pos="0">
                <a:srgbClr val="FF0000"/>
              </a:gs>
              <a:gs pos="56000">
                <a:srgbClr val="C00000"/>
              </a:gs>
            </a:gsLst>
            <a:path path="circle">
              <a:fillToRect r="100000" b="100000"/>
            </a:path>
            <a:tileRect l="-100000" t="-100000"/>
          </a:gradFill>
          <a:ln w="12700" cap="flat" cmpd="sng" algn="ctr">
            <a:noFill/>
            <a:prstDash val="solid"/>
            <a:miter lim="800000"/>
          </a:ln>
          <a:effectLst>
            <a:outerShdw blurRad="304800" dist="330200" dir="3300000" sx="66000" sy="66000" algn="t" rotWithShape="0">
              <a:srgbClr val="C0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25000"/>
              </a:lnSpc>
              <a:spcBef>
                <a:spcPts val="100"/>
              </a:spcBef>
              <a:spcAft>
                <a:spcPts val="100"/>
              </a:spcAft>
              <a:buClrTx/>
              <a:buSzTx/>
              <a:buFontTx/>
              <a:buNone/>
              <a:defRPr/>
            </a:pPr>
            <a:r>
              <a:rPr kumimoji="0" lang="en-US" altLang="zh-CN"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rPr>
              <a:t>01</a:t>
            </a:r>
            <a:endParaRPr kumimoji="0" lang="en-US" altLang="zh-CN"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5" name="矩形 34"/>
          <p:cNvSpPr/>
          <p:nvPr/>
        </p:nvSpPr>
        <p:spPr>
          <a:xfrm>
            <a:off x="6648532" y="1570177"/>
            <a:ext cx="4629708" cy="652486"/>
          </a:xfrm>
          <a:prstGeom prst="rect">
            <a:avLst/>
          </a:prstGeom>
        </p:spPr>
        <p:txBody>
          <a:bodyPr wrap="square">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6" name="矩形 35"/>
          <p:cNvSpPr/>
          <p:nvPr/>
        </p:nvSpPr>
        <p:spPr>
          <a:xfrm>
            <a:off x="6158570" y="2554349"/>
            <a:ext cx="5553419" cy="1041748"/>
          </a:xfrm>
          <a:prstGeom prst="rect">
            <a:avLst/>
          </a:prstGeom>
          <a:gradFill flip="none" rotWithShape="1">
            <a:gsLst>
              <a:gs pos="0">
                <a:srgbClr val="C00000">
                  <a:alpha val="28000"/>
                </a:srgbClr>
              </a:gs>
              <a:gs pos="100000">
                <a:srgbClr val="F5A67E">
                  <a:alpha val="0"/>
                </a:srgbClr>
              </a:gs>
            </a:gsLst>
            <a:lin ang="0" scaled="1"/>
            <a:tileRect/>
          </a:gradFill>
          <a:ln w="12700" cap="flat" cmpd="sng" algn="ctr">
            <a:gradFill flip="none" rotWithShape="1">
              <a:gsLst>
                <a:gs pos="0">
                  <a:srgbClr val="C00000"/>
                </a:gs>
                <a:gs pos="100000">
                  <a:srgbClr val="C00000">
                    <a:alpha val="0"/>
                  </a:srgbClr>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椭圆 36"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5840944" y="2686838"/>
            <a:ext cx="698396" cy="700748"/>
          </a:xfrm>
          <a:prstGeom prst="ellipse">
            <a:avLst/>
          </a:prstGeom>
          <a:gradFill flip="none" rotWithShape="1">
            <a:gsLst>
              <a:gs pos="0">
                <a:srgbClr val="FF0000"/>
              </a:gs>
              <a:gs pos="56000">
                <a:srgbClr val="C00000"/>
              </a:gs>
            </a:gsLst>
            <a:path path="circle">
              <a:fillToRect r="100000" b="100000"/>
            </a:path>
            <a:tileRect l="-100000" t="-100000"/>
          </a:gradFill>
          <a:ln w="12700" cap="flat" cmpd="sng" algn="ctr">
            <a:noFill/>
            <a:prstDash val="solid"/>
            <a:miter lim="800000"/>
          </a:ln>
          <a:effectLst>
            <a:outerShdw blurRad="304800" dist="330200" dir="3300000" sx="66000" sy="66000" algn="t" rotWithShape="0">
              <a:srgbClr val="C0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25000"/>
              </a:lnSpc>
              <a:spcBef>
                <a:spcPts val="100"/>
              </a:spcBef>
              <a:spcAft>
                <a:spcPts val="100"/>
              </a:spcAft>
              <a:buClrTx/>
              <a:buSzTx/>
              <a:buFontTx/>
              <a:buNone/>
              <a:defRPr/>
            </a:pPr>
            <a:r>
              <a:rPr kumimoji="0" lang="en-US" altLang="zh-CN"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rPr>
              <a:t>02</a:t>
            </a:r>
            <a:endParaRPr kumimoji="0" lang="en-US" altLang="zh-CN"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38" name="矩形 37"/>
          <p:cNvSpPr/>
          <p:nvPr/>
        </p:nvSpPr>
        <p:spPr>
          <a:xfrm>
            <a:off x="6648532" y="2754149"/>
            <a:ext cx="4629708" cy="652486"/>
          </a:xfrm>
          <a:prstGeom prst="rect">
            <a:avLst/>
          </a:prstGeom>
        </p:spPr>
        <p:txBody>
          <a:bodyPr wrap="square">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9" name="矩形 38"/>
          <p:cNvSpPr/>
          <p:nvPr/>
        </p:nvSpPr>
        <p:spPr>
          <a:xfrm>
            <a:off x="6158570" y="3738046"/>
            <a:ext cx="5553419" cy="1041748"/>
          </a:xfrm>
          <a:prstGeom prst="rect">
            <a:avLst/>
          </a:prstGeom>
          <a:gradFill flip="none" rotWithShape="1">
            <a:gsLst>
              <a:gs pos="0">
                <a:srgbClr val="C00000">
                  <a:alpha val="28000"/>
                </a:srgbClr>
              </a:gs>
              <a:gs pos="100000">
                <a:srgbClr val="F5A67E">
                  <a:alpha val="0"/>
                </a:srgbClr>
              </a:gs>
            </a:gsLst>
            <a:lin ang="0" scaled="1"/>
            <a:tileRect/>
          </a:gradFill>
          <a:ln w="12700" cap="flat" cmpd="sng" algn="ctr">
            <a:gradFill flip="none" rotWithShape="1">
              <a:gsLst>
                <a:gs pos="0">
                  <a:srgbClr val="C00000"/>
                </a:gs>
                <a:gs pos="100000">
                  <a:srgbClr val="C00000">
                    <a:alpha val="0"/>
                  </a:srgbClr>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0" name="椭圆 39"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5840944" y="3870535"/>
            <a:ext cx="698396" cy="700748"/>
          </a:xfrm>
          <a:prstGeom prst="ellipse">
            <a:avLst/>
          </a:prstGeom>
          <a:gradFill flip="none" rotWithShape="1">
            <a:gsLst>
              <a:gs pos="0">
                <a:srgbClr val="FF0000"/>
              </a:gs>
              <a:gs pos="56000">
                <a:srgbClr val="C00000"/>
              </a:gs>
            </a:gsLst>
            <a:path path="circle">
              <a:fillToRect r="100000" b="100000"/>
            </a:path>
            <a:tileRect l="-100000" t="-100000"/>
          </a:gradFill>
          <a:ln w="12700" cap="flat" cmpd="sng" algn="ctr">
            <a:noFill/>
            <a:prstDash val="solid"/>
            <a:miter lim="800000"/>
          </a:ln>
          <a:effectLst>
            <a:outerShdw blurRad="304800" dist="330200" dir="3300000" sx="66000" sy="66000" algn="t" rotWithShape="0">
              <a:srgbClr val="C0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25000"/>
              </a:lnSpc>
              <a:spcBef>
                <a:spcPts val="100"/>
              </a:spcBef>
              <a:spcAft>
                <a:spcPts val="100"/>
              </a:spcAft>
              <a:buClrTx/>
              <a:buSzTx/>
              <a:buFontTx/>
              <a:buNone/>
              <a:defRPr/>
            </a:pPr>
            <a:r>
              <a:rPr kumimoji="0" lang="en-US" altLang="zh-CN"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rPr>
              <a:t>03</a:t>
            </a:r>
            <a:endParaRPr kumimoji="0" lang="en-US" altLang="zh-CN"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41" name="矩形 40"/>
          <p:cNvSpPr/>
          <p:nvPr/>
        </p:nvSpPr>
        <p:spPr>
          <a:xfrm>
            <a:off x="6648532" y="3937846"/>
            <a:ext cx="4629708" cy="652486"/>
          </a:xfrm>
          <a:prstGeom prst="rect">
            <a:avLst/>
          </a:prstGeom>
        </p:spPr>
        <p:txBody>
          <a:bodyPr wrap="square">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2" name="矩形 41"/>
          <p:cNvSpPr/>
          <p:nvPr/>
        </p:nvSpPr>
        <p:spPr>
          <a:xfrm>
            <a:off x="6158570" y="4979594"/>
            <a:ext cx="5553419" cy="1041748"/>
          </a:xfrm>
          <a:prstGeom prst="rect">
            <a:avLst/>
          </a:prstGeom>
          <a:gradFill flip="none" rotWithShape="1">
            <a:gsLst>
              <a:gs pos="0">
                <a:srgbClr val="C00000">
                  <a:alpha val="28000"/>
                </a:srgbClr>
              </a:gs>
              <a:gs pos="100000">
                <a:srgbClr val="F5A67E">
                  <a:alpha val="0"/>
                </a:srgbClr>
              </a:gs>
            </a:gsLst>
            <a:lin ang="0" scaled="1"/>
            <a:tileRect/>
          </a:gradFill>
          <a:ln w="12700" cap="flat" cmpd="sng" algn="ctr">
            <a:gradFill flip="none" rotWithShape="1">
              <a:gsLst>
                <a:gs pos="0">
                  <a:srgbClr val="C00000"/>
                </a:gs>
                <a:gs pos="100000">
                  <a:srgbClr val="C00000">
                    <a:alpha val="0"/>
                  </a:srgbClr>
                </a:gs>
              </a:gsLst>
              <a:lin ang="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3" name="椭圆 42"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SpPr/>
          <p:nvPr/>
        </p:nvSpPr>
        <p:spPr>
          <a:xfrm>
            <a:off x="5840944" y="5112083"/>
            <a:ext cx="698396" cy="700748"/>
          </a:xfrm>
          <a:prstGeom prst="ellipse">
            <a:avLst/>
          </a:prstGeom>
          <a:gradFill flip="none" rotWithShape="1">
            <a:gsLst>
              <a:gs pos="0">
                <a:srgbClr val="FF0000"/>
              </a:gs>
              <a:gs pos="56000">
                <a:srgbClr val="C00000"/>
              </a:gs>
            </a:gsLst>
            <a:path path="circle">
              <a:fillToRect r="100000" b="100000"/>
            </a:path>
            <a:tileRect l="-100000" t="-100000"/>
          </a:gradFill>
          <a:ln w="12700" cap="flat" cmpd="sng" algn="ctr">
            <a:noFill/>
            <a:prstDash val="solid"/>
            <a:miter lim="800000"/>
          </a:ln>
          <a:effectLst>
            <a:outerShdw blurRad="304800" dist="330200" dir="3300000" sx="66000" sy="66000" algn="t" rotWithShape="0">
              <a:srgbClr val="C00000">
                <a:alpha val="4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25000"/>
              </a:lnSpc>
              <a:spcBef>
                <a:spcPts val="100"/>
              </a:spcBef>
              <a:spcAft>
                <a:spcPts val="100"/>
              </a:spcAft>
              <a:buClrTx/>
              <a:buSzTx/>
              <a:buFontTx/>
              <a:buNone/>
              <a:defRPr/>
            </a:pPr>
            <a:r>
              <a:rPr kumimoji="0" lang="en-US" altLang="zh-CN"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rPr>
              <a:t>04</a:t>
            </a:r>
            <a:endParaRPr kumimoji="0" lang="en-US" altLang="zh-CN"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44" name="矩形 43"/>
          <p:cNvSpPr/>
          <p:nvPr/>
        </p:nvSpPr>
        <p:spPr>
          <a:xfrm>
            <a:off x="6648532" y="5179394"/>
            <a:ext cx="4629708" cy="652486"/>
          </a:xfrm>
          <a:prstGeom prst="rect">
            <a:avLst/>
          </a:prstGeom>
        </p:spPr>
        <p:txBody>
          <a:bodyPr wrap="square">
            <a:spAutoFit/>
          </a:bodyPr>
          <a:lstStyle/>
          <a:p>
            <a:pPr>
              <a:lnSpc>
                <a:spcPct val="13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45" name="图片 44"/>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4622" t="24619" r="13556" b="34229"/>
          <a:stretch>
            <a:fillRect/>
          </a:stretch>
        </p:blipFill>
        <p:spPr>
          <a:xfrm rot="849267" flipH="1">
            <a:off x="-2155249" y="3202613"/>
            <a:ext cx="7660253" cy="2112613"/>
          </a:xfrm>
          <a:custGeom>
            <a:avLst/>
            <a:gdLst>
              <a:gd name="connsiteX0" fmla="*/ 0 w 12192000"/>
              <a:gd name="connsiteY0" fmla="*/ 0 h 2139986"/>
              <a:gd name="connsiteX1" fmla="*/ 12192000 w 12192000"/>
              <a:gd name="connsiteY1" fmla="*/ 0 h 2139986"/>
              <a:gd name="connsiteX2" fmla="*/ 12192000 w 12192000"/>
              <a:gd name="connsiteY2" fmla="*/ 2139986 h 2139986"/>
              <a:gd name="connsiteX3" fmla="*/ 0 w 12192000"/>
              <a:gd name="connsiteY3" fmla="*/ 2139986 h 2139986"/>
            </a:gdLst>
            <a:ahLst/>
            <a:cxnLst>
              <a:cxn ang="0">
                <a:pos x="connsiteX0" y="connsiteY0"/>
              </a:cxn>
              <a:cxn ang="0">
                <a:pos x="connsiteX1" y="connsiteY1"/>
              </a:cxn>
              <a:cxn ang="0">
                <a:pos x="connsiteX2" y="connsiteY2"/>
              </a:cxn>
              <a:cxn ang="0">
                <a:pos x="connsiteX3" y="connsiteY3"/>
              </a:cxn>
            </a:cxnLst>
            <a:rect l="l" t="t" r="r" b="b"/>
            <a:pathLst>
              <a:path w="12192000" h="2139986">
                <a:moveTo>
                  <a:pt x="0" y="0"/>
                </a:moveTo>
                <a:lnTo>
                  <a:pt x="12192000" y="0"/>
                </a:lnTo>
                <a:lnTo>
                  <a:pt x="12192000" y="2139986"/>
                </a:lnTo>
                <a:lnTo>
                  <a:pt x="0" y="2139986"/>
                </a:lnTo>
                <a:close/>
              </a:path>
            </a:pathLst>
          </a:custGeom>
          <a:effectLst>
            <a:outerShdw blurRad="203200" dir="5400000" sx="101000" sy="101000" algn="t" rotWithShape="0">
              <a:srgbClr val="C00000">
                <a:alpha val="17000"/>
              </a:srgbClr>
            </a:outerShdw>
          </a:effectLst>
        </p:spPr>
      </p:pic>
      <p:pic>
        <p:nvPicPr>
          <p:cNvPr id="2" name="图片 1" descr="图片2-22"/>
          <p:cNvPicPr>
            <a:picLocks noChangeAspect="1"/>
          </p:cNvPicPr>
          <p:nvPr>
            <p:custDataLst>
              <p:tags r:id="rId4"/>
            </p:custDataLst>
          </p:nvPr>
        </p:nvPicPr>
        <p:blipFill>
          <a:blip r:embed="rId5"/>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矩形: 圆顶角 33"/>
          <p:cNvSpPr/>
          <p:nvPr/>
        </p:nvSpPr>
        <p:spPr>
          <a:xfrm flipV="1">
            <a:off x="862848" y="3772091"/>
            <a:ext cx="3209304" cy="2079667"/>
          </a:xfrm>
          <a:prstGeom prst="round2SameRect">
            <a:avLst>
              <a:gd name="adj1" fmla="val 4160"/>
              <a:gd name="adj2" fmla="val 0"/>
            </a:avLst>
          </a:prstGeom>
          <a:gradFill flip="none" rotWithShape="1">
            <a:gsLst>
              <a:gs pos="0">
                <a:sysClr val="window" lastClr="FFFFFF"/>
              </a:gs>
              <a:gs pos="100000">
                <a:sysClr val="window" lastClr="FFFFFF"/>
              </a:gs>
            </a:gsLst>
            <a:lin ang="2700000" scaled="1"/>
            <a:tileRect/>
          </a:gradFill>
          <a:ln w="12700" cap="flat" cmpd="sng" algn="ctr">
            <a:noFill/>
            <a:prstDash val="solid"/>
            <a:miter lim="800000"/>
          </a:ln>
          <a:effectLst>
            <a:outerShdw blurRad="355600" dist="254000" dir="2700000" sx="97000" sy="97000" algn="tl" rotWithShape="0">
              <a:srgbClr val="781B20">
                <a:alpha val="1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cxnSp>
        <p:nvCxnSpPr>
          <p:cNvPr id="9" name="直接连接符 8"/>
          <p:cNvCxnSpPr/>
          <p:nvPr/>
        </p:nvCxnSpPr>
        <p:spPr>
          <a:xfrm>
            <a:off x="862848" y="3772097"/>
            <a:ext cx="3209304" cy="0"/>
          </a:xfrm>
          <a:prstGeom prst="line">
            <a:avLst/>
          </a:prstGeom>
          <a:noFill/>
          <a:ln w="50800" cap="flat" cmpd="sng" algn="ctr">
            <a:solidFill>
              <a:srgbClr val="EA080C"/>
            </a:solidFill>
            <a:prstDash val="solid"/>
            <a:miter lim="800000"/>
          </a:ln>
          <a:effectLst/>
        </p:spPr>
      </p:cxnSp>
      <p:sp>
        <p:nvSpPr>
          <p:cNvPr id="10" name="矩形: 圆顶角 37"/>
          <p:cNvSpPr/>
          <p:nvPr/>
        </p:nvSpPr>
        <p:spPr>
          <a:xfrm flipV="1">
            <a:off x="4491348" y="3772091"/>
            <a:ext cx="3209304" cy="2079667"/>
          </a:xfrm>
          <a:prstGeom prst="round2SameRect">
            <a:avLst>
              <a:gd name="adj1" fmla="val 4160"/>
              <a:gd name="adj2" fmla="val 0"/>
            </a:avLst>
          </a:prstGeom>
          <a:gradFill flip="none" rotWithShape="1">
            <a:gsLst>
              <a:gs pos="0">
                <a:sysClr val="window" lastClr="FFFFFF"/>
              </a:gs>
              <a:gs pos="100000">
                <a:sysClr val="window" lastClr="FFFFFF"/>
              </a:gs>
            </a:gsLst>
            <a:lin ang="2700000" scaled="1"/>
            <a:tileRect/>
          </a:gradFill>
          <a:ln w="12700" cap="flat" cmpd="sng" algn="ctr">
            <a:noFill/>
            <a:prstDash val="solid"/>
            <a:miter lim="800000"/>
          </a:ln>
          <a:effectLst>
            <a:outerShdw blurRad="355600" dist="254000" dir="2700000" sx="97000" sy="97000" algn="tl" rotWithShape="0">
              <a:srgbClr val="781B20">
                <a:alpha val="1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cxnSp>
        <p:nvCxnSpPr>
          <p:cNvPr id="11" name="直接连接符 10"/>
          <p:cNvCxnSpPr/>
          <p:nvPr/>
        </p:nvCxnSpPr>
        <p:spPr>
          <a:xfrm>
            <a:off x="4491348" y="3772097"/>
            <a:ext cx="3209304" cy="0"/>
          </a:xfrm>
          <a:prstGeom prst="line">
            <a:avLst/>
          </a:prstGeom>
          <a:noFill/>
          <a:ln w="50800" cap="flat" cmpd="sng" algn="ctr">
            <a:solidFill>
              <a:srgbClr val="EA080C"/>
            </a:solidFill>
            <a:prstDash val="solid"/>
            <a:miter lim="800000"/>
          </a:ln>
          <a:effectLst/>
        </p:spPr>
      </p:cxnSp>
      <p:sp>
        <p:nvSpPr>
          <p:cNvPr id="12" name="矩形: 圆顶角 43"/>
          <p:cNvSpPr/>
          <p:nvPr/>
        </p:nvSpPr>
        <p:spPr>
          <a:xfrm flipV="1">
            <a:off x="8119848" y="3772091"/>
            <a:ext cx="3209304" cy="2079667"/>
          </a:xfrm>
          <a:prstGeom prst="round2SameRect">
            <a:avLst>
              <a:gd name="adj1" fmla="val 4160"/>
              <a:gd name="adj2" fmla="val 0"/>
            </a:avLst>
          </a:prstGeom>
          <a:gradFill flip="none" rotWithShape="1">
            <a:gsLst>
              <a:gs pos="0">
                <a:sysClr val="window" lastClr="FFFFFF"/>
              </a:gs>
              <a:gs pos="100000">
                <a:sysClr val="window" lastClr="FFFFFF"/>
              </a:gs>
            </a:gsLst>
            <a:lin ang="2700000" scaled="1"/>
            <a:tileRect/>
          </a:gradFill>
          <a:ln w="12700" cap="flat" cmpd="sng" algn="ctr">
            <a:noFill/>
            <a:prstDash val="solid"/>
            <a:miter lim="800000"/>
          </a:ln>
          <a:effectLst>
            <a:outerShdw blurRad="355600" dist="254000" dir="2700000" sx="97000" sy="97000" algn="tl" rotWithShape="0">
              <a:srgbClr val="781B20">
                <a:alpha val="1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cxnSp>
        <p:nvCxnSpPr>
          <p:cNvPr id="13" name="直接连接符 12"/>
          <p:cNvCxnSpPr/>
          <p:nvPr/>
        </p:nvCxnSpPr>
        <p:spPr>
          <a:xfrm>
            <a:off x="8119848" y="3772097"/>
            <a:ext cx="3209304" cy="0"/>
          </a:xfrm>
          <a:prstGeom prst="line">
            <a:avLst/>
          </a:prstGeom>
          <a:noFill/>
          <a:ln w="50800" cap="flat" cmpd="sng" algn="ctr">
            <a:solidFill>
              <a:srgbClr val="EA080C"/>
            </a:solidFill>
            <a:prstDash val="solid"/>
            <a:miter lim="800000"/>
          </a:ln>
          <a:effectLst/>
        </p:spPr>
      </p:cxnSp>
      <p:sp>
        <p:nvSpPr>
          <p:cNvPr id="14" name="矩形 13"/>
          <p:cNvSpPr/>
          <p:nvPr/>
        </p:nvSpPr>
        <p:spPr>
          <a:xfrm>
            <a:off x="1057957" y="4507961"/>
            <a:ext cx="2718544" cy="810260"/>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5" name="矩形 14"/>
          <p:cNvSpPr/>
          <p:nvPr/>
        </p:nvSpPr>
        <p:spPr>
          <a:xfrm>
            <a:off x="4605582" y="4507961"/>
            <a:ext cx="2880293" cy="810260"/>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6" name="矩形 15"/>
          <p:cNvSpPr/>
          <p:nvPr/>
        </p:nvSpPr>
        <p:spPr>
          <a:xfrm>
            <a:off x="8298570" y="4507961"/>
            <a:ext cx="2849722" cy="810260"/>
          </a:xfrm>
          <a:prstGeom prst="rect">
            <a:avLst/>
          </a:prstGeom>
        </p:spPr>
        <p:txBody>
          <a:bodyPr wrap="square">
            <a:spAutoFit/>
          </a:bodyPr>
          <a:lstStyle/>
          <a:p>
            <a:pPr>
              <a:lnSpc>
                <a:spcPct val="130000"/>
              </a:lnSpc>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7" name="文本框 16"/>
          <p:cNvSpPr txBox="1"/>
          <p:nvPr/>
        </p:nvSpPr>
        <p:spPr>
          <a:xfrm>
            <a:off x="1098703" y="4095812"/>
            <a:ext cx="2553750" cy="480131"/>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不忘初心</a:t>
            </a:r>
            <a:endPar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8" name="文本框 17"/>
          <p:cNvSpPr txBox="1"/>
          <p:nvPr/>
        </p:nvSpPr>
        <p:spPr>
          <a:xfrm>
            <a:off x="4655624" y="4095812"/>
            <a:ext cx="3209303" cy="480131"/>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000" b="1" i="0" u="none" strike="noStrike" kern="0" cap="none" spc="300" normalizeH="0" baseline="0" noProof="0" dirty="0" smtClean="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牢记使命</a:t>
            </a:r>
            <a:endParaRPr kumimoji="0" lang="zh-CN" altLang="en-US" sz="2000" b="1" i="0" u="none" strike="noStrike" kern="0" cap="none" spc="300" normalizeH="0" baseline="0" noProof="0" dirty="0" smtClean="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9" name="文本框 18"/>
          <p:cNvSpPr txBox="1"/>
          <p:nvPr/>
        </p:nvSpPr>
        <p:spPr>
          <a:xfrm>
            <a:off x="8298570" y="4095812"/>
            <a:ext cx="3209303" cy="584775"/>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心系群众</a:t>
            </a:r>
            <a:endPar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20" name="图片 19" descr="G:/学校照片/校园照片/花团锦簇的校园.jpg花团锦簇的校园"/>
          <p:cNvPicPr>
            <a:picLocks noChangeAspect="1"/>
          </p:cNvPicPr>
          <p:nvPr/>
        </p:nvPicPr>
        <p:blipFill>
          <a:blip r:embed="rId2"/>
          <a:srcRect t="18145" b="18145"/>
          <a:stretch>
            <a:fillRect/>
          </a:stretch>
        </p:blipFill>
        <p:spPr>
          <a:xfrm>
            <a:off x="862847" y="1586092"/>
            <a:ext cx="10466305" cy="1862285"/>
          </a:xfrm>
          <a:custGeom>
            <a:avLst/>
            <a:gdLst>
              <a:gd name="connsiteX0" fmla="*/ 0 w 10466305"/>
              <a:gd name="connsiteY0" fmla="*/ 0 h 1862285"/>
              <a:gd name="connsiteX1" fmla="*/ 10466305 w 10466305"/>
              <a:gd name="connsiteY1" fmla="*/ 0 h 1862285"/>
              <a:gd name="connsiteX2" fmla="*/ 10466305 w 10466305"/>
              <a:gd name="connsiteY2" fmla="*/ 1862285 h 1862285"/>
              <a:gd name="connsiteX3" fmla="*/ 0 w 10466305"/>
              <a:gd name="connsiteY3" fmla="*/ 1862285 h 1862285"/>
            </a:gdLst>
            <a:ahLst/>
            <a:cxnLst>
              <a:cxn ang="0">
                <a:pos x="connsiteX0" y="connsiteY0"/>
              </a:cxn>
              <a:cxn ang="0">
                <a:pos x="connsiteX1" y="connsiteY1"/>
              </a:cxn>
              <a:cxn ang="0">
                <a:pos x="connsiteX2" y="connsiteY2"/>
              </a:cxn>
              <a:cxn ang="0">
                <a:pos x="connsiteX3" y="connsiteY3"/>
              </a:cxn>
            </a:cxnLst>
            <a:rect l="l" t="t" r="r" b="b"/>
            <a:pathLst>
              <a:path w="10466305" h="1862285">
                <a:moveTo>
                  <a:pt x="0" y="0"/>
                </a:moveTo>
                <a:lnTo>
                  <a:pt x="10466305" y="0"/>
                </a:lnTo>
                <a:lnTo>
                  <a:pt x="10466305" y="1862285"/>
                </a:lnTo>
                <a:lnTo>
                  <a:pt x="0" y="1862285"/>
                </a:lnTo>
                <a:close/>
              </a:path>
            </a:pathLst>
          </a:custGeom>
        </p:spPr>
      </p:pic>
      <p:sp>
        <p:nvSpPr>
          <p:cNvPr id="21" name="矩形 20"/>
          <p:cNvSpPr/>
          <p:nvPr/>
        </p:nvSpPr>
        <p:spPr>
          <a:xfrm>
            <a:off x="862965" y="1576705"/>
            <a:ext cx="10466070" cy="1871345"/>
          </a:xfrm>
          <a:prstGeom prst="rect">
            <a:avLst/>
          </a:prstGeom>
          <a:gradFill flip="none" rotWithShape="1">
            <a:gsLst>
              <a:gs pos="0">
                <a:srgbClr val="C00000"/>
              </a:gs>
              <a:gs pos="50000">
                <a:srgbClr val="C00000">
                  <a:alpha val="76000"/>
                </a:srgbClr>
              </a:gs>
              <a:gs pos="100000">
                <a:srgbClr val="C00000">
                  <a:alpha val="0"/>
                </a:srgbClr>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矩形 21"/>
          <p:cNvSpPr/>
          <p:nvPr/>
        </p:nvSpPr>
        <p:spPr>
          <a:xfrm>
            <a:off x="1057956" y="2334470"/>
            <a:ext cx="6028643" cy="812530"/>
          </a:xfrm>
          <a:prstGeom prst="rect">
            <a:avLst/>
          </a:prstGeom>
        </p:spPr>
        <p:txBody>
          <a:bodyPr wrap="square">
            <a:spAutoFit/>
          </a:bodyPr>
          <a:lstStyle/>
          <a:p>
            <a:pPr>
              <a:lnSpc>
                <a:spcPct val="130000"/>
              </a:lnSpc>
            </a:pPr>
            <a:r>
              <a:rPr lang="zh-CN" altLang="en-US" sz="120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与关键词标题相关的具体内容在这里输入你的正文阐述与关键词标题相关的具体内容，若字数太多酌情删减文案</a:t>
            </a:r>
            <a:endParaRPr lang="zh-CN" altLang="en-US" sz="1200" dirty="0">
              <a:solidFill>
                <a:prstClr val="white"/>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3" name="文本框 22"/>
          <p:cNvSpPr txBox="1"/>
          <p:nvPr/>
        </p:nvSpPr>
        <p:spPr>
          <a:xfrm>
            <a:off x="1098703" y="1835872"/>
            <a:ext cx="3963154" cy="497205"/>
          </a:xfrm>
          <a:prstGeom prst="rect">
            <a:avLst/>
          </a:prstGeom>
          <a:noFill/>
        </p:spPr>
        <p:txBody>
          <a:bodyPr wrap="square">
            <a:spAutoFit/>
            <a:scene3d>
              <a:camera prst="orthographicFront"/>
              <a:lightRig rig="contrasting" dir="t">
                <a:rot lat="0" lon="0" rev="21594000"/>
              </a:lightRig>
            </a:scene3d>
          </a:bodyPr>
          <a:lstStyle>
            <a:defPPr>
              <a:defRPr lang="zh-CN"/>
            </a:defPPr>
            <a:lvl1pPr algn="ctr">
              <a:lnSpc>
                <a:spcPct val="110000"/>
              </a:lnSpc>
              <a:defRPr sz="7200" i="1">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latin typeface="思源宋体 Heavy" panose="02020900000000000000" pitchFamily="18" charset="-122"/>
                <a:ea typeface="思源宋体 Heavy" panose="02020900000000000000" pitchFamily="18" charset="-122"/>
              </a:defRPr>
            </a:lvl1pPr>
          </a:lstStyle>
          <a:p>
            <a:pPr marL="0" marR="0" lvl="0" indent="0" algn="l" defTabSz="914400" eaLnBrk="1" fontAlgn="auto" latinLnBrk="0" hangingPunct="1">
              <a:lnSpc>
                <a:spcPct val="110000"/>
              </a:lnSpc>
              <a:spcBef>
                <a:spcPts val="0"/>
              </a:spcBef>
              <a:spcAft>
                <a:spcPts val="0"/>
              </a:spcAft>
              <a:buClrTx/>
              <a:buSzTx/>
              <a:buFontTx/>
              <a:buNone/>
              <a:defRPr/>
            </a:pPr>
            <a:r>
              <a:rPr kumimoji="0" lang="zh-CN" altLang="en-US" sz="2400" b="1" i="0" u="none" strike="noStrike" kern="0" cap="none" spc="0" normalizeH="0" baseline="0" noProof="0" dirty="0" smtClean="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奋进新征程 建功新时代</a:t>
            </a:r>
            <a:endParaRPr kumimoji="0" lang="zh-CN" altLang="en-US" sz="2400" b="1" i="0" u="none" strike="noStrike" kern="0" cap="none" spc="0" normalizeH="0" baseline="0" noProof="0" dirty="0" smtClean="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24" name="文本框 23"/>
          <p:cNvSpPr txBox="1"/>
          <p:nvPr/>
        </p:nvSpPr>
        <p:spPr>
          <a:xfrm>
            <a:off x="7051750" y="1772378"/>
            <a:ext cx="541409" cy="1226939"/>
          </a:xfrm>
          <a:prstGeom prst="rect">
            <a:avLst/>
          </a:prstGeom>
          <a:noFill/>
        </p:spPr>
        <p:txBody>
          <a:bodyPr wrap="square">
            <a:spAutoFit/>
            <a:scene3d>
              <a:camera prst="orthographicFront"/>
              <a:lightRig rig="contrasting" dir="t">
                <a:rot lat="0" lon="0" rev="21594000"/>
              </a:lightRig>
            </a:scene3d>
          </a:bodyPr>
          <a:lstStyle>
            <a:defPPr>
              <a:defRPr lang="zh-CN"/>
            </a:defPPr>
            <a:lvl1pPr algn="ctr">
              <a:lnSpc>
                <a:spcPct val="110000"/>
              </a:lnSpc>
              <a:defRPr sz="7200" i="1">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latin typeface="思源宋体 Heavy" panose="02020900000000000000" pitchFamily="18" charset="-122"/>
                <a:ea typeface="思源宋体 Heavy" panose="02020900000000000000" pitchFamily="18" charset="-122"/>
              </a:defRPr>
            </a:lvl1pPr>
          </a:lstStyle>
          <a:p>
            <a:pPr marL="0" marR="0" lvl="0" indent="0" algn="l" defTabSz="914400" eaLnBrk="1" fontAlgn="auto" latinLnBrk="0" hangingPunct="1">
              <a:lnSpc>
                <a:spcPct val="110000"/>
              </a:lnSpc>
              <a:spcBef>
                <a:spcPts val="0"/>
              </a:spcBef>
              <a:spcAft>
                <a:spcPts val="0"/>
              </a:spcAft>
              <a:buClrTx/>
              <a:buSzTx/>
              <a:buFontTx/>
              <a:buNone/>
              <a:defRPr/>
            </a:pPr>
            <a:r>
              <a:rPr kumimoji="0" lang="en-US" altLang="zh-CN" sz="7200" b="0" i="1" u="none" strike="noStrike" kern="0" cap="none" spc="0" normalizeH="0" baseline="0" noProof="0" dirty="0" smtClean="0">
                <a:ln w="9525">
                  <a:noFill/>
                </a:ln>
                <a:gradFill>
                  <a:gsLst>
                    <a:gs pos="70000">
                      <a:srgbClr val="F8ECE0"/>
                    </a:gs>
                    <a:gs pos="22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a:t>
            </a:r>
            <a:endParaRPr kumimoji="0" lang="en-US" altLang="zh-CN" sz="7200" b="0" i="1" u="none" strike="noStrike" kern="0" cap="none" spc="0" normalizeH="0" baseline="0" noProof="0" dirty="0" smtClean="0">
              <a:ln w="9525">
                <a:noFill/>
              </a:ln>
              <a:gradFill>
                <a:gsLst>
                  <a:gs pos="70000">
                    <a:srgbClr val="F8ECE0"/>
                  </a:gs>
                  <a:gs pos="22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3"/>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4"/>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工作</a:t>
              </a:r>
              <a:r>
                <a:rPr lang="zh-CN" altLang="en-US"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内容</a:t>
              </a: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概述</a:t>
              </a:r>
              <a:endParaRPr b="1" dirty="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5"/>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文本框 24"/>
            <p:cNvSpPr txBox="1"/>
            <p:nvPr>
              <p:custDataLst>
                <p:tags r:id="rId6"/>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6" name="图片 25" descr="图片2-22"/>
          <p:cNvPicPr>
            <a:picLocks noChangeAspect="1"/>
          </p:cNvPicPr>
          <p:nvPr>
            <p:custDataLst>
              <p:tags r:id="rId7"/>
            </p:custDataLst>
          </p:nvPr>
        </p:nvPicPr>
        <p:blipFill>
          <a:blip r:embed="rId8"/>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728610" y="1576025"/>
            <a:ext cx="1792447" cy="829945"/>
          </a:xfrm>
          <a:prstGeom prst="rect">
            <a:avLst/>
          </a:prstGeom>
          <a:noFill/>
        </p:spPr>
        <p:txBody>
          <a:bodyPr wrap="square" rtlCol="0">
            <a:spAutoFit/>
          </a:bodyPr>
          <a:lstStyle/>
          <a:p>
            <a:r>
              <a:rPr lang="zh-CN" altLang="en-US" sz="4800" b="1" spc="300" dirty="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rPr>
              <a:t>永远</a:t>
            </a:r>
            <a:endParaRPr lang="zh-CN" altLang="en-US" sz="4800" b="1" spc="300" dirty="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9" name="文本框 8"/>
          <p:cNvSpPr txBox="1"/>
          <p:nvPr/>
        </p:nvSpPr>
        <p:spPr>
          <a:xfrm>
            <a:off x="1741719" y="2425621"/>
            <a:ext cx="2952670" cy="829945"/>
          </a:xfrm>
          <a:prstGeom prst="rect">
            <a:avLst/>
          </a:prstGeom>
          <a:noFill/>
        </p:spPr>
        <p:txBody>
          <a:bodyPr wrap="square" rtlCol="0">
            <a:spAutoFit/>
          </a:bodyPr>
          <a:lstStyle/>
          <a:p>
            <a:r>
              <a:rPr lang="zh-CN" altLang="en-US" sz="4800" b="1" spc="300" dirty="0">
                <a:solidFill>
                  <a:srgbClr val="D4A65A"/>
                </a:solidFill>
                <a:latin typeface="微软雅黑" panose="020B0503020204020204" pitchFamily="34" charset="-122"/>
                <a:ea typeface="微软雅黑" panose="020B0503020204020204" pitchFamily="34" charset="-122"/>
                <a:sym typeface="思源黑体 CN Normal" panose="020B0400000000000000" pitchFamily="34" charset="-122"/>
              </a:rPr>
              <a:t>跟党走</a:t>
            </a:r>
            <a:endParaRPr lang="zh-CN" altLang="en-US" sz="4800" b="1" spc="300" dirty="0">
              <a:solidFill>
                <a:srgbClr val="D4A65A"/>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38647" r="28243"/>
          <a:stretch>
            <a:fillRect/>
          </a:stretch>
        </p:blipFill>
        <p:spPr>
          <a:xfrm>
            <a:off x="-61596" y="1620455"/>
            <a:ext cx="4756369" cy="5237545"/>
          </a:xfrm>
          <a:prstGeom prst="rect">
            <a:avLst/>
          </a:prstGeom>
        </p:spPr>
      </p:pic>
      <p:sp>
        <p:nvSpPr>
          <p:cNvPr id="11" name="矩形 10"/>
          <p:cNvSpPr/>
          <p:nvPr/>
        </p:nvSpPr>
        <p:spPr>
          <a:xfrm>
            <a:off x="4680085" y="4241647"/>
            <a:ext cx="7029768" cy="1828800"/>
          </a:xfrm>
          <a:prstGeom prst="rect">
            <a:avLst/>
          </a:prstGeom>
          <a:solidFill>
            <a:sysClr val="window" lastClr="FFFFFF"/>
          </a:solidFill>
          <a:ln w="57150" cap="flat" cmpd="sng" algn="ctr">
            <a:gradFill flip="none" rotWithShape="1">
              <a:gsLst>
                <a:gs pos="70000">
                  <a:srgbClr val="FFC000">
                    <a:lumMod val="20000"/>
                    <a:lumOff val="80000"/>
                    <a:alpha val="0"/>
                  </a:srgbClr>
                </a:gs>
                <a:gs pos="40000">
                  <a:srgbClr val="FFC000">
                    <a:lumMod val="20000"/>
                    <a:lumOff val="80000"/>
                    <a:alpha val="0"/>
                  </a:srgbClr>
                </a:gs>
                <a:gs pos="0">
                  <a:srgbClr val="D4A65A"/>
                </a:gs>
                <a:gs pos="100000">
                  <a:srgbClr val="D4A65A"/>
                </a:gs>
              </a:gsLst>
              <a:lin ang="2700000" scaled="1"/>
              <a:tileRect/>
            </a:gradFill>
            <a:prstDash val="solid"/>
            <a:miter lim="800000"/>
          </a:ln>
          <a:effectLst>
            <a:outerShdw blurRad="889000" dist="330200" dir="5400000" sx="98000" sy="98000" algn="t" rotWithShape="0">
              <a:sysClr val="windowText" lastClr="000000">
                <a:lumMod val="75000"/>
                <a:lumOff val="25000"/>
                <a:alpha val="21000"/>
              </a:sys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rgbClr val="ED7D31"/>
              </a:solidFill>
              <a:effectLst/>
              <a:uLnTx/>
              <a:uFillTx/>
              <a:latin typeface="微软雅黑" panose="020B0503020204020204" pitchFamily="34" charset="-122"/>
              <a:ea typeface="微软雅黑" panose="020B0503020204020204" pitchFamily="34" charset="-122"/>
              <a:cs typeface="+mn-cs"/>
            </a:endParaRPr>
          </a:p>
        </p:txBody>
      </p:sp>
      <p:sp>
        <p:nvSpPr>
          <p:cNvPr id="12" name="椭圆 11"/>
          <p:cNvSpPr/>
          <p:nvPr/>
        </p:nvSpPr>
        <p:spPr>
          <a:xfrm>
            <a:off x="4410551" y="3897299"/>
            <a:ext cx="767244" cy="767244"/>
          </a:xfrm>
          <a:prstGeom prst="ellipse">
            <a:avLst/>
          </a:prstGeom>
          <a:gradFill flip="none" rotWithShape="1">
            <a:gsLst>
              <a:gs pos="100000">
                <a:srgbClr val="B30101"/>
              </a:gs>
              <a:gs pos="9000">
                <a:srgbClr val="E50101"/>
              </a:gs>
            </a:gsLst>
            <a:lin ang="2700000" scaled="1"/>
            <a:tileRect/>
          </a:gradFill>
          <a:ln w="12700" cap="flat" cmpd="sng" algn="ctr">
            <a:noFill/>
            <a:prstDash val="solid"/>
            <a:miter lim="800000"/>
          </a:ln>
          <a:effectLst>
            <a:outerShdw blurRad="127000" dist="63500" dir="2700000" algn="tl" rotWithShape="0">
              <a:srgbClr val="B30101">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endParaRP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8336" t="61831" r="67919"/>
          <a:stretch>
            <a:fillRect/>
          </a:stretch>
        </p:blipFill>
        <p:spPr>
          <a:xfrm>
            <a:off x="4550377" y="4036117"/>
            <a:ext cx="487591" cy="489607"/>
          </a:xfrm>
          <a:prstGeom prst="rect">
            <a:avLst/>
          </a:prstGeom>
        </p:spPr>
      </p:pic>
      <p:sp>
        <p:nvSpPr>
          <p:cNvPr id="14" name="矩形 13"/>
          <p:cNvSpPr/>
          <p:nvPr/>
        </p:nvSpPr>
        <p:spPr>
          <a:xfrm>
            <a:off x="5177795" y="4867005"/>
            <a:ext cx="6404735" cy="923330"/>
          </a:xfrm>
          <a:prstGeom prst="rect">
            <a:avLst/>
          </a:prstGeom>
        </p:spPr>
        <p:txBody>
          <a:bodyPr wrap="square">
            <a:spAutoFit/>
          </a:bodyPr>
          <a:lstStyle/>
          <a:p>
            <a:pPr>
              <a:lnSpc>
                <a:spcPct val="150000"/>
              </a:lnSpc>
            </a:pPr>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rPr>
              <a:t>此处添加详细文本描述，建议与标题相关并符合整体语言风格此处添加详细文本此处添加详细文本描述，建议与标题相关并符合整体语言风格此处添加详细文本描述，建议与标题相关并符合整体语言风格此处添加详细</a:t>
            </a:r>
            <a:endParaRPr lang="en-US" altLang="zh-CN"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15" name="文本框 14"/>
          <p:cNvSpPr txBox="1"/>
          <p:nvPr/>
        </p:nvSpPr>
        <p:spPr>
          <a:xfrm>
            <a:off x="5177794" y="4533483"/>
            <a:ext cx="2831863" cy="368300"/>
          </a:xfrm>
          <a:prstGeom prst="rect">
            <a:avLst/>
          </a:prstGeom>
          <a:noFill/>
        </p:spPr>
        <p:txBody>
          <a:bodyPr wrap="square" rtlCol="0">
            <a:spAutoFit/>
          </a:bodyPr>
          <a:lstStyle/>
          <a:p>
            <a:r>
              <a:rPr lang="zh-CN" altLang="en-US" b="1" spc="300" dirty="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rPr>
              <a:t>让革命精神永远传承</a:t>
            </a:r>
            <a:endParaRPr lang="zh-CN" altLang="en-US" b="1" spc="300" dirty="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6" name="矩形 15"/>
          <p:cNvSpPr/>
          <p:nvPr/>
        </p:nvSpPr>
        <p:spPr>
          <a:xfrm>
            <a:off x="4680085" y="1862969"/>
            <a:ext cx="7029768" cy="1828800"/>
          </a:xfrm>
          <a:prstGeom prst="rect">
            <a:avLst/>
          </a:prstGeom>
          <a:solidFill>
            <a:sysClr val="window" lastClr="FFFFFF"/>
          </a:solidFill>
          <a:ln w="57150" cap="flat" cmpd="sng" algn="ctr">
            <a:gradFill flip="none" rotWithShape="1">
              <a:gsLst>
                <a:gs pos="70000">
                  <a:srgbClr val="FFC000">
                    <a:lumMod val="20000"/>
                    <a:lumOff val="80000"/>
                    <a:alpha val="0"/>
                  </a:srgbClr>
                </a:gs>
                <a:gs pos="40000">
                  <a:srgbClr val="FFC000">
                    <a:lumMod val="20000"/>
                    <a:lumOff val="80000"/>
                    <a:alpha val="0"/>
                  </a:srgbClr>
                </a:gs>
                <a:gs pos="0">
                  <a:srgbClr val="D4A65A"/>
                </a:gs>
                <a:gs pos="100000">
                  <a:srgbClr val="D4A65A"/>
                </a:gs>
              </a:gsLst>
              <a:lin ang="2700000" scaled="1"/>
              <a:tileRect/>
            </a:gradFill>
            <a:prstDash val="solid"/>
            <a:miter lim="800000"/>
          </a:ln>
          <a:effectLst>
            <a:outerShdw blurRad="889000" dist="330200" dir="5400000" sx="98000" sy="98000" algn="t" rotWithShape="0">
              <a:sysClr val="windowText" lastClr="000000">
                <a:lumMod val="75000"/>
                <a:lumOff val="25000"/>
                <a:alpha val="21000"/>
              </a:sys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rgbClr val="ED7D31"/>
              </a:solidFill>
              <a:effectLst/>
              <a:uLnTx/>
              <a:uFillTx/>
              <a:latin typeface="微软雅黑" panose="020B0503020204020204" pitchFamily="34" charset="-122"/>
              <a:ea typeface="微软雅黑" panose="020B0503020204020204" pitchFamily="34" charset="-122"/>
              <a:cs typeface="+mn-cs"/>
            </a:endParaRPr>
          </a:p>
        </p:txBody>
      </p:sp>
      <p:sp>
        <p:nvSpPr>
          <p:cNvPr id="17" name="椭圆 16"/>
          <p:cNvSpPr/>
          <p:nvPr/>
        </p:nvSpPr>
        <p:spPr>
          <a:xfrm>
            <a:off x="4410551" y="1518621"/>
            <a:ext cx="767244" cy="767244"/>
          </a:xfrm>
          <a:prstGeom prst="ellipse">
            <a:avLst/>
          </a:prstGeom>
          <a:gradFill flip="none" rotWithShape="1">
            <a:gsLst>
              <a:gs pos="100000">
                <a:srgbClr val="B30101"/>
              </a:gs>
              <a:gs pos="9000">
                <a:srgbClr val="E50101"/>
              </a:gs>
            </a:gsLst>
            <a:lin ang="2700000" scaled="1"/>
            <a:tileRect/>
          </a:gradFill>
          <a:ln w="12700" cap="flat" cmpd="sng" algn="ctr">
            <a:noFill/>
            <a:prstDash val="solid"/>
            <a:miter lim="800000"/>
          </a:ln>
          <a:effectLst>
            <a:outerShdw blurRad="127000" dist="63500" dir="2700000" algn="tl" rotWithShape="0">
              <a:srgbClr val="B30101">
                <a:alpha val="2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C000">
                  <a:lumMod val="20000"/>
                  <a:lumOff val="80000"/>
                </a:srgbClr>
              </a:solidFill>
              <a:effectLst/>
              <a:uLnTx/>
              <a:uFillTx/>
              <a:latin typeface="微软雅黑" panose="020B0503020204020204" pitchFamily="34" charset="-122"/>
              <a:ea typeface="微软雅黑" panose="020B0503020204020204" pitchFamily="34" charset="-122"/>
              <a:cs typeface="+mn-cs"/>
            </a:endParaRPr>
          </a:p>
        </p:txBody>
      </p:sp>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8336" t="61831" r="67919"/>
          <a:stretch>
            <a:fillRect/>
          </a:stretch>
        </p:blipFill>
        <p:spPr>
          <a:xfrm>
            <a:off x="4550377" y="1657439"/>
            <a:ext cx="487591" cy="489607"/>
          </a:xfrm>
          <a:prstGeom prst="rect">
            <a:avLst/>
          </a:prstGeom>
        </p:spPr>
      </p:pic>
      <p:sp>
        <p:nvSpPr>
          <p:cNvPr id="19" name="矩形 18"/>
          <p:cNvSpPr/>
          <p:nvPr/>
        </p:nvSpPr>
        <p:spPr>
          <a:xfrm>
            <a:off x="5177795" y="2488327"/>
            <a:ext cx="6404735" cy="923330"/>
          </a:xfrm>
          <a:prstGeom prst="rect">
            <a:avLst/>
          </a:prstGeom>
        </p:spPr>
        <p:txBody>
          <a:bodyPr wrap="square">
            <a:spAutoFit/>
          </a:bodyPr>
          <a:lstStyle/>
          <a:p>
            <a:pPr>
              <a:lnSpc>
                <a:spcPct val="150000"/>
              </a:lnSpc>
            </a:pPr>
            <a:r>
              <a:rPr lang="zh-CN" altLang="en-US"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rPr>
              <a:t>此处添加详细文本描述，建议与标题相关并符合整体语言风格此处添加详细文本此处添加详细文本描述，建议与标题相关并符合整体语言风格此处添加详细文本描述，建议与标题相关并符合整体语言风格此处添加详细</a:t>
            </a:r>
            <a:endParaRPr lang="en-US" altLang="zh-CN" sz="1200" kern="1400" spc="100" dirty="0">
              <a:solidFill>
                <a:schemeClr val="tx1">
                  <a:lumMod val="75000"/>
                  <a:lumOff val="25000"/>
                </a:schemeClr>
              </a:solidFill>
              <a:latin typeface="微软雅黑" panose="020B0503020204020204" pitchFamily="34" charset="-122"/>
              <a:ea typeface="微软雅黑" panose="020B0503020204020204" pitchFamily="34" charset="-122"/>
              <a:sym typeface="思源黑体 CN Medium" panose="020B0600000000000000" pitchFamily="34" charset="-122"/>
            </a:endParaRPr>
          </a:p>
        </p:txBody>
      </p:sp>
      <p:sp>
        <p:nvSpPr>
          <p:cNvPr id="20" name="文本框 19"/>
          <p:cNvSpPr txBox="1"/>
          <p:nvPr/>
        </p:nvSpPr>
        <p:spPr>
          <a:xfrm>
            <a:off x="5177794" y="2154805"/>
            <a:ext cx="2831863" cy="368300"/>
          </a:xfrm>
          <a:prstGeom prst="rect">
            <a:avLst/>
          </a:prstGeom>
          <a:noFill/>
        </p:spPr>
        <p:txBody>
          <a:bodyPr wrap="square" rtlCol="0">
            <a:spAutoFit/>
          </a:bodyPr>
          <a:lstStyle/>
          <a:p>
            <a:r>
              <a:rPr lang="zh-CN" altLang="en-US" b="1" spc="300" dirty="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rPr>
              <a:t>让革命精神永远传承</a:t>
            </a:r>
            <a:endParaRPr lang="zh-CN" altLang="en-US" b="1" spc="300" dirty="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rcRect l="32143" t="55853" r="38095" b="12798"/>
          <a:stretch>
            <a:fillRect/>
          </a:stretch>
        </p:blipFill>
        <p:spPr>
          <a:xfrm>
            <a:off x="2631887" y="1495957"/>
            <a:ext cx="1058247" cy="696678"/>
          </a:xfrm>
          <a:custGeom>
            <a:avLst/>
            <a:gdLst>
              <a:gd name="connsiteX0" fmla="*/ 870858 w 1741716"/>
              <a:gd name="connsiteY0" fmla="*/ 0 h 1146628"/>
              <a:gd name="connsiteX1" fmla="*/ 1741716 w 1741716"/>
              <a:gd name="connsiteY1" fmla="*/ 573314 h 1146628"/>
              <a:gd name="connsiteX2" fmla="*/ 870858 w 1741716"/>
              <a:gd name="connsiteY2" fmla="*/ 1146628 h 1146628"/>
              <a:gd name="connsiteX3" fmla="*/ 0 w 1741716"/>
              <a:gd name="connsiteY3" fmla="*/ 573314 h 1146628"/>
              <a:gd name="connsiteX4" fmla="*/ 870858 w 1741716"/>
              <a:gd name="connsiteY4" fmla="*/ 0 h 1146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6" h="1146628">
                <a:moveTo>
                  <a:pt x="870858" y="0"/>
                </a:moveTo>
                <a:cubicBezTo>
                  <a:pt x="1351820" y="0"/>
                  <a:pt x="1741716" y="256681"/>
                  <a:pt x="1741716" y="573314"/>
                </a:cubicBezTo>
                <a:cubicBezTo>
                  <a:pt x="1741716" y="889947"/>
                  <a:pt x="1351820" y="1146628"/>
                  <a:pt x="870858" y="1146628"/>
                </a:cubicBezTo>
                <a:cubicBezTo>
                  <a:pt x="389896" y="1146628"/>
                  <a:pt x="0" y="889947"/>
                  <a:pt x="0" y="573314"/>
                </a:cubicBezTo>
                <a:cubicBezTo>
                  <a:pt x="0" y="256681"/>
                  <a:pt x="389896" y="0"/>
                  <a:pt x="870858" y="0"/>
                </a:cubicBezTo>
                <a:close/>
              </a:path>
            </a:pathLst>
          </a:custGeom>
        </p:spPr>
      </p:pic>
      <p:grpSp>
        <p:nvGrpSpPr>
          <p:cNvPr id="3" name="组合 2"/>
          <p:cNvGrpSpPr/>
          <p:nvPr/>
        </p:nvGrpSpPr>
        <p:grpSpPr>
          <a:xfrm>
            <a:off x="422275" y="396240"/>
            <a:ext cx="5048250" cy="645160"/>
            <a:chOff x="665" y="624"/>
            <a:chExt cx="7950" cy="1016"/>
          </a:xfrm>
        </p:grpSpPr>
        <p:sp>
          <p:nvSpPr>
            <p:cNvPr id="2" name="任意多边形: 形状 4"/>
            <p:cNvSpPr/>
            <p:nvPr>
              <p:custDataLst>
                <p:tags r:id="rId5"/>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6"/>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工作</a:t>
              </a:r>
              <a:r>
                <a:rPr lang="zh-CN" altLang="en-US"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内容</a:t>
              </a: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概述</a:t>
              </a:r>
              <a:endParaRPr b="1" dirty="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7"/>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5" name="文本框 24"/>
            <p:cNvSpPr txBox="1"/>
            <p:nvPr>
              <p:custDataLst>
                <p:tags r:id="rId8"/>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6" name="图片 25" descr="图片2-22"/>
          <p:cNvPicPr>
            <a:picLocks noChangeAspect="1"/>
          </p:cNvPicPr>
          <p:nvPr>
            <p:custDataLst>
              <p:tags r:id="rId9"/>
            </p:custDataLst>
          </p:nvPr>
        </p:nvPicPr>
        <p:blipFill>
          <a:blip r:embed="rId10"/>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497586" y="1772651"/>
            <a:ext cx="1590179" cy="387798"/>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algn="r" defTabSz="914400" eaLnBrk="1" fontAlgn="auto" latinLnBrk="0" hangingPunct="1">
              <a:lnSpc>
                <a:spcPct val="90000"/>
              </a:lnSpc>
              <a:spcBef>
                <a:spcPct val="0"/>
              </a:spcBef>
              <a:spcAft>
                <a:spcPts val="0"/>
              </a:spcAft>
              <a:buClrTx/>
              <a:buSzTx/>
              <a:buFontTx/>
              <a:buNone/>
              <a:defRPr/>
            </a:pPr>
            <a:r>
              <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9" name="文本框 8"/>
          <p:cNvSpPr txBox="1"/>
          <p:nvPr/>
        </p:nvSpPr>
        <p:spPr>
          <a:xfrm>
            <a:off x="8222615" y="1772920"/>
            <a:ext cx="1534795" cy="386715"/>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0" name="文本框 9"/>
          <p:cNvSpPr txBox="1"/>
          <p:nvPr/>
        </p:nvSpPr>
        <p:spPr>
          <a:xfrm>
            <a:off x="8251190" y="2124075"/>
            <a:ext cx="2738755" cy="810260"/>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a:t>
            </a: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1" name="矩形: 圆角 141"/>
          <p:cNvSpPr/>
          <p:nvPr/>
        </p:nvSpPr>
        <p:spPr>
          <a:xfrm rot="19745322">
            <a:off x="8738231" y="3505460"/>
            <a:ext cx="449002" cy="449002"/>
          </a:xfrm>
          <a:prstGeom prst="roundRect">
            <a:avLst/>
          </a:prstGeom>
          <a:gradFill flip="none" rotWithShape="1">
            <a:gsLst>
              <a:gs pos="38000">
                <a:srgbClr val="C00000">
                  <a:alpha val="42000"/>
                </a:srgbClr>
              </a:gs>
              <a:gs pos="100000">
                <a:srgbClr val="C00000">
                  <a:alpha val="14000"/>
                </a:srgbClr>
              </a:gs>
            </a:gsLst>
            <a:path path="circle">
              <a:fillToRect r="100000" b="100000"/>
            </a:path>
            <a:tileRect l="-100000" t="-100000"/>
          </a:gradFill>
          <a:ln w="12700" cap="flat" cmpd="sng" algn="ctr">
            <a:noFill/>
            <a:prstDash val="solid"/>
            <a:miter lim="800000"/>
          </a:ln>
          <a:effectLst>
            <a:softEdge rad="76200"/>
          </a:effectLst>
        </p:spPr>
        <p:txBody>
          <a:bodyPr rtlCol="0" anchor="ctr"/>
          <a:lstStyle/>
          <a:p>
            <a:pPr algn="ctr">
              <a:defRPr/>
            </a:pPr>
            <a:endParaRPr lang="zh-CN" altLang="en-US"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2" name="矩形: 圆角 142"/>
          <p:cNvSpPr/>
          <p:nvPr/>
        </p:nvSpPr>
        <p:spPr>
          <a:xfrm rot="1876688">
            <a:off x="2970482" y="3678771"/>
            <a:ext cx="718265" cy="718265"/>
          </a:xfrm>
          <a:prstGeom prst="roundRect">
            <a:avLst>
              <a:gd name="adj" fmla="val 25508"/>
            </a:avLst>
          </a:prstGeom>
          <a:gradFill flip="none" rotWithShape="1">
            <a:gsLst>
              <a:gs pos="38000">
                <a:srgbClr val="C00000">
                  <a:alpha val="42000"/>
                </a:srgbClr>
              </a:gs>
              <a:gs pos="100000">
                <a:srgbClr val="C00000">
                  <a:alpha val="14000"/>
                </a:srgbClr>
              </a:gs>
            </a:gsLst>
            <a:path path="circle">
              <a:fillToRect r="100000" b="100000"/>
            </a:path>
            <a:tileRect l="-100000" t="-100000"/>
          </a:gradFill>
          <a:ln w="12700" cap="flat" cmpd="sng" algn="ctr">
            <a:noFill/>
            <a:prstDash val="solid"/>
            <a:miter lim="800000"/>
          </a:ln>
          <a:effectLst>
            <a:softEdge rad="76200"/>
          </a:effectLst>
        </p:spPr>
        <p:txBody>
          <a:bodyPr rtlCol="0" anchor="ctr"/>
          <a:lstStyle/>
          <a:p>
            <a:pPr algn="ctr">
              <a:defRPr/>
            </a:pPr>
            <a:endParaRPr lang="zh-CN" altLang="en-US"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3" name="椭圆 12"/>
          <p:cNvSpPr/>
          <p:nvPr/>
        </p:nvSpPr>
        <p:spPr>
          <a:xfrm>
            <a:off x="4516487" y="1610652"/>
            <a:ext cx="3159026" cy="3159023"/>
          </a:xfrm>
          <a:prstGeom prst="ellipse">
            <a:avLst/>
          </a:prstGeom>
          <a:noFill/>
          <a:ln w="9525" cap="flat" cmpd="sng" algn="ctr">
            <a:solidFill>
              <a:srgbClr val="C00000">
                <a:alpha val="42000"/>
              </a:srgbClr>
            </a:solidFill>
            <a:prstDash val="sysDash"/>
            <a:miter lim="800000"/>
          </a:ln>
          <a:effectLst/>
        </p:spPr>
        <p:txBody>
          <a:bodyPr rtlCol="0" anchor="ctr"/>
          <a:lstStyle/>
          <a:p>
            <a:pPr algn="ctr">
              <a:defRPr/>
            </a:pPr>
            <a:endParaRPr lang="zh-CN" altLang="en-US" kern="0" dirty="0">
              <a:solidFill>
                <a:srgbClr val="FFFFFF"/>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4" name="椭圆 13"/>
          <p:cNvSpPr/>
          <p:nvPr/>
        </p:nvSpPr>
        <p:spPr>
          <a:xfrm>
            <a:off x="4645987" y="1740152"/>
            <a:ext cx="2900027" cy="2900024"/>
          </a:xfrm>
          <a:prstGeom prst="ellipse">
            <a:avLst/>
          </a:prstGeom>
          <a:noFill/>
          <a:ln w="41275" cap="rnd" cmpd="sng" algn="ctr">
            <a:solidFill>
              <a:srgbClr val="C00000"/>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endParaRPr lang="zh-CN" altLang="en-US" kern="0">
              <a:solidFill>
                <a:srgbClr val="0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5" name="椭圆 14"/>
          <p:cNvSpPr/>
          <p:nvPr/>
        </p:nvSpPr>
        <p:spPr>
          <a:xfrm>
            <a:off x="4526078" y="2224944"/>
            <a:ext cx="504845" cy="504845"/>
          </a:xfrm>
          <a:prstGeom prst="ellipse">
            <a:avLst/>
          </a:prstGeom>
          <a:gradFill flip="none" rotWithShape="1">
            <a:gsLst>
              <a:gs pos="28000">
                <a:srgbClr val="DF1716"/>
              </a:gs>
              <a:gs pos="82000">
                <a:srgbClr val="B80101"/>
              </a:gs>
            </a:gsLst>
            <a:path path="circle">
              <a:fillToRect r="100000" b="100000"/>
            </a:path>
            <a:tileRect l="-100000" t="-100000"/>
          </a:gradFill>
          <a:ln w="12700" cap="flat" cmpd="sng" algn="ctr">
            <a:noFill/>
            <a:prstDash val="solid"/>
            <a:miter lim="800000"/>
          </a:ln>
          <a:effectLst>
            <a:outerShdw blurRad="711200" dist="355600" dir="2700000" sx="97000" sy="97000" algn="tl" rotWithShape="0">
              <a:srgbClr val="B80101">
                <a:alpha val="15000"/>
              </a:srgbClr>
            </a:outerShdw>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defRPr/>
            </a:pPr>
            <a:endParaRPr kumimoji="0" lang="zh-CN" altLang="en-US" sz="3200" b="0" i="1" u="none" strike="noStrike" kern="0" cap="none" spc="0" normalizeH="0" baseline="0" noProof="0" dirty="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grpSp>
        <p:nvGrpSpPr>
          <p:cNvPr id="16" name="组合 15"/>
          <p:cNvGrpSpPr/>
          <p:nvPr/>
        </p:nvGrpSpPr>
        <p:grpSpPr>
          <a:xfrm>
            <a:off x="4645376" y="2347326"/>
            <a:ext cx="266249" cy="260081"/>
            <a:chOff x="2506282" y="7057396"/>
            <a:chExt cx="1163679" cy="1136715"/>
          </a:xfrm>
          <a:solidFill>
            <a:srgbClr val="FFFFFF"/>
          </a:solidFill>
        </p:grpSpPr>
        <p:sp>
          <p:nvSpPr>
            <p:cNvPr id="17" name="任意多边形: 形状 65"/>
            <p:cNvSpPr/>
            <p:nvPr/>
          </p:nvSpPr>
          <p:spPr>
            <a:xfrm>
              <a:off x="2684482" y="7286905"/>
              <a:ext cx="985479" cy="907206"/>
            </a:xfrm>
            <a:custGeom>
              <a:avLst/>
              <a:gdLst>
                <a:gd name="connsiteX0" fmla="*/ 420910 w 1256823"/>
                <a:gd name="connsiteY0" fmla="*/ 281178 h 1157001"/>
                <a:gd name="connsiteX1" fmla="*/ 43720 w 1256823"/>
                <a:gd name="connsiteY1" fmla="*/ 281178 h 1157001"/>
                <a:gd name="connsiteX2" fmla="*/ 1524 w 1256823"/>
                <a:gd name="connsiteY2" fmla="*/ 323374 h 1157001"/>
                <a:gd name="connsiteX3" fmla="*/ 43720 w 1256823"/>
                <a:gd name="connsiteY3" fmla="*/ 365665 h 1157001"/>
                <a:gd name="connsiteX4" fmla="*/ 420910 w 1256823"/>
                <a:gd name="connsiteY4" fmla="*/ 365665 h 1157001"/>
                <a:gd name="connsiteX5" fmla="*/ 463201 w 1256823"/>
                <a:gd name="connsiteY5" fmla="*/ 323374 h 1157001"/>
                <a:gd name="connsiteX6" fmla="*/ 420910 w 1256823"/>
                <a:gd name="connsiteY6" fmla="*/ 281178 h 1157001"/>
                <a:gd name="connsiteX7" fmla="*/ 1093184 w 1256823"/>
                <a:gd name="connsiteY7" fmla="*/ 828103 h 1157001"/>
                <a:gd name="connsiteX8" fmla="*/ 1079278 w 1256823"/>
                <a:gd name="connsiteY8" fmla="*/ 828103 h 1157001"/>
                <a:gd name="connsiteX9" fmla="*/ 1002506 w 1256823"/>
                <a:gd name="connsiteY9" fmla="*/ 598456 h 1157001"/>
                <a:gd name="connsiteX10" fmla="*/ 1063943 w 1256823"/>
                <a:gd name="connsiteY10" fmla="*/ 472535 h 1157001"/>
                <a:gd name="connsiteX11" fmla="*/ 899541 w 1256823"/>
                <a:gd name="connsiteY11" fmla="*/ 308038 h 1157001"/>
                <a:gd name="connsiteX12" fmla="*/ 735044 w 1256823"/>
                <a:gd name="connsiteY12" fmla="*/ 472535 h 1157001"/>
                <a:gd name="connsiteX13" fmla="*/ 795814 w 1256823"/>
                <a:gd name="connsiteY13" fmla="*/ 598456 h 1157001"/>
                <a:gd name="connsiteX14" fmla="*/ 719042 w 1256823"/>
                <a:gd name="connsiteY14" fmla="*/ 828008 h 1157001"/>
                <a:gd name="connsiteX15" fmla="*/ 684467 w 1256823"/>
                <a:gd name="connsiteY15" fmla="*/ 828008 h 1157001"/>
                <a:gd name="connsiteX16" fmla="*/ 519970 w 1256823"/>
                <a:gd name="connsiteY16" fmla="*/ 992505 h 1157001"/>
                <a:gd name="connsiteX17" fmla="*/ 684467 w 1256823"/>
                <a:gd name="connsiteY17" fmla="*/ 1157002 h 1157001"/>
                <a:gd name="connsiteX18" fmla="*/ 1092422 w 1256823"/>
                <a:gd name="connsiteY18" fmla="*/ 1157002 h 1157001"/>
                <a:gd name="connsiteX19" fmla="*/ 1256824 w 1256823"/>
                <a:gd name="connsiteY19" fmla="*/ 992505 h 1157001"/>
                <a:gd name="connsiteX20" fmla="*/ 1093184 w 1256823"/>
                <a:gd name="connsiteY20" fmla="*/ 828103 h 1157001"/>
                <a:gd name="connsiteX21" fmla="*/ 899541 w 1256823"/>
                <a:gd name="connsiteY21" fmla="*/ 391763 h 1157001"/>
                <a:gd name="connsiteX22" fmla="*/ 980408 w 1256823"/>
                <a:gd name="connsiteY22" fmla="*/ 472440 h 1157001"/>
                <a:gd name="connsiteX23" fmla="*/ 899731 w 1256823"/>
                <a:gd name="connsiteY23" fmla="*/ 553307 h 1157001"/>
                <a:gd name="connsiteX24" fmla="*/ 818864 w 1256823"/>
                <a:gd name="connsiteY24" fmla="*/ 472630 h 1157001"/>
                <a:gd name="connsiteX25" fmla="*/ 818864 w 1256823"/>
                <a:gd name="connsiteY25" fmla="*/ 472345 h 1157001"/>
                <a:gd name="connsiteX26" fmla="*/ 899541 w 1256823"/>
                <a:gd name="connsiteY26" fmla="*/ 391763 h 1157001"/>
                <a:gd name="connsiteX27" fmla="*/ 872585 w 1256823"/>
                <a:gd name="connsiteY27" fmla="*/ 634460 h 1157001"/>
                <a:gd name="connsiteX28" fmla="*/ 926497 w 1256823"/>
                <a:gd name="connsiteY28" fmla="*/ 634460 h 1157001"/>
                <a:gd name="connsiteX29" fmla="*/ 991076 w 1256823"/>
                <a:gd name="connsiteY29" fmla="*/ 828103 h 1157001"/>
                <a:gd name="connsiteX30" fmla="*/ 808196 w 1256823"/>
                <a:gd name="connsiteY30" fmla="*/ 828103 h 1157001"/>
                <a:gd name="connsiteX31" fmla="*/ 872585 w 1256823"/>
                <a:gd name="connsiteY31" fmla="*/ 634460 h 1157001"/>
                <a:gd name="connsiteX32" fmla="*/ 1093184 w 1256823"/>
                <a:gd name="connsiteY32" fmla="*/ 1072325 h 1157001"/>
                <a:gd name="connsiteX33" fmla="*/ 685229 w 1256823"/>
                <a:gd name="connsiteY33" fmla="*/ 1072325 h 1157001"/>
                <a:gd name="connsiteX34" fmla="*/ 608473 w 1256823"/>
                <a:gd name="connsiteY34" fmla="*/ 987726 h 1157001"/>
                <a:gd name="connsiteX35" fmla="*/ 685229 w 1256823"/>
                <a:gd name="connsiteY35" fmla="*/ 910971 h 1157001"/>
                <a:gd name="connsiteX36" fmla="*/ 1093184 w 1256823"/>
                <a:gd name="connsiteY36" fmla="*/ 910971 h 1157001"/>
                <a:gd name="connsiteX37" fmla="*/ 1169940 w 1256823"/>
                <a:gd name="connsiteY37" fmla="*/ 995569 h 1157001"/>
                <a:gd name="connsiteX38" fmla="*/ 1093184 w 1256823"/>
                <a:gd name="connsiteY38" fmla="*/ 1072325 h 1157001"/>
                <a:gd name="connsiteX39" fmla="*/ 767429 w 1256823"/>
                <a:gd name="connsiteY39" fmla="*/ 42291 h 1157001"/>
                <a:gd name="connsiteX40" fmla="*/ 725138 w 1256823"/>
                <a:gd name="connsiteY40" fmla="*/ 0 h 1157001"/>
                <a:gd name="connsiteX41" fmla="*/ 42196 w 1256823"/>
                <a:gd name="connsiteY41" fmla="*/ 0 h 1157001"/>
                <a:gd name="connsiteX42" fmla="*/ 0 w 1256823"/>
                <a:gd name="connsiteY42" fmla="*/ 42291 h 1157001"/>
                <a:gd name="connsiteX43" fmla="*/ 42291 w 1256823"/>
                <a:gd name="connsiteY43" fmla="*/ 84582 h 1157001"/>
                <a:gd name="connsiteX44" fmla="*/ 725138 w 1256823"/>
                <a:gd name="connsiteY44" fmla="*/ 84582 h 1157001"/>
                <a:gd name="connsiteX45" fmla="*/ 767334 w 1256823"/>
                <a:gd name="connsiteY45" fmla="*/ 42291 h 115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56823" h="1157001">
                  <a:moveTo>
                    <a:pt x="420910" y="281178"/>
                  </a:moveTo>
                  <a:lnTo>
                    <a:pt x="43720" y="281178"/>
                  </a:lnTo>
                  <a:cubicBezTo>
                    <a:pt x="16859" y="281178"/>
                    <a:pt x="1524" y="296418"/>
                    <a:pt x="1524" y="323374"/>
                  </a:cubicBezTo>
                  <a:cubicBezTo>
                    <a:pt x="1524" y="350330"/>
                    <a:pt x="16764" y="365665"/>
                    <a:pt x="43720" y="365665"/>
                  </a:cubicBezTo>
                  <a:lnTo>
                    <a:pt x="420910" y="365665"/>
                  </a:lnTo>
                  <a:cubicBezTo>
                    <a:pt x="447866" y="365665"/>
                    <a:pt x="463201" y="350425"/>
                    <a:pt x="463201" y="323374"/>
                  </a:cubicBezTo>
                  <a:cubicBezTo>
                    <a:pt x="463201" y="296513"/>
                    <a:pt x="447866" y="281178"/>
                    <a:pt x="420910" y="281178"/>
                  </a:cubicBezTo>
                  <a:close/>
                  <a:moveTo>
                    <a:pt x="1093184" y="828103"/>
                  </a:moveTo>
                  <a:lnTo>
                    <a:pt x="1079278" y="828103"/>
                  </a:lnTo>
                  <a:lnTo>
                    <a:pt x="1002506" y="598456"/>
                  </a:lnTo>
                  <a:cubicBezTo>
                    <a:pt x="1040892" y="566071"/>
                    <a:pt x="1063943" y="520160"/>
                    <a:pt x="1063943" y="472535"/>
                  </a:cubicBezTo>
                  <a:cubicBezTo>
                    <a:pt x="1063943" y="385001"/>
                    <a:pt x="987171" y="308038"/>
                    <a:pt x="899541" y="308038"/>
                  </a:cubicBezTo>
                  <a:cubicBezTo>
                    <a:pt x="812006" y="308038"/>
                    <a:pt x="735044" y="384905"/>
                    <a:pt x="735044" y="472535"/>
                  </a:cubicBezTo>
                  <a:cubicBezTo>
                    <a:pt x="735044" y="520160"/>
                    <a:pt x="758095" y="566261"/>
                    <a:pt x="795814" y="598456"/>
                  </a:cubicBezTo>
                  <a:lnTo>
                    <a:pt x="719042" y="828008"/>
                  </a:lnTo>
                  <a:lnTo>
                    <a:pt x="684467" y="828008"/>
                  </a:lnTo>
                  <a:cubicBezTo>
                    <a:pt x="596932" y="828008"/>
                    <a:pt x="519970" y="904875"/>
                    <a:pt x="519970" y="992505"/>
                  </a:cubicBezTo>
                  <a:cubicBezTo>
                    <a:pt x="519970" y="1086326"/>
                    <a:pt x="590741" y="1157002"/>
                    <a:pt x="684467" y="1157002"/>
                  </a:cubicBezTo>
                  <a:lnTo>
                    <a:pt x="1092422" y="1157002"/>
                  </a:lnTo>
                  <a:cubicBezTo>
                    <a:pt x="1179957" y="1157002"/>
                    <a:pt x="1256824" y="1080230"/>
                    <a:pt x="1256824" y="992505"/>
                  </a:cubicBezTo>
                  <a:cubicBezTo>
                    <a:pt x="1256729" y="904875"/>
                    <a:pt x="1179957" y="828103"/>
                    <a:pt x="1093184" y="828103"/>
                  </a:cubicBezTo>
                  <a:close/>
                  <a:moveTo>
                    <a:pt x="899541" y="391763"/>
                  </a:moveTo>
                  <a:cubicBezTo>
                    <a:pt x="944150" y="391711"/>
                    <a:pt x="980355" y="427831"/>
                    <a:pt x="980408" y="472440"/>
                  </a:cubicBezTo>
                  <a:cubicBezTo>
                    <a:pt x="980460" y="517049"/>
                    <a:pt x="944340" y="553255"/>
                    <a:pt x="899731" y="553307"/>
                  </a:cubicBezTo>
                  <a:cubicBezTo>
                    <a:pt x="855122" y="553360"/>
                    <a:pt x="818916" y="517239"/>
                    <a:pt x="818864" y="472630"/>
                  </a:cubicBezTo>
                  <a:cubicBezTo>
                    <a:pt x="818864" y="472535"/>
                    <a:pt x="818864" y="472440"/>
                    <a:pt x="818864" y="472345"/>
                  </a:cubicBezTo>
                  <a:cubicBezTo>
                    <a:pt x="818864" y="427863"/>
                    <a:pt x="855726" y="391763"/>
                    <a:pt x="899541" y="391763"/>
                  </a:cubicBezTo>
                  <a:close/>
                  <a:moveTo>
                    <a:pt x="872585" y="634460"/>
                  </a:moveTo>
                  <a:cubicBezTo>
                    <a:pt x="890434" y="637425"/>
                    <a:pt x="908649" y="637425"/>
                    <a:pt x="926497" y="634460"/>
                  </a:cubicBezTo>
                  <a:lnTo>
                    <a:pt x="991076" y="828103"/>
                  </a:lnTo>
                  <a:lnTo>
                    <a:pt x="808196" y="828103"/>
                  </a:lnTo>
                  <a:lnTo>
                    <a:pt x="872585" y="634460"/>
                  </a:lnTo>
                  <a:close/>
                  <a:moveTo>
                    <a:pt x="1093184" y="1072325"/>
                  </a:moveTo>
                  <a:lnTo>
                    <a:pt x="685229" y="1072325"/>
                  </a:lnTo>
                  <a:cubicBezTo>
                    <a:pt x="640672" y="1070159"/>
                    <a:pt x="606307" y="1032283"/>
                    <a:pt x="608473" y="987726"/>
                  </a:cubicBezTo>
                  <a:cubicBezTo>
                    <a:pt x="610492" y="946200"/>
                    <a:pt x="643703" y="912990"/>
                    <a:pt x="685229" y="910971"/>
                  </a:cubicBezTo>
                  <a:lnTo>
                    <a:pt x="1093184" y="910971"/>
                  </a:lnTo>
                  <a:cubicBezTo>
                    <a:pt x="1137741" y="913137"/>
                    <a:pt x="1172105" y="951013"/>
                    <a:pt x="1169940" y="995569"/>
                  </a:cubicBezTo>
                  <a:cubicBezTo>
                    <a:pt x="1167921" y="1037095"/>
                    <a:pt x="1134710" y="1070306"/>
                    <a:pt x="1093184" y="1072325"/>
                  </a:cubicBezTo>
                  <a:close/>
                  <a:moveTo>
                    <a:pt x="767429" y="42291"/>
                  </a:moveTo>
                  <a:cubicBezTo>
                    <a:pt x="767429" y="15335"/>
                    <a:pt x="751999" y="0"/>
                    <a:pt x="725138" y="0"/>
                  </a:cubicBezTo>
                  <a:lnTo>
                    <a:pt x="42196" y="0"/>
                  </a:lnTo>
                  <a:cubicBezTo>
                    <a:pt x="15335" y="0"/>
                    <a:pt x="0" y="15335"/>
                    <a:pt x="0" y="42291"/>
                  </a:cubicBezTo>
                  <a:cubicBezTo>
                    <a:pt x="0" y="69247"/>
                    <a:pt x="15335" y="84582"/>
                    <a:pt x="42291" y="84582"/>
                  </a:cubicBezTo>
                  <a:lnTo>
                    <a:pt x="725138" y="84582"/>
                  </a:lnTo>
                  <a:cubicBezTo>
                    <a:pt x="751999" y="84582"/>
                    <a:pt x="767334" y="69056"/>
                    <a:pt x="767334" y="42291"/>
                  </a:cubicBezTo>
                  <a:close/>
                </a:path>
              </a:pathLst>
            </a:custGeom>
            <a:grpFill/>
            <a:ln w="1860" cap="flat">
              <a:noFill/>
              <a:prstDash val="solid"/>
              <a:miter/>
            </a:ln>
          </p:spPr>
          <p:txBody>
            <a:bodyPr rtlCol="0" anchor="ctr"/>
            <a:lstStyle/>
            <a:p>
              <a:pPr>
                <a:defRPr/>
              </a:pPr>
              <a:endParaRPr lang="zh-CN" altLang="en-US" kern="0">
                <a:solidFill>
                  <a:srgbClr val="0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18" name="任意多边形: 形状 66"/>
            <p:cNvSpPr/>
            <p:nvPr/>
          </p:nvSpPr>
          <p:spPr>
            <a:xfrm>
              <a:off x="2506282" y="7057396"/>
              <a:ext cx="1045601" cy="1136491"/>
            </a:xfrm>
            <a:custGeom>
              <a:avLst/>
              <a:gdLst>
                <a:gd name="connsiteX0" fmla="*/ 661130 w 1333499"/>
                <a:gd name="connsiteY0" fmla="*/ 1365028 h 1449419"/>
                <a:gd name="connsiteX1" fmla="*/ 257270 w 1333499"/>
                <a:gd name="connsiteY1" fmla="*/ 1365028 h 1449419"/>
                <a:gd name="connsiteX2" fmla="*/ 88202 w 1333499"/>
                <a:gd name="connsiteY2" fmla="*/ 1233583 h 1449419"/>
                <a:gd name="connsiteX3" fmla="*/ 88202 w 1333499"/>
                <a:gd name="connsiteY3" fmla="*/ 214979 h 1449419"/>
                <a:gd name="connsiteX4" fmla="*/ 257270 w 1333499"/>
                <a:gd name="connsiteY4" fmla="*/ 83534 h 1449419"/>
                <a:gd name="connsiteX5" fmla="*/ 1076230 w 1333499"/>
                <a:gd name="connsiteY5" fmla="*/ 83534 h 1449419"/>
                <a:gd name="connsiteX6" fmla="*/ 1245299 w 1333499"/>
                <a:gd name="connsiteY6" fmla="*/ 214979 h 1449419"/>
                <a:gd name="connsiteX7" fmla="*/ 1245299 w 1333499"/>
                <a:gd name="connsiteY7" fmla="*/ 541592 h 1449419"/>
                <a:gd name="connsiteX8" fmla="*/ 1289399 w 1333499"/>
                <a:gd name="connsiteY8" fmla="*/ 583787 h 1449419"/>
                <a:gd name="connsiteX9" fmla="*/ 1333500 w 1333499"/>
                <a:gd name="connsiteY9" fmla="*/ 541592 h 1449419"/>
                <a:gd name="connsiteX10" fmla="*/ 1333500 w 1333499"/>
                <a:gd name="connsiteY10" fmla="*/ 214979 h 1449419"/>
                <a:gd name="connsiteX11" fmla="*/ 1076992 w 1333499"/>
                <a:gd name="connsiteY11" fmla="*/ 0 h 1449419"/>
                <a:gd name="connsiteX12" fmla="*/ 256508 w 1333499"/>
                <a:gd name="connsiteY12" fmla="*/ 0 h 1449419"/>
                <a:gd name="connsiteX13" fmla="*/ 0 w 1333499"/>
                <a:gd name="connsiteY13" fmla="*/ 214979 h 1449419"/>
                <a:gd name="connsiteX14" fmla="*/ 0 w 1333499"/>
                <a:gd name="connsiteY14" fmla="*/ 1234345 h 1449419"/>
                <a:gd name="connsiteX15" fmla="*/ 256508 w 1333499"/>
                <a:gd name="connsiteY15" fmla="*/ 1449419 h 1449419"/>
                <a:gd name="connsiteX16" fmla="*/ 660368 w 1333499"/>
                <a:gd name="connsiteY16" fmla="*/ 1449419 h 1449419"/>
                <a:gd name="connsiteX17" fmla="*/ 704374 w 1333499"/>
                <a:gd name="connsiteY17" fmla="*/ 1407128 h 1449419"/>
                <a:gd name="connsiteX18" fmla="*/ 661130 w 1333499"/>
                <a:gd name="connsiteY18" fmla="*/ 1365028 h 144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499" h="1449419">
                  <a:moveTo>
                    <a:pt x="661130" y="1365028"/>
                  </a:moveTo>
                  <a:lnTo>
                    <a:pt x="257270" y="1365028"/>
                  </a:lnTo>
                  <a:cubicBezTo>
                    <a:pt x="164306" y="1365028"/>
                    <a:pt x="88202" y="1305973"/>
                    <a:pt x="88202" y="1233583"/>
                  </a:cubicBezTo>
                  <a:lnTo>
                    <a:pt x="88202" y="214979"/>
                  </a:lnTo>
                  <a:cubicBezTo>
                    <a:pt x="88202" y="142875"/>
                    <a:pt x="164306" y="83534"/>
                    <a:pt x="257270" y="83534"/>
                  </a:cubicBezTo>
                  <a:lnTo>
                    <a:pt x="1076230" y="83534"/>
                  </a:lnTo>
                  <a:cubicBezTo>
                    <a:pt x="1169289" y="83534"/>
                    <a:pt x="1245299" y="142685"/>
                    <a:pt x="1245299" y="214979"/>
                  </a:cubicBezTo>
                  <a:lnTo>
                    <a:pt x="1245299" y="541592"/>
                  </a:lnTo>
                  <a:cubicBezTo>
                    <a:pt x="1245299" y="568452"/>
                    <a:pt x="1261301" y="583787"/>
                    <a:pt x="1289399" y="583787"/>
                  </a:cubicBezTo>
                  <a:cubicBezTo>
                    <a:pt x="1317498" y="583787"/>
                    <a:pt x="1333500" y="568547"/>
                    <a:pt x="1333500" y="541592"/>
                  </a:cubicBezTo>
                  <a:lnTo>
                    <a:pt x="1333500" y="214979"/>
                  </a:lnTo>
                  <a:cubicBezTo>
                    <a:pt x="1333310" y="94488"/>
                    <a:pt x="1220438" y="0"/>
                    <a:pt x="1076992" y="0"/>
                  </a:cubicBezTo>
                  <a:lnTo>
                    <a:pt x="256508" y="0"/>
                  </a:lnTo>
                  <a:cubicBezTo>
                    <a:pt x="113062" y="0"/>
                    <a:pt x="0" y="94488"/>
                    <a:pt x="0" y="214979"/>
                  </a:cubicBezTo>
                  <a:lnTo>
                    <a:pt x="0" y="1234345"/>
                  </a:lnTo>
                  <a:cubicBezTo>
                    <a:pt x="0" y="1354931"/>
                    <a:pt x="113062" y="1449419"/>
                    <a:pt x="256508" y="1449419"/>
                  </a:cubicBezTo>
                  <a:lnTo>
                    <a:pt x="660368" y="1449419"/>
                  </a:lnTo>
                  <a:cubicBezTo>
                    <a:pt x="688467" y="1449419"/>
                    <a:pt x="704374" y="1434084"/>
                    <a:pt x="704374" y="1407128"/>
                  </a:cubicBezTo>
                  <a:cubicBezTo>
                    <a:pt x="704374" y="1380173"/>
                    <a:pt x="689134" y="1365028"/>
                    <a:pt x="661130" y="1365028"/>
                  </a:cubicBezTo>
                  <a:close/>
                </a:path>
              </a:pathLst>
            </a:custGeom>
            <a:grpFill/>
            <a:ln w="1860" cap="flat">
              <a:noFill/>
              <a:prstDash val="solid"/>
              <a:miter/>
            </a:ln>
          </p:spPr>
          <p:txBody>
            <a:bodyPr rtlCol="0" anchor="ctr"/>
            <a:lstStyle/>
            <a:p>
              <a:pPr>
                <a:defRPr/>
              </a:pPr>
              <a:endParaRPr lang="zh-CN" altLang="en-US" kern="0">
                <a:solidFill>
                  <a:srgbClr val="0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19" name="椭圆 18"/>
          <p:cNvSpPr/>
          <p:nvPr/>
        </p:nvSpPr>
        <p:spPr>
          <a:xfrm>
            <a:off x="7167344" y="2224944"/>
            <a:ext cx="504845" cy="504845"/>
          </a:xfrm>
          <a:prstGeom prst="ellipse">
            <a:avLst/>
          </a:prstGeom>
          <a:gradFill flip="none" rotWithShape="1">
            <a:gsLst>
              <a:gs pos="28000">
                <a:srgbClr val="DF1716"/>
              </a:gs>
              <a:gs pos="82000">
                <a:srgbClr val="B80101"/>
              </a:gs>
            </a:gsLst>
            <a:path path="circle">
              <a:fillToRect r="100000" b="100000"/>
            </a:path>
            <a:tileRect l="-100000" t="-100000"/>
          </a:gradFill>
          <a:ln w="12700" cap="flat" cmpd="sng" algn="ctr">
            <a:noFill/>
            <a:prstDash val="solid"/>
            <a:miter lim="800000"/>
          </a:ln>
          <a:effectLst>
            <a:outerShdw blurRad="711200" dist="355600" dir="2700000" sx="97000" sy="97000" algn="tl" rotWithShape="0">
              <a:srgbClr val="B80101">
                <a:alpha val="15000"/>
              </a:srgbClr>
            </a:outerShdw>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defRPr/>
            </a:pPr>
            <a:endParaRPr kumimoji="0" lang="zh-CN" altLang="en-US" sz="3200" b="0" i="1" u="none" strike="noStrike" kern="0" cap="none" spc="0" normalizeH="0" baseline="0" noProof="0" dirty="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20" name="图形 95"/>
          <p:cNvSpPr/>
          <p:nvPr/>
        </p:nvSpPr>
        <p:spPr>
          <a:xfrm>
            <a:off x="7285826" y="2340814"/>
            <a:ext cx="266249" cy="260081"/>
          </a:xfrm>
          <a:custGeom>
            <a:avLst/>
            <a:gdLst>
              <a:gd name="connsiteX0" fmla="*/ 1804458 w 1852083"/>
              <a:gd name="connsiteY0" fmla="*/ 402167 h 1905000"/>
              <a:gd name="connsiteX1" fmla="*/ 1677458 w 1852083"/>
              <a:gd name="connsiteY1" fmla="*/ 111125 h 1905000"/>
              <a:gd name="connsiteX2" fmla="*/ 1492250 w 1852083"/>
              <a:gd name="connsiteY2" fmla="*/ 0 h 1905000"/>
              <a:gd name="connsiteX3" fmla="*/ 359833 w 1852083"/>
              <a:gd name="connsiteY3" fmla="*/ 0 h 1905000"/>
              <a:gd name="connsiteX4" fmla="*/ 174625 w 1852083"/>
              <a:gd name="connsiteY4" fmla="*/ 111125 h 1905000"/>
              <a:gd name="connsiteX5" fmla="*/ 47625 w 1852083"/>
              <a:gd name="connsiteY5" fmla="*/ 396875 h 1905000"/>
              <a:gd name="connsiteX6" fmla="*/ 0 w 1852083"/>
              <a:gd name="connsiteY6" fmla="*/ 597958 h 1905000"/>
              <a:gd name="connsiteX7" fmla="*/ 0 w 1852083"/>
              <a:gd name="connsiteY7" fmla="*/ 1756833 h 1905000"/>
              <a:gd name="connsiteX8" fmla="*/ 148167 w 1852083"/>
              <a:gd name="connsiteY8" fmla="*/ 1905000 h 1905000"/>
              <a:gd name="connsiteX9" fmla="*/ 1703917 w 1852083"/>
              <a:gd name="connsiteY9" fmla="*/ 1905000 h 1905000"/>
              <a:gd name="connsiteX10" fmla="*/ 1852083 w 1852083"/>
              <a:gd name="connsiteY10" fmla="*/ 1756833 h 1905000"/>
              <a:gd name="connsiteX11" fmla="*/ 1852083 w 1852083"/>
              <a:gd name="connsiteY11" fmla="*/ 603250 h 1905000"/>
              <a:gd name="connsiteX12" fmla="*/ 1804458 w 1852083"/>
              <a:gd name="connsiteY12" fmla="*/ 402167 h 1905000"/>
              <a:gd name="connsiteX13" fmla="*/ 148167 w 1852083"/>
              <a:gd name="connsiteY13" fmla="*/ 449792 h 1905000"/>
              <a:gd name="connsiteX14" fmla="*/ 275167 w 1852083"/>
              <a:gd name="connsiteY14" fmla="*/ 164042 h 1905000"/>
              <a:gd name="connsiteX15" fmla="*/ 359833 w 1852083"/>
              <a:gd name="connsiteY15" fmla="*/ 116417 h 1905000"/>
              <a:gd name="connsiteX16" fmla="*/ 1497542 w 1852083"/>
              <a:gd name="connsiteY16" fmla="*/ 116417 h 1905000"/>
              <a:gd name="connsiteX17" fmla="*/ 1582208 w 1852083"/>
              <a:gd name="connsiteY17" fmla="*/ 164042 h 1905000"/>
              <a:gd name="connsiteX18" fmla="*/ 1709208 w 1852083"/>
              <a:gd name="connsiteY18" fmla="*/ 455083 h 1905000"/>
              <a:gd name="connsiteX19" fmla="*/ 1719792 w 1852083"/>
              <a:gd name="connsiteY19" fmla="*/ 481542 h 1905000"/>
              <a:gd name="connsiteX20" fmla="*/ 137583 w 1852083"/>
              <a:gd name="connsiteY20" fmla="*/ 481542 h 1905000"/>
              <a:gd name="connsiteX21" fmla="*/ 148167 w 1852083"/>
              <a:gd name="connsiteY21" fmla="*/ 449792 h 1905000"/>
              <a:gd name="connsiteX22" fmla="*/ 1735667 w 1852083"/>
              <a:gd name="connsiteY22" fmla="*/ 1756833 h 1905000"/>
              <a:gd name="connsiteX23" fmla="*/ 1703917 w 1852083"/>
              <a:gd name="connsiteY23" fmla="*/ 1788583 h 1905000"/>
              <a:gd name="connsiteX24" fmla="*/ 148167 w 1852083"/>
              <a:gd name="connsiteY24" fmla="*/ 1788583 h 1905000"/>
              <a:gd name="connsiteX25" fmla="*/ 116417 w 1852083"/>
              <a:gd name="connsiteY25" fmla="*/ 1756833 h 1905000"/>
              <a:gd name="connsiteX26" fmla="*/ 116417 w 1852083"/>
              <a:gd name="connsiteY26" fmla="*/ 597958 h 1905000"/>
              <a:gd name="connsiteX27" fmla="*/ 1740958 w 1852083"/>
              <a:gd name="connsiteY27" fmla="*/ 597958 h 1905000"/>
              <a:gd name="connsiteX28" fmla="*/ 1740958 w 1852083"/>
              <a:gd name="connsiteY28" fmla="*/ 1756833 h 1905000"/>
              <a:gd name="connsiteX29" fmla="*/ 635000 w 1852083"/>
              <a:gd name="connsiteY29" fmla="*/ 1402292 h 1905000"/>
              <a:gd name="connsiteX30" fmla="*/ 338667 w 1852083"/>
              <a:gd name="connsiteY30" fmla="*/ 1402292 h 1905000"/>
              <a:gd name="connsiteX31" fmla="*/ 296333 w 1852083"/>
              <a:gd name="connsiteY31" fmla="*/ 1418167 h 1905000"/>
              <a:gd name="connsiteX32" fmla="*/ 280458 w 1852083"/>
              <a:gd name="connsiteY32" fmla="*/ 1460500 h 1905000"/>
              <a:gd name="connsiteX33" fmla="*/ 333375 w 1852083"/>
              <a:gd name="connsiteY33" fmla="*/ 1513417 h 1905000"/>
              <a:gd name="connsiteX34" fmla="*/ 635000 w 1852083"/>
              <a:gd name="connsiteY34" fmla="*/ 1513417 h 1905000"/>
              <a:gd name="connsiteX35" fmla="*/ 677333 w 1852083"/>
              <a:gd name="connsiteY35" fmla="*/ 1497542 h 1905000"/>
              <a:gd name="connsiteX36" fmla="*/ 693208 w 1852083"/>
              <a:gd name="connsiteY36" fmla="*/ 1455208 h 1905000"/>
              <a:gd name="connsiteX37" fmla="*/ 635000 w 1852083"/>
              <a:gd name="connsiteY37" fmla="*/ 1402292 h 1905000"/>
              <a:gd name="connsiteX38" fmla="*/ 825500 w 1852083"/>
              <a:gd name="connsiteY38" fmla="*/ 1111250 h 1905000"/>
              <a:gd name="connsiteX39" fmla="*/ 338667 w 1852083"/>
              <a:gd name="connsiteY39" fmla="*/ 1111250 h 1905000"/>
              <a:gd name="connsiteX40" fmla="*/ 296333 w 1852083"/>
              <a:gd name="connsiteY40" fmla="*/ 1127125 h 1905000"/>
              <a:gd name="connsiteX41" fmla="*/ 280458 w 1852083"/>
              <a:gd name="connsiteY41" fmla="*/ 1169458 h 1905000"/>
              <a:gd name="connsiteX42" fmla="*/ 338667 w 1852083"/>
              <a:gd name="connsiteY42" fmla="*/ 1227667 h 1905000"/>
              <a:gd name="connsiteX43" fmla="*/ 825500 w 1852083"/>
              <a:gd name="connsiteY43" fmla="*/ 1227667 h 1905000"/>
              <a:gd name="connsiteX44" fmla="*/ 883708 w 1852083"/>
              <a:gd name="connsiteY44" fmla="*/ 1169458 h 1905000"/>
              <a:gd name="connsiteX45" fmla="*/ 825500 w 1852083"/>
              <a:gd name="connsiteY45" fmla="*/ 1111250 h 1905000"/>
              <a:gd name="connsiteX46" fmla="*/ 1460500 w 1852083"/>
              <a:gd name="connsiteY46" fmla="*/ 1148292 h 1905000"/>
              <a:gd name="connsiteX47" fmla="*/ 1238250 w 1852083"/>
              <a:gd name="connsiteY47" fmla="*/ 1386417 h 1905000"/>
              <a:gd name="connsiteX48" fmla="*/ 1153583 w 1852083"/>
              <a:gd name="connsiteY48" fmla="*/ 1301750 h 1905000"/>
              <a:gd name="connsiteX49" fmla="*/ 1074208 w 1852083"/>
              <a:gd name="connsiteY49" fmla="*/ 1301750 h 1905000"/>
              <a:gd name="connsiteX50" fmla="*/ 1058333 w 1852083"/>
              <a:gd name="connsiteY50" fmla="*/ 1338792 h 1905000"/>
              <a:gd name="connsiteX51" fmla="*/ 1074208 w 1852083"/>
              <a:gd name="connsiteY51" fmla="*/ 1381125 h 1905000"/>
              <a:gd name="connsiteX52" fmla="*/ 1201208 w 1852083"/>
              <a:gd name="connsiteY52" fmla="*/ 1508125 h 1905000"/>
              <a:gd name="connsiteX53" fmla="*/ 1243542 w 1852083"/>
              <a:gd name="connsiteY53" fmla="*/ 1524000 h 1905000"/>
              <a:gd name="connsiteX54" fmla="*/ 1264708 w 1852083"/>
              <a:gd name="connsiteY54" fmla="*/ 1518708 h 1905000"/>
              <a:gd name="connsiteX55" fmla="*/ 1285875 w 1852083"/>
              <a:gd name="connsiteY55" fmla="*/ 1502833 h 1905000"/>
              <a:gd name="connsiteX56" fmla="*/ 1545167 w 1852083"/>
              <a:gd name="connsiteY56" fmla="*/ 1227667 h 1905000"/>
              <a:gd name="connsiteX57" fmla="*/ 1561042 w 1852083"/>
              <a:gd name="connsiteY57" fmla="*/ 1185333 h 1905000"/>
              <a:gd name="connsiteX58" fmla="*/ 1539875 w 1852083"/>
              <a:gd name="connsiteY58" fmla="*/ 1148292 h 1905000"/>
              <a:gd name="connsiteX59" fmla="*/ 1460500 w 1852083"/>
              <a:gd name="connsiteY59" fmla="*/ 1148292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52083" h="1905000">
                <a:moveTo>
                  <a:pt x="1804458" y="402167"/>
                </a:moveTo>
                <a:lnTo>
                  <a:pt x="1677458" y="111125"/>
                </a:lnTo>
                <a:cubicBezTo>
                  <a:pt x="1645708" y="47625"/>
                  <a:pt x="1566333" y="0"/>
                  <a:pt x="1492250" y="0"/>
                </a:cubicBezTo>
                <a:lnTo>
                  <a:pt x="359833" y="0"/>
                </a:lnTo>
                <a:cubicBezTo>
                  <a:pt x="285750" y="0"/>
                  <a:pt x="206375" y="47625"/>
                  <a:pt x="174625" y="111125"/>
                </a:cubicBezTo>
                <a:lnTo>
                  <a:pt x="47625" y="396875"/>
                </a:lnTo>
                <a:cubicBezTo>
                  <a:pt x="21167" y="449792"/>
                  <a:pt x="0" y="539750"/>
                  <a:pt x="0" y="597958"/>
                </a:cubicBezTo>
                <a:lnTo>
                  <a:pt x="0" y="1756833"/>
                </a:lnTo>
                <a:cubicBezTo>
                  <a:pt x="0" y="1836208"/>
                  <a:pt x="68792" y="1905000"/>
                  <a:pt x="148167" y="1905000"/>
                </a:cubicBezTo>
                <a:lnTo>
                  <a:pt x="1703917" y="1905000"/>
                </a:lnTo>
                <a:cubicBezTo>
                  <a:pt x="1783292" y="1905000"/>
                  <a:pt x="1852083" y="1836208"/>
                  <a:pt x="1852083" y="1756833"/>
                </a:cubicBezTo>
                <a:lnTo>
                  <a:pt x="1852083" y="603250"/>
                </a:lnTo>
                <a:cubicBezTo>
                  <a:pt x="1852083" y="545042"/>
                  <a:pt x="1830917" y="455083"/>
                  <a:pt x="1804458" y="402167"/>
                </a:cubicBezTo>
                <a:close/>
                <a:moveTo>
                  <a:pt x="148167" y="449792"/>
                </a:moveTo>
                <a:lnTo>
                  <a:pt x="275167" y="164042"/>
                </a:lnTo>
                <a:cubicBezTo>
                  <a:pt x="291042" y="137583"/>
                  <a:pt x="328083" y="116417"/>
                  <a:pt x="359833" y="116417"/>
                </a:cubicBezTo>
                <a:lnTo>
                  <a:pt x="1497542" y="116417"/>
                </a:lnTo>
                <a:cubicBezTo>
                  <a:pt x="1524000" y="116417"/>
                  <a:pt x="1566333" y="142875"/>
                  <a:pt x="1582208" y="164042"/>
                </a:cubicBezTo>
                <a:lnTo>
                  <a:pt x="1709208" y="455083"/>
                </a:lnTo>
                <a:cubicBezTo>
                  <a:pt x="1714500" y="460375"/>
                  <a:pt x="1714500" y="470958"/>
                  <a:pt x="1719792" y="481542"/>
                </a:cubicBezTo>
                <a:lnTo>
                  <a:pt x="137583" y="481542"/>
                </a:lnTo>
                <a:cubicBezTo>
                  <a:pt x="142875" y="470958"/>
                  <a:pt x="148167" y="460375"/>
                  <a:pt x="148167" y="449792"/>
                </a:cubicBezTo>
                <a:close/>
                <a:moveTo>
                  <a:pt x="1735667" y="1756833"/>
                </a:moveTo>
                <a:cubicBezTo>
                  <a:pt x="1735667" y="1778000"/>
                  <a:pt x="1719792" y="1788583"/>
                  <a:pt x="1703917" y="1788583"/>
                </a:cubicBezTo>
                <a:lnTo>
                  <a:pt x="148167" y="1788583"/>
                </a:lnTo>
                <a:cubicBezTo>
                  <a:pt x="127000" y="1788583"/>
                  <a:pt x="116417" y="1772708"/>
                  <a:pt x="116417" y="1756833"/>
                </a:cubicBezTo>
                <a:lnTo>
                  <a:pt x="116417" y="597958"/>
                </a:lnTo>
                <a:lnTo>
                  <a:pt x="1740958" y="597958"/>
                </a:lnTo>
                <a:lnTo>
                  <a:pt x="1740958" y="1756833"/>
                </a:lnTo>
                <a:close/>
                <a:moveTo>
                  <a:pt x="635000" y="1402292"/>
                </a:moveTo>
                <a:lnTo>
                  <a:pt x="338667" y="1402292"/>
                </a:lnTo>
                <a:cubicBezTo>
                  <a:pt x="322792" y="1402292"/>
                  <a:pt x="306917" y="1407583"/>
                  <a:pt x="296333" y="1418167"/>
                </a:cubicBezTo>
                <a:cubicBezTo>
                  <a:pt x="285750" y="1428750"/>
                  <a:pt x="280458" y="1444625"/>
                  <a:pt x="280458" y="1460500"/>
                </a:cubicBezTo>
                <a:cubicBezTo>
                  <a:pt x="280458" y="1492250"/>
                  <a:pt x="306917" y="1513417"/>
                  <a:pt x="333375" y="1513417"/>
                </a:cubicBezTo>
                <a:lnTo>
                  <a:pt x="635000" y="1513417"/>
                </a:lnTo>
                <a:cubicBezTo>
                  <a:pt x="650875" y="1513417"/>
                  <a:pt x="666750" y="1508125"/>
                  <a:pt x="677333" y="1497542"/>
                </a:cubicBezTo>
                <a:cubicBezTo>
                  <a:pt x="687917" y="1486958"/>
                  <a:pt x="693208" y="1471083"/>
                  <a:pt x="693208" y="1455208"/>
                </a:cubicBezTo>
                <a:cubicBezTo>
                  <a:pt x="693208" y="1428750"/>
                  <a:pt x="666750" y="1402292"/>
                  <a:pt x="635000" y="1402292"/>
                </a:cubicBezTo>
                <a:close/>
                <a:moveTo>
                  <a:pt x="825500" y="1111250"/>
                </a:moveTo>
                <a:lnTo>
                  <a:pt x="338667" y="1111250"/>
                </a:lnTo>
                <a:cubicBezTo>
                  <a:pt x="322792" y="1111250"/>
                  <a:pt x="306917" y="1116542"/>
                  <a:pt x="296333" y="1127125"/>
                </a:cubicBezTo>
                <a:cubicBezTo>
                  <a:pt x="285750" y="1137708"/>
                  <a:pt x="280458" y="1153583"/>
                  <a:pt x="280458" y="1169458"/>
                </a:cubicBezTo>
                <a:cubicBezTo>
                  <a:pt x="280458" y="1201208"/>
                  <a:pt x="306917" y="1222375"/>
                  <a:pt x="338667" y="1227667"/>
                </a:cubicBezTo>
                <a:lnTo>
                  <a:pt x="825500" y="1227667"/>
                </a:lnTo>
                <a:cubicBezTo>
                  <a:pt x="857250" y="1227667"/>
                  <a:pt x="883708" y="1201208"/>
                  <a:pt x="883708" y="1169458"/>
                </a:cubicBezTo>
                <a:cubicBezTo>
                  <a:pt x="883708" y="1137708"/>
                  <a:pt x="857250" y="1111250"/>
                  <a:pt x="825500" y="1111250"/>
                </a:cubicBezTo>
                <a:close/>
                <a:moveTo>
                  <a:pt x="1460500" y="1148292"/>
                </a:moveTo>
                <a:lnTo>
                  <a:pt x="1238250" y="1386417"/>
                </a:lnTo>
                <a:lnTo>
                  <a:pt x="1153583" y="1301750"/>
                </a:lnTo>
                <a:cubicBezTo>
                  <a:pt x="1132417" y="1280583"/>
                  <a:pt x="1095375" y="1280583"/>
                  <a:pt x="1074208" y="1301750"/>
                </a:cubicBezTo>
                <a:cubicBezTo>
                  <a:pt x="1063625" y="1312333"/>
                  <a:pt x="1058333" y="1322917"/>
                  <a:pt x="1058333" y="1338792"/>
                </a:cubicBezTo>
                <a:cubicBezTo>
                  <a:pt x="1058333" y="1354667"/>
                  <a:pt x="1063625" y="1370542"/>
                  <a:pt x="1074208" y="1381125"/>
                </a:cubicBezTo>
                <a:lnTo>
                  <a:pt x="1201208" y="1508125"/>
                </a:lnTo>
                <a:cubicBezTo>
                  <a:pt x="1211792" y="1518708"/>
                  <a:pt x="1227667" y="1524000"/>
                  <a:pt x="1243542" y="1524000"/>
                </a:cubicBezTo>
                <a:cubicBezTo>
                  <a:pt x="1248833" y="1524000"/>
                  <a:pt x="1259417" y="1524000"/>
                  <a:pt x="1264708" y="1518708"/>
                </a:cubicBezTo>
                <a:cubicBezTo>
                  <a:pt x="1275292" y="1513417"/>
                  <a:pt x="1280583" y="1513417"/>
                  <a:pt x="1285875" y="1502833"/>
                </a:cubicBezTo>
                <a:lnTo>
                  <a:pt x="1545167" y="1227667"/>
                </a:lnTo>
                <a:cubicBezTo>
                  <a:pt x="1555750" y="1217083"/>
                  <a:pt x="1561042" y="1201208"/>
                  <a:pt x="1561042" y="1185333"/>
                </a:cubicBezTo>
                <a:cubicBezTo>
                  <a:pt x="1561042" y="1169458"/>
                  <a:pt x="1555750" y="1153583"/>
                  <a:pt x="1539875" y="1148292"/>
                </a:cubicBezTo>
                <a:cubicBezTo>
                  <a:pt x="1513417" y="1121833"/>
                  <a:pt x="1481667" y="1127125"/>
                  <a:pt x="1460500" y="1148292"/>
                </a:cubicBezTo>
                <a:close/>
              </a:path>
            </a:pathLst>
          </a:custGeom>
          <a:solidFill>
            <a:srgbClr val="FFFFFF"/>
          </a:solidFill>
          <a:ln w="1860" cap="flat">
            <a:noFill/>
            <a:prstDash val="solid"/>
            <a:miter/>
          </a:ln>
        </p:spPr>
        <p:txBody>
          <a:bodyPr rtlCol="0" anchor="ctr"/>
          <a:lstStyle/>
          <a:p>
            <a:pPr>
              <a:defRPr/>
            </a:pPr>
            <a:endParaRPr lang="zh-CN" altLang="en-US" sz="2000" kern="0" dirty="0">
              <a:solidFill>
                <a:srgbClr val="0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1" name="椭圆 20"/>
          <p:cNvSpPr/>
          <p:nvPr/>
        </p:nvSpPr>
        <p:spPr>
          <a:xfrm>
            <a:off x="5843578" y="4320340"/>
            <a:ext cx="504844" cy="504845"/>
          </a:xfrm>
          <a:prstGeom prst="ellipse">
            <a:avLst/>
          </a:prstGeom>
          <a:gradFill flip="none" rotWithShape="1">
            <a:gsLst>
              <a:gs pos="28000">
                <a:srgbClr val="DF1716"/>
              </a:gs>
              <a:gs pos="82000">
                <a:srgbClr val="B80101"/>
              </a:gs>
            </a:gsLst>
            <a:path path="circle">
              <a:fillToRect r="100000" b="100000"/>
            </a:path>
            <a:tileRect l="-100000" t="-100000"/>
          </a:gradFill>
          <a:ln w="12700" cap="flat" cmpd="sng" algn="ctr">
            <a:noFill/>
            <a:prstDash val="solid"/>
            <a:miter lim="800000"/>
          </a:ln>
          <a:effectLst>
            <a:outerShdw blurRad="711200" dist="355600" dir="2700000" sx="97000" sy="97000" algn="tl" rotWithShape="0">
              <a:srgbClr val="B80101">
                <a:alpha val="15000"/>
              </a:srgbClr>
            </a:outerShdw>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defRPr/>
            </a:pPr>
            <a:endParaRPr kumimoji="0" lang="zh-CN" altLang="en-US" sz="3200" b="0" i="1" u="none" strike="noStrike" kern="0" cap="none" spc="0" normalizeH="0" baseline="0" noProof="0" dirty="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grpSp>
        <p:nvGrpSpPr>
          <p:cNvPr id="22" name="图形 52"/>
          <p:cNvGrpSpPr/>
          <p:nvPr/>
        </p:nvGrpSpPr>
        <p:grpSpPr>
          <a:xfrm>
            <a:off x="5955558" y="4435515"/>
            <a:ext cx="266249" cy="260081"/>
            <a:chOff x="7946898" y="4793512"/>
            <a:chExt cx="1287401" cy="1287401"/>
          </a:xfrm>
          <a:solidFill>
            <a:srgbClr val="FFFFFF"/>
          </a:solidFill>
        </p:grpSpPr>
        <p:sp>
          <p:nvSpPr>
            <p:cNvPr id="23" name="任意多边形: 形状 69"/>
            <p:cNvSpPr/>
            <p:nvPr/>
          </p:nvSpPr>
          <p:spPr>
            <a:xfrm>
              <a:off x="8025719" y="5416073"/>
              <a:ext cx="966046" cy="60456"/>
            </a:xfrm>
            <a:custGeom>
              <a:avLst/>
              <a:gdLst>
                <a:gd name="connsiteX0" fmla="*/ 880016 w 966046"/>
                <a:gd name="connsiteY0" fmla="*/ 0 h 60456"/>
                <a:gd name="connsiteX1" fmla="*/ 86018 w 966046"/>
                <a:gd name="connsiteY1" fmla="*/ 0 h 60456"/>
                <a:gd name="connsiteX2" fmla="*/ 0 w 966046"/>
                <a:gd name="connsiteY2" fmla="*/ 30209 h 60456"/>
                <a:gd name="connsiteX3" fmla="*/ 86018 w 966046"/>
                <a:gd name="connsiteY3" fmla="*/ 60456 h 60456"/>
                <a:gd name="connsiteX4" fmla="*/ 879990 w 966046"/>
                <a:gd name="connsiteY4" fmla="*/ 60456 h 60456"/>
                <a:gd name="connsiteX5" fmla="*/ 966047 w 966046"/>
                <a:gd name="connsiteY5" fmla="*/ 30209 h 60456"/>
                <a:gd name="connsiteX6" fmla="*/ 880016 w 966046"/>
                <a:gd name="connsiteY6" fmla="*/ 0 h 60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046" h="60456">
                  <a:moveTo>
                    <a:pt x="880016" y="0"/>
                  </a:moveTo>
                  <a:lnTo>
                    <a:pt x="86018" y="0"/>
                  </a:lnTo>
                  <a:cubicBezTo>
                    <a:pt x="38493" y="0"/>
                    <a:pt x="0" y="13576"/>
                    <a:pt x="0" y="30209"/>
                  </a:cubicBezTo>
                  <a:cubicBezTo>
                    <a:pt x="0" y="46848"/>
                    <a:pt x="38506" y="60456"/>
                    <a:pt x="86018" y="60456"/>
                  </a:cubicBezTo>
                  <a:lnTo>
                    <a:pt x="879990" y="60456"/>
                  </a:lnTo>
                  <a:cubicBezTo>
                    <a:pt x="927579" y="60456"/>
                    <a:pt x="966047" y="46881"/>
                    <a:pt x="966047" y="30209"/>
                  </a:cubicBezTo>
                  <a:cubicBezTo>
                    <a:pt x="966047" y="13557"/>
                    <a:pt x="927617" y="0"/>
                    <a:pt x="880016" y="0"/>
                  </a:cubicBezTo>
                  <a:close/>
                </a:path>
              </a:pathLst>
            </a:custGeom>
            <a:grpFill/>
            <a:ln w="1256" cap="flat">
              <a:noFill/>
              <a:prstDash val="solid"/>
              <a:miter/>
            </a:ln>
          </p:spPr>
          <p:txBody>
            <a:bodyPr rtlCol="0" anchor="ctr"/>
            <a:lstStyle/>
            <a:p>
              <a:pPr>
                <a:defRPr/>
              </a:pPr>
              <a:endParaRPr lang="zh-CN" altLang="en-US" kern="0">
                <a:solidFill>
                  <a:srgbClr val="0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4" name="任意多边形: 形状 70"/>
            <p:cNvSpPr/>
            <p:nvPr/>
          </p:nvSpPr>
          <p:spPr>
            <a:xfrm>
              <a:off x="8567869" y="5053220"/>
              <a:ext cx="522414" cy="976551"/>
            </a:xfrm>
            <a:custGeom>
              <a:avLst/>
              <a:gdLst>
                <a:gd name="connsiteX0" fmla="*/ 60534 w 522414"/>
                <a:gd name="connsiteY0" fmla="*/ 889568 h 976551"/>
                <a:gd name="connsiteX1" fmla="*/ 60534 w 522414"/>
                <a:gd name="connsiteY1" fmla="*/ 86900 h 976551"/>
                <a:gd name="connsiteX2" fmla="*/ 30299 w 522414"/>
                <a:gd name="connsiteY2" fmla="*/ 0 h 976551"/>
                <a:gd name="connsiteX3" fmla="*/ 0 w 522414"/>
                <a:gd name="connsiteY3" fmla="*/ 86900 h 976551"/>
                <a:gd name="connsiteX4" fmla="*/ 0 w 522414"/>
                <a:gd name="connsiteY4" fmla="*/ 889568 h 976551"/>
                <a:gd name="connsiteX5" fmla="*/ 30241 w 522414"/>
                <a:gd name="connsiteY5" fmla="*/ 976552 h 976551"/>
                <a:gd name="connsiteX6" fmla="*/ 60483 w 522414"/>
                <a:gd name="connsiteY6" fmla="*/ 889568 h 976551"/>
                <a:gd name="connsiteX7" fmla="*/ 60534 w 522414"/>
                <a:gd name="connsiteY7" fmla="*/ 889568 h 976551"/>
                <a:gd name="connsiteX8" fmla="*/ 492187 w 522414"/>
                <a:gd name="connsiteY8" fmla="*/ 362853 h 976551"/>
                <a:gd name="connsiteX9" fmla="*/ 473281 w 522414"/>
                <a:gd name="connsiteY9" fmla="*/ 362853 h 976551"/>
                <a:gd name="connsiteX10" fmla="*/ 443053 w 522414"/>
                <a:gd name="connsiteY10" fmla="*/ 393081 h 976551"/>
                <a:gd name="connsiteX11" fmla="*/ 473281 w 522414"/>
                <a:gd name="connsiteY11" fmla="*/ 423310 h 976551"/>
                <a:gd name="connsiteX12" fmla="*/ 492187 w 522414"/>
                <a:gd name="connsiteY12" fmla="*/ 423310 h 976551"/>
                <a:gd name="connsiteX13" fmla="*/ 522415 w 522414"/>
                <a:gd name="connsiteY13" fmla="*/ 393081 h 976551"/>
                <a:gd name="connsiteX14" fmla="*/ 492187 w 522414"/>
                <a:gd name="connsiteY14" fmla="*/ 362853 h 97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414" h="976551">
                  <a:moveTo>
                    <a:pt x="60534" y="889568"/>
                  </a:moveTo>
                  <a:lnTo>
                    <a:pt x="60534" y="86900"/>
                  </a:lnTo>
                  <a:cubicBezTo>
                    <a:pt x="60534" y="38860"/>
                    <a:pt x="46959" y="0"/>
                    <a:pt x="30299" y="0"/>
                  </a:cubicBezTo>
                  <a:cubicBezTo>
                    <a:pt x="13641" y="0"/>
                    <a:pt x="0" y="38860"/>
                    <a:pt x="0" y="86900"/>
                  </a:cubicBezTo>
                  <a:lnTo>
                    <a:pt x="0" y="889568"/>
                  </a:lnTo>
                  <a:cubicBezTo>
                    <a:pt x="0" y="937666"/>
                    <a:pt x="13576" y="976552"/>
                    <a:pt x="30241" y="976552"/>
                  </a:cubicBezTo>
                  <a:cubicBezTo>
                    <a:pt x="46901" y="976552"/>
                    <a:pt x="60483" y="937639"/>
                    <a:pt x="60483" y="889568"/>
                  </a:cubicBezTo>
                  <a:lnTo>
                    <a:pt x="60534" y="889568"/>
                  </a:lnTo>
                  <a:close/>
                  <a:moveTo>
                    <a:pt x="492187" y="362853"/>
                  </a:moveTo>
                  <a:lnTo>
                    <a:pt x="473281" y="362853"/>
                  </a:lnTo>
                  <a:cubicBezTo>
                    <a:pt x="456586" y="362853"/>
                    <a:pt x="443053" y="376388"/>
                    <a:pt x="443053" y="393081"/>
                  </a:cubicBezTo>
                  <a:cubicBezTo>
                    <a:pt x="443053" y="409776"/>
                    <a:pt x="456586" y="423310"/>
                    <a:pt x="473281" y="423310"/>
                  </a:cubicBezTo>
                  <a:lnTo>
                    <a:pt x="492187" y="423310"/>
                  </a:lnTo>
                  <a:cubicBezTo>
                    <a:pt x="508882" y="423310"/>
                    <a:pt x="522415" y="409776"/>
                    <a:pt x="522415" y="393081"/>
                  </a:cubicBezTo>
                  <a:cubicBezTo>
                    <a:pt x="522415" y="376388"/>
                    <a:pt x="508882" y="362853"/>
                    <a:pt x="492187" y="362853"/>
                  </a:cubicBezTo>
                  <a:close/>
                </a:path>
              </a:pathLst>
            </a:custGeom>
            <a:grpFill/>
            <a:ln w="1256" cap="flat">
              <a:noFill/>
              <a:prstDash val="solid"/>
              <a:miter/>
            </a:ln>
          </p:spPr>
          <p:txBody>
            <a:bodyPr rtlCol="0" anchor="ctr"/>
            <a:lstStyle/>
            <a:p>
              <a:pPr>
                <a:defRPr/>
              </a:pPr>
              <a:endParaRPr lang="zh-CN" altLang="en-US" kern="0" dirty="0">
                <a:solidFill>
                  <a:srgbClr val="0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5" name="任意多边形: 形状 71"/>
            <p:cNvSpPr/>
            <p:nvPr/>
          </p:nvSpPr>
          <p:spPr>
            <a:xfrm>
              <a:off x="8567965" y="4954655"/>
              <a:ext cx="60443" cy="79348"/>
            </a:xfrm>
            <a:custGeom>
              <a:avLst/>
              <a:gdLst>
                <a:gd name="connsiteX0" fmla="*/ 0 w 60443"/>
                <a:gd name="connsiteY0" fmla="*/ 30221 h 79348"/>
                <a:gd name="connsiteX1" fmla="*/ 0 w 60443"/>
                <a:gd name="connsiteY1" fmla="*/ 49127 h 79348"/>
                <a:gd name="connsiteX2" fmla="*/ 30221 w 60443"/>
                <a:gd name="connsiteY2" fmla="*/ 79349 h 79348"/>
                <a:gd name="connsiteX3" fmla="*/ 60444 w 60443"/>
                <a:gd name="connsiteY3" fmla="*/ 49127 h 79348"/>
                <a:gd name="connsiteX4" fmla="*/ 60444 w 60443"/>
                <a:gd name="connsiteY4" fmla="*/ 30221 h 79348"/>
                <a:gd name="connsiteX5" fmla="*/ 30221 w 60443"/>
                <a:gd name="connsiteY5" fmla="*/ 0 h 79348"/>
                <a:gd name="connsiteX6" fmla="*/ 0 w 60443"/>
                <a:gd name="connsiteY6" fmla="*/ 30221 h 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43" h="79348">
                  <a:moveTo>
                    <a:pt x="0" y="30221"/>
                  </a:moveTo>
                  <a:lnTo>
                    <a:pt x="0" y="49127"/>
                  </a:lnTo>
                  <a:cubicBezTo>
                    <a:pt x="0" y="65818"/>
                    <a:pt x="13530" y="79349"/>
                    <a:pt x="30221" y="79349"/>
                  </a:cubicBezTo>
                  <a:cubicBezTo>
                    <a:pt x="46913" y="79349"/>
                    <a:pt x="60444" y="65818"/>
                    <a:pt x="60444" y="49127"/>
                  </a:cubicBezTo>
                  <a:lnTo>
                    <a:pt x="60444" y="30221"/>
                  </a:lnTo>
                  <a:cubicBezTo>
                    <a:pt x="60444" y="13530"/>
                    <a:pt x="46913" y="0"/>
                    <a:pt x="30221" y="0"/>
                  </a:cubicBezTo>
                  <a:cubicBezTo>
                    <a:pt x="13530" y="0"/>
                    <a:pt x="0" y="13530"/>
                    <a:pt x="0" y="30221"/>
                  </a:cubicBezTo>
                  <a:close/>
                </a:path>
              </a:pathLst>
            </a:custGeom>
            <a:grpFill/>
            <a:ln w="1256" cap="flat">
              <a:noFill/>
              <a:prstDash val="solid"/>
              <a:miter/>
            </a:ln>
          </p:spPr>
          <p:txBody>
            <a:bodyPr rtlCol="0" anchor="ctr"/>
            <a:lstStyle/>
            <a:p>
              <a:pPr>
                <a:defRPr/>
              </a:pPr>
              <a:endParaRPr lang="zh-CN" altLang="en-US" kern="0">
                <a:solidFill>
                  <a:srgbClr val="0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6" name="任意多边形: 形状 72"/>
            <p:cNvSpPr/>
            <p:nvPr/>
          </p:nvSpPr>
          <p:spPr>
            <a:xfrm>
              <a:off x="7985519" y="4829863"/>
              <a:ext cx="1225063" cy="1214981"/>
            </a:xfrm>
            <a:custGeom>
              <a:avLst/>
              <a:gdLst>
                <a:gd name="connsiteX0" fmla="*/ 664634 w 1225063"/>
                <a:gd name="connsiteY0" fmla="*/ 2284 h 1214981"/>
                <a:gd name="connsiteX1" fmla="*/ 2260 w 1225063"/>
                <a:gd name="connsiteY1" fmla="*/ 555061 h 1214981"/>
                <a:gd name="connsiteX2" fmla="*/ 560818 w 1225063"/>
                <a:gd name="connsiteY2" fmla="*/ 1212711 h 1214981"/>
                <a:gd name="connsiteX3" fmla="*/ 695371 w 1225063"/>
                <a:gd name="connsiteY3" fmla="*/ 1209538 h 1214981"/>
                <a:gd name="connsiteX4" fmla="*/ 774855 w 1225063"/>
                <a:gd name="connsiteY4" fmla="*/ 1193362 h 1214981"/>
                <a:gd name="connsiteX5" fmla="*/ 802109 w 1225063"/>
                <a:gd name="connsiteY5" fmla="*/ 1159844 h 1214981"/>
                <a:gd name="connsiteX6" fmla="*/ 777989 w 1225063"/>
                <a:gd name="connsiteY6" fmla="*/ 1124016 h 1214981"/>
                <a:gd name="connsiteX7" fmla="*/ 854107 w 1225063"/>
                <a:gd name="connsiteY7" fmla="*/ 983064 h 1214981"/>
                <a:gd name="connsiteX8" fmla="*/ 940678 w 1225063"/>
                <a:gd name="connsiteY8" fmla="*/ 1034521 h 1214981"/>
                <a:gd name="connsiteX9" fmla="*/ 940678 w 1225063"/>
                <a:gd name="connsiteY9" fmla="*/ 1078120 h 1214981"/>
                <a:gd name="connsiteX10" fmla="*/ 992599 w 1225063"/>
                <a:gd name="connsiteY10" fmla="*/ 1084441 h 1214981"/>
                <a:gd name="connsiteX11" fmla="*/ 1222793 w 1225063"/>
                <a:gd name="connsiteY11" fmla="*/ 659856 h 1214981"/>
                <a:gd name="connsiteX12" fmla="*/ 664634 w 1225063"/>
                <a:gd name="connsiteY12" fmla="*/ 2284 h 1214981"/>
                <a:gd name="connsiteX13" fmla="*/ 658313 w 1225063"/>
                <a:gd name="connsiteY13" fmla="*/ 75440 h 1214981"/>
                <a:gd name="connsiteX14" fmla="*/ 721441 w 1225063"/>
                <a:gd name="connsiteY14" fmla="*/ 81292 h 1214981"/>
                <a:gd name="connsiteX15" fmla="*/ 812061 w 1225063"/>
                <a:gd name="connsiteY15" fmla="*/ 259011 h 1214981"/>
                <a:gd name="connsiteX16" fmla="*/ 401554 w 1225063"/>
                <a:gd name="connsiteY16" fmla="*/ 257492 h 1214981"/>
                <a:gd name="connsiteX17" fmla="*/ 484507 w 1225063"/>
                <a:gd name="connsiteY17" fmla="*/ 86506 h 1214981"/>
                <a:gd name="connsiteX18" fmla="*/ 658313 w 1225063"/>
                <a:gd name="connsiteY18" fmla="*/ 75427 h 1214981"/>
                <a:gd name="connsiteX19" fmla="*/ 658313 w 1225063"/>
                <a:gd name="connsiteY19" fmla="*/ 75440 h 1214981"/>
                <a:gd name="connsiteX20" fmla="*/ 418651 w 1225063"/>
                <a:gd name="connsiteY20" fmla="*/ 108983 h 1214981"/>
                <a:gd name="connsiteX21" fmla="*/ 354828 w 1225063"/>
                <a:gd name="connsiteY21" fmla="*/ 230663 h 1214981"/>
                <a:gd name="connsiteX22" fmla="*/ 281677 w 1225063"/>
                <a:gd name="connsiteY22" fmla="*/ 183801 h 1214981"/>
                <a:gd name="connsiteX23" fmla="*/ 418683 w 1225063"/>
                <a:gd name="connsiteY23" fmla="*/ 108983 h 1214981"/>
                <a:gd name="connsiteX24" fmla="*/ 418651 w 1225063"/>
                <a:gd name="connsiteY24" fmla="*/ 108983 h 1214981"/>
                <a:gd name="connsiteX25" fmla="*/ 76060 w 1225063"/>
                <a:gd name="connsiteY25" fmla="*/ 561428 h 1214981"/>
                <a:gd name="connsiteX26" fmla="*/ 239766 w 1225063"/>
                <a:gd name="connsiteY26" fmla="*/ 221966 h 1214981"/>
                <a:gd name="connsiteX27" fmla="*/ 338548 w 1225063"/>
                <a:gd name="connsiteY27" fmla="*/ 284618 h 1214981"/>
                <a:gd name="connsiteX28" fmla="*/ 342037 w 1225063"/>
                <a:gd name="connsiteY28" fmla="*/ 935920 h 1214981"/>
                <a:gd name="connsiteX29" fmla="*/ 244826 w 1225063"/>
                <a:gd name="connsiteY29" fmla="*/ 996704 h 1214981"/>
                <a:gd name="connsiteX30" fmla="*/ 76060 w 1225063"/>
                <a:gd name="connsiteY30" fmla="*/ 561376 h 1214981"/>
                <a:gd name="connsiteX31" fmla="*/ 76060 w 1225063"/>
                <a:gd name="connsiteY31" fmla="*/ 561428 h 1214981"/>
                <a:gd name="connsiteX32" fmla="*/ 287194 w 1225063"/>
                <a:gd name="connsiteY32" fmla="*/ 1032346 h 1214981"/>
                <a:gd name="connsiteX33" fmla="*/ 359372 w 1225063"/>
                <a:gd name="connsiteY33" fmla="*/ 987081 h 1214981"/>
                <a:gd name="connsiteX34" fmla="*/ 427797 w 1225063"/>
                <a:gd name="connsiteY34" fmla="*/ 1108889 h 1214981"/>
                <a:gd name="connsiteX35" fmla="*/ 287194 w 1225063"/>
                <a:gd name="connsiteY35" fmla="*/ 1032346 h 1214981"/>
                <a:gd name="connsiteX36" fmla="*/ 706552 w 1225063"/>
                <a:gd name="connsiteY36" fmla="*/ 1133729 h 1214981"/>
                <a:gd name="connsiteX37" fmla="*/ 685568 w 1225063"/>
                <a:gd name="connsiteY37" fmla="*/ 1136742 h 1214981"/>
                <a:gd name="connsiteX38" fmla="*/ 566837 w 1225063"/>
                <a:gd name="connsiteY38" fmla="*/ 1139580 h 1214981"/>
                <a:gd name="connsiteX39" fmla="*/ 507333 w 1225063"/>
                <a:gd name="connsiteY39" fmla="*/ 1132943 h 1214981"/>
                <a:gd name="connsiteX40" fmla="*/ 412278 w 1225063"/>
                <a:gd name="connsiteY40" fmla="*/ 962852 h 1214981"/>
                <a:gd name="connsiteX41" fmla="*/ 809113 w 1225063"/>
                <a:gd name="connsiteY41" fmla="*/ 964327 h 1214981"/>
                <a:gd name="connsiteX42" fmla="*/ 706552 w 1225063"/>
                <a:gd name="connsiteY42" fmla="*/ 1133729 h 1214981"/>
                <a:gd name="connsiteX43" fmla="*/ 828385 w 1225063"/>
                <a:gd name="connsiteY43" fmla="*/ 916815 h 1214981"/>
                <a:gd name="connsiteX44" fmla="*/ 386613 w 1225063"/>
                <a:gd name="connsiteY44" fmla="*/ 915818 h 1214981"/>
                <a:gd name="connsiteX45" fmla="*/ 381316 w 1225063"/>
                <a:gd name="connsiteY45" fmla="*/ 304482 h 1214981"/>
                <a:gd name="connsiteX46" fmla="*/ 829415 w 1225063"/>
                <a:gd name="connsiteY46" fmla="*/ 306072 h 1214981"/>
                <a:gd name="connsiteX47" fmla="*/ 828437 w 1225063"/>
                <a:gd name="connsiteY47" fmla="*/ 916821 h 1214981"/>
                <a:gd name="connsiteX48" fmla="*/ 828385 w 1225063"/>
                <a:gd name="connsiteY48" fmla="*/ 916821 h 1214981"/>
                <a:gd name="connsiteX49" fmla="*/ 1149418 w 1225063"/>
                <a:gd name="connsiteY49" fmla="*/ 653560 h 1214981"/>
                <a:gd name="connsiteX50" fmla="*/ 979391 w 1225063"/>
                <a:gd name="connsiteY50" fmla="*/ 998687 h 1214981"/>
                <a:gd name="connsiteX51" fmla="*/ 871732 w 1225063"/>
                <a:gd name="connsiteY51" fmla="*/ 936004 h 1214981"/>
                <a:gd name="connsiteX52" fmla="*/ 871416 w 1225063"/>
                <a:gd name="connsiteY52" fmla="*/ 285029 h 1214981"/>
                <a:gd name="connsiteX53" fmla="*/ 849885 w 1225063"/>
                <a:gd name="connsiteY53" fmla="*/ 229941 h 1214981"/>
                <a:gd name="connsiteX54" fmla="*/ 785901 w 1225063"/>
                <a:gd name="connsiteY54" fmla="*/ 102019 h 1214981"/>
                <a:gd name="connsiteX55" fmla="*/ 1149418 w 1225063"/>
                <a:gd name="connsiteY55" fmla="*/ 653560 h 121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25063" h="1214981">
                  <a:moveTo>
                    <a:pt x="664634" y="2284"/>
                  </a:moveTo>
                  <a:cubicBezTo>
                    <a:pt x="327464" y="-26535"/>
                    <a:pt x="31059" y="220731"/>
                    <a:pt x="2260" y="555061"/>
                  </a:cubicBezTo>
                  <a:cubicBezTo>
                    <a:pt x="-26558" y="889097"/>
                    <a:pt x="223590" y="1183590"/>
                    <a:pt x="560818" y="1212711"/>
                  </a:cubicBezTo>
                  <a:cubicBezTo>
                    <a:pt x="605650" y="1216572"/>
                    <a:pt x="650771" y="1215507"/>
                    <a:pt x="695371" y="1209538"/>
                  </a:cubicBezTo>
                  <a:cubicBezTo>
                    <a:pt x="722223" y="1206081"/>
                    <a:pt x="748788" y="1200675"/>
                    <a:pt x="774855" y="1193362"/>
                  </a:cubicBezTo>
                  <a:cubicBezTo>
                    <a:pt x="790322" y="1189398"/>
                    <a:pt x="801384" y="1175794"/>
                    <a:pt x="802109" y="1159844"/>
                  </a:cubicBezTo>
                  <a:cubicBezTo>
                    <a:pt x="802833" y="1143894"/>
                    <a:pt x="793040" y="1129347"/>
                    <a:pt x="777989" y="1124016"/>
                  </a:cubicBezTo>
                  <a:cubicBezTo>
                    <a:pt x="806197" y="1078712"/>
                    <a:pt x="834507" y="1027389"/>
                    <a:pt x="854107" y="983064"/>
                  </a:cubicBezTo>
                  <a:cubicBezTo>
                    <a:pt x="884382" y="997712"/>
                    <a:pt x="913345" y="1014927"/>
                    <a:pt x="940678" y="1034521"/>
                  </a:cubicBezTo>
                  <a:cubicBezTo>
                    <a:pt x="935240" y="1046553"/>
                    <a:pt x="931879" y="1067028"/>
                    <a:pt x="940678" y="1078120"/>
                  </a:cubicBezTo>
                  <a:cubicBezTo>
                    <a:pt x="953316" y="1094122"/>
                    <a:pt x="976492" y="1096943"/>
                    <a:pt x="992599" y="1084441"/>
                  </a:cubicBezTo>
                  <a:cubicBezTo>
                    <a:pt x="1124308" y="981249"/>
                    <a:pt x="1208214" y="829168"/>
                    <a:pt x="1222793" y="659856"/>
                  </a:cubicBezTo>
                  <a:cubicBezTo>
                    <a:pt x="1251659" y="325859"/>
                    <a:pt x="1001933" y="31405"/>
                    <a:pt x="664634" y="2284"/>
                  </a:cubicBezTo>
                  <a:close/>
                  <a:moveTo>
                    <a:pt x="658313" y="75440"/>
                  </a:moveTo>
                  <a:cubicBezTo>
                    <a:pt x="676073" y="77017"/>
                    <a:pt x="703990" y="77822"/>
                    <a:pt x="721441" y="81292"/>
                  </a:cubicBezTo>
                  <a:cubicBezTo>
                    <a:pt x="756061" y="138176"/>
                    <a:pt x="786352" y="197582"/>
                    <a:pt x="812061" y="259011"/>
                  </a:cubicBezTo>
                  <a:cubicBezTo>
                    <a:pt x="713871" y="297028"/>
                    <a:pt x="552277" y="319892"/>
                    <a:pt x="401554" y="257492"/>
                  </a:cubicBezTo>
                  <a:cubicBezTo>
                    <a:pt x="423382" y="203665"/>
                    <a:pt x="450321" y="143499"/>
                    <a:pt x="484507" y="86506"/>
                  </a:cubicBezTo>
                  <a:cubicBezTo>
                    <a:pt x="537098" y="74475"/>
                    <a:pt x="601983" y="70677"/>
                    <a:pt x="658313" y="75427"/>
                  </a:cubicBezTo>
                  <a:lnTo>
                    <a:pt x="658313" y="75440"/>
                  </a:lnTo>
                  <a:close/>
                  <a:moveTo>
                    <a:pt x="418651" y="108983"/>
                  </a:moveTo>
                  <a:cubicBezTo>
                    <a:pt x="402500" y="136521"/>
                    <a:pt x="375998" y="179051"/>
                    <a:pt x="354828" y="230663"/>
                  </a:cubicBezTo>
                  <a:cubicBezTo>
                    <a:pt x="329257" y="216978"/>
                    <a:pt x="304798" y="201310"/>
                    <a:pt x="281677" y="183801"/>
                  </a:cubicBezTo>
                  <a:cubicBezTo>
                    <a:pt x="321902" y="153419"/>
                    <a:pt x="371184" y="127342"/>
                    <a:pt x="418683" y="108983"/>
                  </a:cubicBezTo>
                  <a:lnTo>
                    <a:pt x="418651" y="108983"/>
                  </a:lnTo>
                  <a:close/>
                  <a:moveTo>
                    <a:pt x="76060" y="561428"/>
                  </a:moveTo>
                  <a:cubicBezTo>
                    <a:pt x="87100" y="432013"/>
                    <a:pt x="145370" y="311183"/>
                    <a:pt x="239766" y="221966"/>
                  </a:cubicBezTo>
                  <a:cubicBezTo>
                    <a:pt x="270455" y="246186"/>
                    <a:pt x="303557" y="267180"/>
                    <a:pt x="338548" y="284618"/>
                  </a:cubicBezTo>
                  <a:cubicBezTo>
                    <a:pt x="282508" y="444848"/>
                    <a:pt x="243879" y="678819"/>
                    <a:pt x="342037" y="935920"/>
                  </a:cubicBezTo>
                  <a:cubicBezTo>
                    <a:pt x="307827" y="953139"/>
                    <a:pt x="275284" y="973487"/>
                    <a:pt x="244826" y="996704"/>
                  </a:cubicBezTo>
                  <a:cubicBezTo>
                    <a:pt x="128309" y="888750"/>
                    <a:pt x="61513" y="731095"/>
                    <a:pt x="76060" y="561376"/>
                  </a:cubicBezTo>
                  <a:lnTo>
                    <a:pt x="76060" y="561428"/>
                  </a:lnTo>
                  <a:close/>
                  <a:moveTo>
                    <a:pt x="287194" y="1032346"/>
                  </a:moveTo>
                  <a:cubicBezTo>
                    <a:pt x="310185" y="1015618"/>
                    <a:pt x="334302" y="1000495"/>
                    <a:pt x="359372" y="987081"/>
                  </a:cubicBezTo>
                  <a:cubicBezTo>
                    <a:pt x="376784" y="1026000"/>
                    <a:pt x="403093" y="1069295"/>
                    <a:pt x="427797" y="1108889"/>
                  </a:cubicBezTo>
                  <a:cubicBezTo>
                    <a:pt x="378754" y="1091148"/>
                    <a:pt x="328063" y="1062716"/>
                    <a:pt x="287194" y="1032346"/>
                  </a:cubicBezTo>
                  <a:close/>
                  <a:moveTo>
                    <a:pt x="706552" y="1133729"/>
                  </a:moveTo>
                  <a:cubicBezTo>
                    <a:pt x="703108" y="1134398"/>
                    <a:pt x="689037" y="1136104"/>
                    <a:pt x="685568" y="1136742"/>
                  </a:cubicBezTo>
                  <a:cubicBezTo>
                    <a:pt x="646218" y="1142136"/>
                    <a:pt x="606392" y="1143082"/>
                    <a:pt x="566837" y="1139580"/>
                  </a:cubicBezTo>
                  <a:cubicBezTo>
                    <a:pt x="550049" y="1137990"/>
                    <a:pt x="523824" y="1135815"/>
                    <a:pt x="507333" y="1132943"/>
                  </a:cubicBezTo>
                  <a:cubicBezTo>
                    <a:pt x="484534" y="1104150"/>
                    <a:pt x="448750" y="1043321"/>
                    <a:pt x="412278" y="962852"/>
                  </a:cubicBezTo>
                  <a:cubicBezTo>
                    <a:pt x="558314" y="904275"/>
                    <a:pt x="712262" y="927880"/>
                    <a:pt x="809113" y="964327"/>
                  </a:cubicBezTo>
                  <a:cubicBezTo>
                    <a:pt x="773027" y="1044447"/>
                    <a:pt x="729668" y="1103655"/>
                    <a:pt x="706552" y="1133729"/>
                  </a:cubicBezTo>
                  <a:close/>
                  <a:moveTo>
                    <a:pt x="828385" y="916815"/>
                  </a:moveTo>
                  <a:cubicBezTo>
                    <a:pt x="657450" y="851543"/>
                    <a:pt x="491099" y="874974"/>
                    <a:pt x="386613" y="915818"/>
                  </a:cubicBezTo>
                  <a:cubicBezTo>
                    <a:pt x="329936" y="767361"/>
                    <a:pt x="296154" y="551457"/>
                    <a:pt x="381316" y="304482"/>
                  </a:cubicBezTo>
                  <a:cubicBezTo>
                    <a:pt x="486748" y="346277"/>
                    <a:pt x="654933" y="373519"/>
                    <a:pt x="829415" y="306072"/>
                  </a:cubicBezTo>
                  <a:cubicBezTo>
                    <a:pt x="916199" y="553047"/>
                    <a:pt x="884187" y="767367"/>
                    <a:pt x="828437" y="916821"/>
                  </a:cubicBezTo>
                  <a:lnTo>
                    <a:pt x="828385" y="916821"/>
                  </a:lnTo>
                  <a:close/>
                  <a:moveTo>
                    <a:pt x="1149418" y="653560"/>
                  </a:moveTo>
                  <a:cubicBezTo>
                    <a:pt x="1138118" y="785879"/>
                    <a:pt x="1077417" y="909094"/>
                    <a:pt x="979391" y="998687"/>
                  </a:cubicBezTo>
                  <a:cubicBezTo>
                    <a:pt x="945186" y="975029"/>
                    <a:pt x="909191" y="954071"/>
                    <a:pt x="871732" y="936004"/>
                  </a:cubicBezTo>
                  <a:cubicBezTo>
                    <a:pt x="967978" y="678336"/>
                    <a:pt x="927818" y="443965"/>
                    <a:pt x="871416" y="285029"/>
                  </a:cubicBezTo>
                  <a:cubicBezTo>
                    <a:pt x="864820" y="266445"/>
                    <a:pt x="857639" y="248074"/>
                    <a:pt x="849885" y="229941"/>
                  </a:cubicBezTo>
                  <a:cubicBezTo>
                    <a:pt x="831849" y="185732"/>
                    <a:pt x="810459" y="142966"/>
                    <a:pt x="785901" y="102019"/>
                  </a:cubicBezTo>
                  <a:cubicBezTo>
                    <a:pt x="1015180" y="179276"/>
                    <a:pt x="1170628" y="403754"/>
                    <a:pt x="1149418" y="653560"/>
                  </a:cubicBezTo>
                  <a:close/>
                </a:path>
              </a:pathLst>
            </a:custGeom>
            <a:grpFill/>
            <a:ln w="1256" cap="flat">
              <a:noFill/>
              <a:prstDash val="solid"/>
              <a:miter/>
            </a:ln>
          </p:spPr>
          <p:txBody>
            <a:bodyPr rtlCol="0" anchor="ctr"/>
            <a:lstStyle/>
            <a:p>
              <a:pPr>
                <a:defRPr/>
              </a:pPr>
              <a:endParaRPr lang="zh-CN" altLang="en-US" kern="0">
                <a:solidFill>
                  <a:srgbClr val="0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1" name="任意多边形: 形状 73"/>
            <p:cNvSpPr/>
            <p:nvPr/>
          </p:nvSpPr>
          <p:spPr>
            <a:xfrm>
              <a:off x="8787969" y="5017596"/>
              <a:ext cx="195414" cy="968536"/>
            </a:xfrm>
            <a:custGeom>
              <a:avLst/>
              <a:gdLst>
                <a:gd name="connsiteX0" fmla="*/ 45297 w 195414"/>
                <a:gd name="connsiteY0" fmla="*/ 887322 h 968536"/>
                <a:gd name="connsiteX1" fmla="*/ 21866 w 195414"/>
                <a:gd name="connsiteY1" fmla="*/ 898432 h 968536"/>
                <a:gd name="connsiteX2" fmla="*/ 3083 w 195414"/>
                <a:gd name="connsiteY2" fmla="*/ 946549 h 968536"/>
                <a:gd name="connsiteX3" fmla="*/ 3212 w 195414"/>
                <a:gd name="connsiteY3" fmla="*/ 946839 h 968536"/>
                <a:gd name="connsiteX4" fmla="*/ 52089 w 195414"/>
                <a:gd name="connsiteY4" fmla="*/ 965358 h 968536"/>
                <a:gd name="connsiteX5" fmla="*/ 78525 w 195414"/>
                <a:gd name="connsiteY5" fmla="*/ 952889 h 968536"/>
                <a:gd name="connsiteX6" fmla="*/ 95258 w 195414"/>
                <a:gd name="connsiteY6" fmla="*/ 904120 h 968536"/>
                <a:gd name="connsiteX7" fmla="*/ 95029 w 195414"/>
                <a:gd name="connsiteY7" fmla="*/ 903660 h 968536"/>
                <a:gd name="connsiteX8" fmla="*/ 45279 w 195414"/>
                <a:gd name="connsiteY8" fmla="*/ 887277 h 968536"/>
                <a:gd name="connsiteX9" fmla="*/ 195414 w 195414"/>
                <a:gd name="connsiteY9" fmla="*/ 32494 h 968536"/>
                <a:gd name="connsiteX10" fmla="*/ 69880 w 195414"/>
                <a:gd name="connsiteY10" fmla="*/ 104048 h 968536"/>
                <a:gd name="connsiteX11" fmla="*/ 53259 w 195414"/>
                <a:gd name="connsiteY11" fmla="*/ 56080 h 968536"/>
                <a:gd name="connsiteX12" fmla="*/ 150806 w 195414"/>
                <a:gd name="connsiteY12" fmla="*/ 0 h 968536"/>
                <a:gd name="connsiteX13" fmla="*/ 195414 w 195414"/>
                <a:gd name="connsiteY13" fmla="*/ 32494 h 96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414" h="968536">
                  <a:moveTo>
                    <a:pt x="45297" y="887322"/>
                  </a:moveTo>
                  <a:cubicBezTo>
                    <a:pt x="37573" y="891205"/>
                    <a:pt x="29761" y="894910"/>
                    <a:pt x="21866" y="898432"/>
                  </a:cubicBezTo>
                  <a:cubicBezTo>
                    <a:pt x="3393" y="906533"/>
                    <a:pt x="-5017" y="928075"/>
                    <a:pt x="3083" y="946549"/>
                  </a:cubicBezTo>
                  <a:cubicBezTo>
                    <a:pt x="3126" y="946646"/>
                    <a:pt x="3169" y="946743"/>
                    <a:pt x="3212" y="946839"/>
                  </a:cubicBezTo>
                  <a:cubicBezTo>
                    <a:pt x="11711" y="965327"/>
                    <a:pt x="33473" y="973572"/>
                    <a:pt x="52089" y="965358"/>
                  </a:cubicBezTo>
                  <a:cubicBezTo>
                    <a:pt x="61001" y="961420"/>
                    <a:pt x="69816" y="957262"/>
                    <a:pt x="78525" y="952889"/>
                  </a:cubicBezTo>
                  <a:cubicBezTo>
                    <a:pt x="96614" y="944043"/>
                    <a:pt x="104105" y="922208"/>
                    <a:pt x="95258" y="904120"/>
                  </a:cubicBezTo>
                  <a:cubicBezTo>
                    <a:pt x="95183" y="903966"/>
                    <a:pt x="95107" y="903812"/>
                    <a:pt x="95029" y="903660"/>
                  </a:cubicBezTo>
                  <a:cubicBezTo>
                    <a:pt x="85679" y="885556"/>
                    <a:pt x="63555" y="878270"/>
                    <a:pt x="45279" y="887277"/>
                  </a:cubicBezTo>
                  <a:moveTo>
                    <a:pt x="195414" y="32494"/>
                  </a:moveTo>
                  <a:cubicBezTo>
                    <a:pt x="152988" y="63206"/>
                    <a:pt x="110388" y="84454"/>
                    <a:pt x="69880" y="104048"/>
                  </a:cubicBezTo>
                  <a:cubicBezTo>
                    <a:pt x="62902" y="84454"/>
                    <a:pt x="60488" y="73215"/>
                    <a:pt x="53259" y="56080"/>
                  </a:cubicBezTo>
                  <a:cubicBezTo>
                    <a:pt x="111836" y="27892"/>
                    <a:pt x="150806" y="0"/>
                    <a:pt x="150806" y="0"/>
                  </a:cubicBezTo>
                  <a:lnTo>
                    <a:pt x="195414" y="32494"/>
                  </a:lnTo>
                  <a:close/>
                </a:path>
              </a:pathLst>
            </a:custGeom>
            <a:grpFill/>
            <a:ln w="1256" cap="flat">
              <a:noFill/>
              <a:prstDash val="solid"/>
              <a:miter/>
            </a:ln>
          </p:spPr>
          <p:txBody>
            <a:bodyPr rtlCol="0" anchor="ctr"/>
            <a:lstStyle/>
            <a:p>
              <a:pPr>
                <a:defRPr/>
              </a:pPr>
              <a:endParaRPr lang="zh-CN" altLang="en-US" kern="0">
                <a:solidFill>
                  <a:srgbClr val="000000"/>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32" name="文本框 31"/>
          <p:cNvSpPr txBox="1"/>
          <p:nvPr/>
        </p:nvSpPr>
        <p:spPr>
          <a:xfrm>
            <a:off x="5358578" y="4943611"/>
            <a:ext cx="1450807" cy="402137"/>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algn="ctr" defTabSz="914400" eaLnBrk="1" fontAlgn="auto" latinLnBrk="0" hangingPunct="1">
              <a:lnSpc>
                <a:spcPct val="90000"/>
              </a:lnSpc>
              <a:spcBef>
                <a:spcPct val="0"/>
              </a:spcBef>
              <a:spcAft>
                <a:spcPts val="0"/>
              </a:spcAft>
              <a:buClrTx/>
              <a:buSzTx/>
              <a:buFontTx/>
              <a:buNone/>
              <a:defRPr/>
            </a:pPr>
            <a:r>
              <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添加标题</a:t>
            </a:r>
            <a:endParaRPr kumimoji="0" lang="zh-CN" altLang="en-US" sz="2000"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3" name="椭圆 32"/>
          <p:cNvSpPr/>
          <p:nvPr/>
        </p:nvSpPr>
        <p:spPr>
          <a:xfrm>
            <a:off x="5247399" y="2341563"/>
            <a:ext cx="1697202" cy="1697202"/>
          </a:xfrm>
          <a:prstGeom prst="ellipse">
            <a:avLst/>
          </a:prstGeom>
          <a:gradFill flip="none" rotWithShape="1">
            <a:gsLst>
              <a:gs pos="28000">
                <a:srgbClr val="DF1716"/>
              </a:gs>
              <a:gs pos="82000">
                <a:srgbClr val="B80101"/>
              </a:gs>
            </a:gsLst>
            <a:path path="circle">
              <a:fillToRect r="100000" b="100000"/>
            </a:path>
            <a:tileRect l="-100000" t="-100000"/>
          </a:gradFill>
          <a:ln w="12700" cap="flat" cmpd="sng" algn="ctr">
            <a:noFill/>
            <a:prstDash val="solid"/>
            <a:miter lim="800000"/>
          </a:ln>
          <a:effectLst>
            <a:outerShdw blurRad="711200" dist="355600" dir="2700000" sx="97000" sy="97000" algn="tl" rotWithShape="0">
              <a:srgbClr val="B80101">
                <a:alpha val="15000"/>
              </a:srgbClr>
            </a:outerShdw>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defRPr/>
            </a:pPr>
            <a:endParaRPr kumimoji="0" lang="zh-CN" altLang="en-US" sz="3200" b="0" i="1" u="none" strike="noStrike" kern="0" cap="none" spc="0" normalizeH="0" baseline="0" noProof="0">
              <a:ln w="9525">
                <a:noFill/>
              </a:ln>
              <a:gradFill>
                <a:gsLst>
                  <a:gs pos="70000">
                    <a:srgbClr val="F8ECE0"/>
                  </a:gs>
                  <a:gs pos="37000">
                    <a:srgbClr val="F8ECE0"/>
                  </a:gs>
                  <a:gs pos="97959">
                    <a:srgbClr val="F5A67E"/>
                  </a:gs>
                  <a:gs pos="51000">
                    <a:srgbClr val="F5A67E"/>
                  </a:gs>
                </a:gsLst>
                <a:lin ang="2700000" scaled="1"/>
              </a:gradFill>
              <a:effectLst>
                <a:outerShdw blurRad="50800" dist="76200" dir="5400000" algn="t" rotWithShape="0">
                  <a:srgbClr val="800000"/>
                </a:outerShdw>
              </a:effectLst>
              <a:uLnTx/>
              <a:uFillTx/>
              <a:latin typeface="微软雅黑" panose="020B0503020204020204" pitchFamily="34" charset="-122"/>
              <a:ea typeface="微软雅黑" panose="020B0503020204020204" pitchFamily="34" charset="-122"/>
              <a:cs typeface="+mn-cs"/>
            </a:endParaRPr>
          </a:p>
        </p:txBody>
      </p:sp>
      <p:sp>
        <p:nvSpPr>
          <p:cNvPr id="34" name="文本框 33"/>
          <p:cNvSpPr txBox="1"/>
          <p:nvPr/>
        </p:nvSpPr>
        <p:spPr>
          <a:xfrm>
            <a:off x="1373505" y="2124075"/>
            <a:ext cx="2692400" cy="810260"/>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r"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a:t>
            </a: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5" name="文本框 34"/>
          <p:cNvSpPr txBox="1"/>
          <p:nvPr/>
        </p:nvSpPr>
        <p:spPr>
          <a:xfrm>
            <a:off x="4559935" y="5292725"/>
            <a:ext cx="3029585" cy="810260"/>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a:t>
            </a: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36" name="五角星 35"/>
          <p:cNvSpPr/>
          <p:nvPr/>
        </p:nvSpPr>
        <p:spPr>
          <a:xfrm>
            <a:off x="5601364" y="2695528"/>
            <a:ext cx="989273" cy="989273"/>
          </a:xfrm>
          <a:prstGeom prst="star5">
            <a:avLst/>
          </a:prstGeom>
          <a:gradFill>
            <a:gsLst>
              <a:gs pos="79000">
                <a:srgbClr val="E8BA94"/>
              </a:gs>
              <a:gs pos="0">
                <a:srgbClr val="F8EADE"/>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3" name="组合 2"/>
          <p:cNvGrpSpPr/>
          <p:nvPr/>
        </p:nvGrpSpPr>
        <p:grpSpPr>
          <a:xfrm>
            <a:off x="422275" y="396240"/>
            <a:ext cx="5048250" cy="645160"/>
            <a:chOff x="665" y="624"/>
            <a:chExt cx="7950" cy="1016"/>
          </a:xfrm>
        </p:grpSpPr>
        <p:sp>
          <p:nvSpPr>
            <p:cNvPr id="2" name="任意多边形: 形状 4"/>
            <p:cNvSpPr/>
            <p:nvPr>
              <p:custDataLst>
                <p:tags r:id="rId2"/>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3"/>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工作</a:t>
              </a:r>
              <a:r>
                <a:rPr lang="zh-CN" altLang="en-US"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内容</a:t>
              </a: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概述</a:t>
              </a:r>
              <a:endParaRPr b="1" dirty="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4"/>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文本框 36"/>
            <p:cNvSpPr txBox="1"/>
            <p:nvPr>
              <p:custDataLst>
                <p:tags r:id="rId5"/>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8" name="图片 37" descr="图片2-22"/>
          <p:cNvPicPr>
            <a:picLocks noChangeAspect="1"/>
          </p:cNvPicPr>
          <p:nvPr>
            <p:custDataLst>
              <p:tags r:id="rId6"/>
            </p:custDataLst>
          </p:nvPr>
        </p:nvPicPr>
        <p:blipFill>
          <a:blip r:embed="rId7"/>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4700"/>
                    </a14:imgEffect>
                  </a14:imgLayer>
                </a14:imgProps>
              </a:ext>
              <a:ext uri="{28A0092B-C50C-407E-A947-70E740481C1C}">
                <a14:useLocalDpi xmlns:a14="http://schemas.microsoft.com/office/drawing/2010/main" val="0"/>
              </a:ext>
            </a:extLst>
          </a:blip>
          <a:srcRect t="9333" b="666"/>
          <a:stretch>
            <a:fillRect/>
          </a:stretch>
        </p:blipFill>
        <p:spPr>
          <a:xfrm flipH="1">
            <a:off x="-1" y="0"/>
            <a:ext cx="12206681" cy="6866258"/>
          </a:xfrm>
          <a:prstGeom prst="rect">
            <a:avLst/>
          </a:prstGeom>
        </p:spPr>
      </p:pic>
      <p:sp>
        <p:nvSpPr>
          <p:cNvPr id="32" name="矩形 31"/>
          <p:cNvSpPr/>
          <p:nvPr/>
        </p:nvSpPr>
        <p:spPr>
          <a:xfrm>
            <a:off x="1284790" y="1504710"/>
            <a:ext cx="8866208" cy="4039564"/>
          </a:xfrm>
          <a:prstGeom prst="rect">
            <a:avLst/>
          </a:prstGeom>
          <a:solidFill>
            <a:schemeClr val="bg1"/>
          </a:solidFill>
          <a:ln w="57150">
            <a:solidFill>
              <a:srgbClr val="FDBC75"/>
            </a:solidFill>
          </a:ln>
          <a:effectLst>
            <a:outerShdw blurRad="889000" dist="330200" dir="5400000" algn="t" rotWithShape="0">
              <a:schemeClr val="tx1">
                <a:lumMod val="75000"/>
                <a:lumOff val="25000"/>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2020481" y="3666171"/>
            <a:ext cx="4886493" cy="50304"/>
            <a:chOff x="1395037" y="3905121"/>
            <a:chExt cx="4886493" cy="50304"/>
          </a:xfrm>
        </p:grpSpPr>
        <p:cxnSp>
          <p:nvCxnSpPr>
            <p:cNvPr id="38" name="直接连接符 37"/>
            <p:cNvCxnSpPr/>
            <p:nvPr/>
          </p:nvCxnSpPr>
          <p:spPr>
            <a:xfrm>
              <a:off x="1402320" y="3936951"/>
              <a:ext cx="4879210" cy="0"/>
            </a:xfrm>
            <a:prstGeom prst="line">
              <a:avLst/>
            </a:prstGeom>
            <a:ln>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1395037" y="3905121"/>
              <a:ext cx="1354252" cy="5030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思源黑体 CN Normal" panose="020B0400000000000000" pitchFamily="34" charset="-122"/>
              </a:endParaRPr>
            </a:p>
          </p:txBody>
        </p:sp>
      </p:grpSp>
      <p:sp>
        <p:nvSpPr>
          <p:cNvPr id="42" name="文本框 41"/>
          <p:cNvSpPr txBox="1"/>
          <p:nvPr/>
        </p:nvSpPr>
        <p:spPr>
          <a:xfrm>
            <a:off x="1940027" y="3806624"/>
            <a:ext cx="5260566" cy="1476375"/>
          </a:xfrm>
          <a:prstGeom prst="rect">
            <a:avLst/>
          </a:prstGeom>
          <a:noFill/>
        </p:spPr>
        <p:txBody>
          <a:bodyPr wrap="square" rtlCol="0">
            <a:spAutoFit/>
          </a:bodyPr>
          <a:lstStyle/>
          <a:p>
            <a:pPr>
              <a:lnSpc>
                <a:spcPct val="150000"/>
              </a:lnSpc>
            </a:pPr>
            <a:r>
              <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在这里输入你的正文阐述与关键词标题相关的具体内容，若字数太多酌情删减文案在这里输入你的正文阐述。</a:t>
            </a:r>
            <a:endPar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a:p>
            <a:pPr>
              <a:lnSpc>
                <a:spcPct val="150000"/>
              </a:lnSpc>
            </a:pPr>
            <a:endParaRPr lang="zh-CN" altLang="en-US" sz="1200" kern="1400" spc="100" dirty="0">
              <a:solidFill>
                <a:schemeClr val="tx1">
                  <a:lumMod val="65000"/>
                  <a:lumOff val="35000"/>
                </a:schemeClr>
              </a:solidFill>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43" name="平行四边形 42"/>
          <p:cNvSpPr/>
          <p:nvPr/>
        </p:nvSpPr>
        <p:spPr>
          <a:xfrm>
            <a:off x="2020481" y="2005178"/>
            <a:ext cx="1715197" cy="443254"/>
          </a:xfrm>
          <a:prstGeom prst="parallelogram">
            <a:avLst/>
          </a:prstGeom>
          <a:gradFill>
            <a:gsLst>
              <a:gs pos="50000">
                <a:srgbClr val="F2CB9A"/>
              </a:gs>
              <a:gs pos="0">
                <a:srgbClr val="FFEED2"/>
              </a:gs>
              <a:gs pos="100000">
                <a:srgbClr val="E4A76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4" name="文本框 43"/>
          <p:cNvSpPr txBox="1"/>
          <p:nvPr/>
        </p:nvSpPr>
        <p:spPr>
          <a:xfrm>
            <a:off x="2293473" y="2044857"/>
            <a:ext cx="1169211"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cap="none" spc="0" normalizeH="0" baseline="0" dirty="0">
                <a:gradFill>
                  <a:gsLst>
                    <a:gs pos="100000">
                      <a:srgbClr val="E50101"/>
                    </a:gs>
                    <a:gs pos="2000">
                      <a:srgbClr val="B80101"/>
                    </a:gs>
                  </a:gsLst>
                  <a:lin ang="6000000" scaled="0"/>
                </a:gradFill>
                <a:latin typeface="微软雅黑" panose="020B0503020204020204" pitchFamily="34" charset="-122"/>
                <a:ea typeface="微软雅黑" panose="020B0503020204020204" pitchFamily="34" charset="-122"/>
              </a:rPr>
              <a:t>第二部分</a:t>
            </a:r>
            <a:endParaRPr kumimoji="0" lang="zh-CN" altLang="en-US" b="1" i="0" u="none" strike="noStrike" cap="none" spc="0" normalizeH="0" baseline="0" dirty="0">
              <a:gradFill>
                <a:gsLst>
                  <a:gs pos="100000">
                    <a:srgbClr val="E50101"/>
                  </a:gs>
                  <a:gs pos="2000">
                    <a:srgbClr val="B80101"/>
                  </a:gs>
                </a:gsLst>
                <a:lin ang="6000000" scaled="0"/>
              </a:gradFill>
              <a:latin typeface="微软雅黑" panose="020B0503020204020204" pitchFamily="34" charset="-122"/>
              <a:ea typeface="微软雅黑" panose="020B0503020204020204" pitchFamily="34" charset="-122"/>
            </a:endParaRPr>
          </a:p>
        </p:txBody>
      </p:sp>
      <p:sp>
        <p:nvSpPr>
          <p:cNvPr id="46" name="文本框 45"/>
          <p:cNvSpPr txBox="1"/>
          <p:nvPr/>
        </p:nvSpPr>
        <p:spPr>
          <a:xfrm>
            <a:off x="2020570" y="2795905"/>
            <a:ext cx="4712970" cy="768350"/>
          </a:xfrm>
          <a:prstGeom prst="rect">
            <a:avLst/>
          </a:prstGeom>
          <a:noFill/>
        </p:spPr>
        <p:txBody>
          <a:bodyPr wrap="square" rtlCol="0">
            <a:spAutoFit/>
          </a:bodyPr>
          <a:lstStyle/>
          <a:p>
            <a:r>
              <a:rPr lang="zh-CN" altLang="en-US" sz="4400" b="1" spc="300" dirty="0" smtClean="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rPr>
              <a:t>取得成果展示</a:t>
            </a:r>
            <a:endParaRPr lang="zh-CN" altLang="en-US" sz="4400" b="1" spc="300" dirty="0" smtClean="0">
              <a:gradFill>
                <a:gsLst>
                  <a:gs pos="0">
                    <a:srgbClr val="FF0000"/>
                  </a:gs>
                  <a:gs pos="57000">
                    <a:srgbClr val="C00000"/>
                  </a:gs>
                </a:gsLst>
                <a:lin ang="2700000" scaled="1"/>
              </a:gradFill>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47" name="图片 46"/>
          <p:cNvPicPr>
            <a:picLocks noChangeAspect="1"/>
          </p:cNvPicPr>
          <p:nvPr/>
        </p:nvPicPr>
        <p:blipFill rotWithShape="1">
          <a:blip r:embed="rId3" cstate="print">
            <a:extLst>
              <a:ext uri="{28A0092B-C50C-407E-A947-70E740481C1C}">
                <a14:useLocalDpi xmlns:a14="http://schemas.microsoft.com/office/drawing/2010/main" val="0"/>
              </a:ext>
            </a:extLst>
          </a:blip>
          <a:srcRect l="56627" t="4958" b="69060"/>
          <a:stretch>
            <a:fillRect/>
          </a:stretch>
        </p:blipFill>
        <p:spPr>
          <a:xfrm>
            <a:off x="3936090" y="1649364"/>
            <a:ext cx="888540" cy="711628"/>
          </a:xfrm>
          <a:prstGeom prst="rect">
            <a:avLst/>
          </a:prstGeom>
        </p:spPr>
      </p:pic>
      <p:pic>
        <p:nvPicPr>
          <p:cNvPr id="48" name="图片 47"/>
          <p:cNvPicPr>
            <a:picLocks noChangeAspect="1"/>
          </p:cNvPicPr>
          <p:nvPr/>
        </p:nvPicPr>
        <p:blipFill rotWithShape="1">
          <a:blip r:embed="rId4" cstate="print">
            <a:extLst>
              <a:ext uri="{28A0092B-C50C-407E-A947-70E740481C1C}">
                <a14:useLocalDpi xmlns:a14="http://schemas.microsoft.com/office/drawing/2010/main" val="0"/>
              </a:ext>
            </a:extLst>
          </a:blip>
          <a:srcRect l="69957" t="8123" r="17545" b="77816"/>
          <a:stretch>
            <a:fillRect/>
          </a:stretch>
        </p:blipFill>
        <p:spPr>
          <a:xfrm>
            <a:off x="7032467" y="317500"/>
            <a:ext cx="1164859" cy="1752063"/>
          </a:xfrm>
          <a:prstGeom prst="rect">
            <a:avLst/>
          </a:prstGeom>
        </p:spPr>
      </p:pic>
      <p:pic>
        <p:nvPicPr>
          <p:cNvPr id="53" name="图片 52"/>
          <p:cNvPicPr>
            <a:picLocks noChangeAspect="1"/>
          </p:cNvPicPr>
          <p:nvPr/>
        </p:nvPicPr>
        <p:blipFill rotWithShape="1">
          <a:blip r:embed="rId5" cstate="print">
            <a:extLst>
              <a:ext uri="{28A0092B-C50C-407E-A947-70E740481C1C}">
                <a14:useLocalDpi xmlns:a14="http://schemas.microsoft.com/office/drawing/2010/main" val="0"/>
              </a:ext>
            </a:extLst>
          </a:blip>
          <a:srcRect l="63523" t="8123" b="67356"/>
          <a:stretch>
            <a:fillRect/>
          </a:stretch>
        </p:blipFill>
        <p:spPr>
          <a:xfrm>
            <a:off x="504560" y="4557730"/>
            <a:ext cx="712015" cy="639898"/>
          </a:xfrm>
          <a:prstGeom prst="rect">
            <a:avLst/>
          </a:prstGeom>
        </p:spPr>
      </p:pic>
      <p:pic>
        <p:nvPicPr>
          <p:cNvPr id="33" name="图片 32"/>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3783" t="50941" r="79365" b="5500"/>
          <a:stretch>
            <a:fillRect/>
          </a:stretch>
        </p:blipFill>
        <p:spPr>
          <a:xfrm flipH="1">
            <a:off x="7880913" y="317500"/>
            <a:ext cx="3797300" cy="6134100"/>
          </a:xfrm>
          <a:prstGeom prst="rect">
            <a:avLst/>
          </a:prstGeom>
        </p:spPr>
      </p:pic>
      <p:pic>
        <p:nvPicPr>
          <p:cNvPr id="2" name="图片 1" descr="图片2-22"/>
          <p:cNvPicPr>
            <a:picLocks noChangeAspect="1"/>
          </p:cNvPicPr>
          <p:nvPr>
            <p:custDataLst>
              <p:tags r:id="rId8"/>
            </p:custDataLst>
          </p:nvPr>
        </p:nvPicPr>
        <p:blipFill>
          <a:blip r:embed="rId9"/>
          <a:stretch>
            <a:fillRect/>
          </a:stretch>
        </p:blipFill>
        <p:spPr>
          <a:xfrm>
            <a:off x="5845175" y="2528570"/>
            <a:ext cx="1256030" cy="11372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28963" b="28963"/>
          <a:stretch>
            <a:fillRect/>
          </a:stretch>
        </p:blipFill>
        <p:spPr>
          <a:xfrm>
            <a:off x="0" y="0"/>
            <a:ext cx="12192000" cy="6858000"/>
          </a:xfrm>
          <a:prstGeom prst="rect">
            <a:avLst/>
          </a:prstGeom>
        </p:spPr>
      </p:pic>
      <p:sp>
        <p:nvSpPr>
          <p:cNvPr id="5" name="矩形 4"/>
          <p:cNvSpPr/>
          <p:nvPr/>
        </p:nvSpPr>
        <p:spPr>
          <a:xfrm>
            <a:off x="0" y="0"/>
            <a:ext cx="12192000" cy="6858000"/>
          </a:xfrm>
          <a:prstGeom prst="rect">
            <a:avLst/>
          </a:prstGeom>
          <a:gradFill>
            <a:gsLst>
              <a:gs pos="0">
                <a:schemeClr val="bg1">
                  <a:alpha val="90000"/>
                </a:schemeClr>
              </a:gs>
              <a:gs pos="100000">
                <a:srgbClr val="FFF5EC">
                  <a:alpha val="6400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7424234" y="1396795"/>
            <a:ext cx="1303867" cy="1303867"/>
          </a:xfrm>
          <a:prstGeom prst="ellipse">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3429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9" name="标题 149"/>
          <p:cNvSpPr txBox="1"/>
          <p:nvPr/>
        </p:nvSpPr>
        <p:spPr>
          <a:xfrm>
            <a:off x="9066362" y="2202588"/>
            <a:ext cx="2085539" cy="270587"/>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sz="1600" b="0" spc="0" dirty="0">
                <a:solidFill>
                  <a:prstClr val="black">
                    <a:lumMod val="75000"/>
                    <a:lumOff val="25000"/>
                  </a:prstClr>
                </a:solidFill>
                <a:sym typeface="思源黑体 CN Normal" panose="020B0400000000000000" pitchFamily="34" charset="-122"/>
              </a:rPr>
              <a:t>添加标题</a:t>
            </a:r>
            <a:endParaRPr lang="en-US" altLang="zh-CN" sz="1600" b="0" spc="0" dirty="0">
              <a:solidFill>
                <a:prstClr val="black">
                  <a:lumMod val="75000"/>
                  <a:lumOff val="25000"/>
                </a:prstClr>
              </a:solidFill>
              <a:sym typeface="思源黑体 CN Normal" panose="020B0400000000000000" pitchFamily="34" charset="-122"/>
            </a:endParaRPr>
          </a:p>
        </p:txBody>
      </p:sp>
      <p:sp>
        <p:nvSpPr>
          <p:cNvPr id="10" name="标题 149"/>
          <p:cNvSpPr txBox="1"/>
          <p:nvPr/>
        </p:nvSpPr>
        <p:spPr>
          <a:xfrm>
            <a:off x="9047312" y="1478384"/>
            <a:ext cx="1728399" cy="738664"/>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en-US" altLang="zh-CN" sz="4000" spc="0" dirty="0">
                <a:gradFill>
                  <a:gsLst>
                    <a:gs pos="30000">
                      <a:srgbClr val="DF1716"/>
                    </a:gs>
                    <a:gs pos="76000">
                      <a:srgbClr val="B80101"/>
                    </a:gs>
                  </a:gsLst>
                  <a:path path="circle">
                    <a:fillToRect r="100000" b="100000"/>
                  </a:path>
                </a:gradFill>
                <a:cs typeface="微软雅黑" panose="020B0503020204020204" pitchFamily="34" charset="-122"/>
                <a:sym typeface="思源黑体 CN Normal" panose="020B0400000000000000" pitchFamily="34" charset="-122"/>
              </a:rPr>
              <a:t>200</a:t>
            </a:r>
            <a:r>
              <a:rPr sz="1800" spc="0" dirty="0">
                <a:gradFill>
                  <a:gsLst>
                    <a:gs pos="30000">
                      <a:srgbClr val="DF1716"/>
                    </a:gs>
                    <a:gs pos="76000">
                      <a:srgbClr val="B80101"/>
                    </a:gs>
                  </a:gsLst>
                  <a:path path="circle">
                    <a:fillToRect r="100000" b="100000"/>
                  </a:path>
                </a:gradFill>
                <a:cs typeface="微软雅黑" panose="020B0503020204020204" pitchFamily="34" charset="-122"/>
                <a:sym typeface="思源黑体 CN Normal" panose="020B0400000000000000" pitchFamily="34" charset="-122"/>
              </a:rPr>
              <a:t>亿元</a:t>
            </a:r>
            <a:endParaRPr lang="en-US" altLang="zh-CN" sz="1800" spc="0" dirty="0">
              <a:gradFill>
                <a:gsLst>
                  <a:gs pos="30000">
                    <a:srgbClr val="DF1716"/>
                  </a:gs>
                  <a:gs pos="76000">
                    <a:srgbClr val="B80101"/>
                  </a:gs>
                </a:gsLst>
                <a:path path="circle">
                  <a:fillToRect r="100000" b="100000"/>
                </a:path>
              </a:gradFill>
              <a:cs typeface="微软雅黑" panose="020B0503020204020204" pitchFamily="34" charset="-122"/>
              <a:sym typeface="思源黑体 CN Normal" panose="020B0400000000000000" pitchFamily="34" charset="-122"/>
            </a:endParaRPr>
          </a:p>
        </p:txBody>
      </p:sp>
      <p:sp>
        <p:nvSpPr>
          <p:cNvPr id="11" name="椭圆 10"/>
          <p:cNvSpPr/>
          <p:nvPr/>
        </p:nvSpPr>
        <p:spPr>
          <a:xfrm>
            <a:off x="7424234" y="4802862"/>
            <a:ext cx="1303867" cy="1303867"/>
          </a:xfrm>
          <a:prstGeom prst="ellipse">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3429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2" name="标题 149"/>
          <p:cNvSpPr txBox="1"/>
          <p:nvPr/>
        </p:nvSpPr>
        <p:spPr>
          <a:xfrm>
            <a:off x="9066362" y="5520345"/>
            <a:ext cx="2085539" cy="270587"/>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sz="1600" b="0" spc="0" dirty="0">
                <a:solidFill>
                  <a:prstClr val="black">
                    <a:lumMod val="75000"/>
                    <a:lumOff val="25000"/>
                  </a:prstClr>
                </a:solidFill>
                <a:sym typeface="思源黑体 CN Normal" panose="020B0400000000000000" pitchFamily="34" charset="-122"/>
              </a:rPr>
              <a:t>添加标题</a:t>
            </a:r>
            <a:endParaRPr lang="en-US" altLang="zh-CN" sz="1600" b="0" spc="0" dirty="0">
              <a:solidFill>
                <a:prstClr val="black">
                  <a:lumMod val="75000"/>
                  <a:lumOff val="25000"/>
                </a:prstClr>
              </a:solidFill>
              <a:sym typeface="思源黑体 CN Normal" panose="020B0400000000000000" pitchFamily="34" charset="-122"/>
            </a:endParaRPr>
          </a:p>
        </p:txBody>
      </p:sp>
      <p:sp>
        <p:nvSpPr>
          <p:cNvPr id="13" name="标题 149"/>
          <p:cNvSpPr txBox="1"/>
          <p:nvPr/>
        </p:nvSpPr>
        <p:spPr>
          <a:xfrm>
            <a:off x="9021911" y="4796141"/>
            <a:ext cx="1728399" cy="738664"/>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en-US" altLang="zh-CN" sz="4000" spc="0" dirty="0">
                <a:gradFill>
                  <a:gsLst>
                    <a:gs pos="30000">
                      <a:srgbClr val="DF1716"/>
                    </a:gs>
                    <a:gs pos="76000">
                      <a:srgbClr val="B80101"/>
                    </a:gs>
                  </a:gsLst>
                  <a:path path="circle">
                    <a:fillToRect r="100000" b="100000"/>
                  </a:path>
                </a:gradFill>
                <a:cs typeface="微软雅黑" panose="020B0503020204020204" pitchFamily="34" charset="-122"/>
                <a:sym typeface="思源黑体 CN Normal" panose="020B0400000000000000" pitchFamily="34" charset="-122"/>
              </a:rPr>
              <a:t>300</a:t>
            </a:r>
            <a:r>
              <a:rPr sz="1800" spc="0" dirty="0">
                <a:gradFill>
                  <a:gsLst>
                    <a:gs pos="30000">
                      <a:srgbClr val="DF1716"/>
                    </a:gs>
                    <a:gs pos="76000">
                      <a:srgbClr val="B80101"/>
                    </a:gs>
                  </a:gsLst>
                  <a:path path="circle">
                    <a:fillToRect r="100000" b="100000"/>
                  </a:path>
                </a:gradFill>
                <a:cs typeface="微软雅黑" panose="020B0503020204020204" pitchFamily="34" charset="-122"/>
                <a:sym typeface="思源黑体 CN Normal" panose="020B0400000000000000" pitchFamily="34" charset="-122"/>
              </a:rPr>
              <a:t>家</a:t>
            </a:r>
            <a:endParaRPr lang="en-US" altLang="zh-CN" sz="1800" spc="0" dirty="0">
              <a:gradFill>
                <a:gsLst>
                  <a:gs pos="30000">
                    <a:srgbClr val="DF1716"/>
                  </a:gs>
                  <a:gs pos="76000">
                    <a:srgbClr val="B80101"/>
                  </a:gs>
                </a:gsLst>
                <a:path path="circle">
                  <a:fillToRect r="100000" b="100000"/>
                </a:path>
              </a:gradFill>
              <a:cs typeface="微软雅黑" panose="020B0503020204020204" pitchFamily="34" charset="-122"/>
              <a:sym typeface="思源黑体 CN Normal" panose="020B0400000000000000" pitchFamily="34" charset="-122"/>
            </a:endParaRPr>
          </a:p>
        </p:txBody>
      </p:sp>
      <p:sp>
        <p:nvSpPr>
          <p:cNvPr id="14" name="椭圆 13"/>
          <p:cNvSpPr/>
          <p:nvPr/>
        </p:nvSpPr>
        <p:spPr>
          <a:xfrm>
            <a:off x="7424234" y="3099829"/>
            <a:ext cx="1303867" cy="1303867"/>
          </a:xfrm>
          <a:prstGeom prst="ellipse">
            <a:avLst/>
          </a:prstGeom>
          <a:gradFill>
            <a:gsLst>
              <a:gs pos="30000">
                <a:srgbClr val="DF1716"/>
              </a:gs>
              <a:gs pos="76000">
                <a:srgbClr val="B80101"/>
              </a:gs>
            </a:gsLst>
            <a:path path="circle">
              <a:fillToRect r="100000" b="100000"/>
            </a:path>
          </a:gradFill>
          <a:ln w="12700" cap="flat" cmpd="sng" algn="ctr">
            <a:noFill/>
            <a:prstDash val="solid"/>
            <a:miter lim="800000"/>
          </a:ln>
          <a:effectLst>
            <a:outerShdw blurRad="279400" dist="342900" dir="5400000" sx="88000" sy="88000" algn="t" rotWithShape="0">
              <a:srgbClr val="B80101">
                <a:alpha val="4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5" name="标题 149"/>
          <p:cNvSpPr txBox="1"/>
          <p:nvPr/>
        </p:nvSpPr>
        <p:spPr>
          <a:xfrm>
            <a:off x="9040962" y="3815319"/>
            <a:ext cx="2085539" cy="270587"/>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sz="1600" b="0" spc="0" dirty="0">
                <a:solidFill>
                  <a:prstClr val="black">
                    <a:lumMod val="75000"/>
                    <a:lumOff val="25000"/>
                  </a:prstClr>
                </a:solidFill>
                <a:sym typeface="思源黑体 CN Normal" panose="020B0400000000000000" pitchFamily="34" charset="-122"/>
              </a:rPr>
              <a:t>添加标题</a:t>
            </a:r>
            <a:endParaRPr lang="en-US" altLang="zh-CN" sz="1600" b="0" spc="0" dirty="0">
              <a:solidFill>
                <a:prstClr val="black">
                  <a:lumMod val="75000"/>
                  <a:lumOff val="25000"/>
                </a:prstClr>
              </a:solidFill>
              <a:sym typeface="思源黑体 CN Normal" panose="020B0400000000000000" pitchFamily="34" charset="-122"/>
            </a:endParaRPr>
          </a:p>
        </p:txBody>
      </p:sp>
      <p:sp>
        <p:nvSpPr>
          <p:cNvPr id="16" name="标题 149"/>
          <p:cNvSpPr txBox="1"/>
          <p:nvPr/>
        </p:nvSpPr>
        <p:spPr>
          <a:xfrm>
            <a:off x="9021911" y="3091115"/>
            <a:ext cx="1728399" cy="738664"/>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lang="zh-CN" altLang="en-US" sz="3200" b="1" kern="1200" spc="600">
                <a:solidFill>
                  <a:schemeClr val="tx1"/>
                </a:solidFill>
                <a:latin typeface="微软雅黑" panose="020B0503020204020204" pitchFamily="34" charset="-122"/>
                <a:ea typeface="微软雅黑" panose="020B0503020204020204" pitchFamily="34" charset="-122"/>
                <a:cs typeface="+mn-cs"/>
              </a:defRPr>
            </a:lvl1pPr>
          </a:lstStyle>
          <a:p>
            <a:pPr>
              <a:lnSpc>
                <a:spcPct val="120000"/>
              </a:lnSpc>
              <a:spcBef>
                <a:spcPts val="400"/>
              </a:spcBef>
              <a:spcAft>
                <a:spcPts val="400"/>
              </a:spcAft>
            </a:pPr>
            <a:r>
              <a:rPr lang="en-US" altLang="zh-CN" sz="4000" spc="0" dirty="0">
                <a:gradFill>
                  <a:gsLst>
                    <a:gs pos="30000">
                      <a:srgbClr val="DF1716"/>
                    </a:gs>
                    <a:gs pos="76000">
                      <a:srgbClr val="B80101"/>
                    </a:gs>
                  </a:gsLst>
                  <a:path path="circle">
                    <a:fillToRect r="100000" b="100000"/>
                  </a:path>
                </a:gradFill>
                <a:cs typeface="微软雅黑" panose="020B0503020204020204" pitchFamily="34" charset="-122"/>
                <a:sym typeface="思源黑体 CN Normal" panose="020B0400000000000000" pitchFamily="34" charset="-122"/>
              </a:rPr>
              <a:t>1.3</a:t>
            </a:r>
            <a:r>
              <a:rPr sz="1800" spc="0" dirty="0">
                <a:gradFill>
                  <a:gsLst>
                    <a:gs pos="30000">
                      <a:srgbClr val="DF1716"/>
                    </a:gs>
                    <a:gs pos="76000">
                      <a:srgbClr val="B80101"/>
                    </a:gs>
                  </a:gsLst>
                  <a:path path="circle">
                    <a:fillToRect r="100000" b="100000"/>
                  </a:path>
                </a:gradFill>
                <a:cs typeface="微软雅黑" panose="020B0503020204020204" pitchFamily="34" charset="-122"/>
                <a:sym typeface="思源黑体 CN Normal" panose="020B0400000000000000" pitchFamily="34" charset="-122"/>
              </a:rPr>
              <a:t>亿</a:t>
            </a:r>
            <a:endParaRPr lang="en-US" altLang="zh-CN" sz="1800" spc="0" dirty="0">
              <a:gradFill>
                <a:gsLst>
                  <a:gs pos="30000">
                    <a:srgbClr val="DF1716"/>
                  </a:gs>
                  <a:gs pos="76000">
                    <a:srgbClr val="B80101"/>
                  </a:gs>
                </a:gsLst>
                <a:path path="circle">
                  <a:fillToRect r="100000" b="100000"/>
                </a:path>
              </a:gradFill>
              <a:cs typeface="微软雅黑" panose="020B0503020204020204" pitchFamily="34" charset="-122"/>
              <a:sym typeface="思源黑体 CN Normal" panose="020B0400000000000000" pitchFamily="34" charset="-122"/>
            </a:endParaRPr>
          </a:p>
        </p:txBody>
      </p:sp>
      <p:sp>
        <p:nvSpPr>
          <p:cNvPr id="17" name="Shape"/>
          <p:cNvSpPr/>
          <p:nvPr/>
        </p:nvSpPr>
        <p:spPr>
          <a:xfrm>
            <a:off x="7861966" y="1853986"/>
            <a:ext cx="428403" cy="389486"/>
          </a:xfrm>
          <a:custGeom>
            <a:avLst/>
            <a:gdLst>
              <a:gd name="T0" fmla="*/ 10148 w 14080"/>
              <a:gd name="T1" fmla="*/ 8641 h 12800"/>
              <a:gd name="T2" fmla="*/ 7360 w 14080"/>
              <a:gd name="T3" fmla="*/ 9005 h 12800"/>
              <a:gd name="T4" fmla="*/ 6857 w 14080"/>
              <a:gd name="T5" fmla="*/ 10698 h 12800"/>
              <a:gd name="T6" fmla="*/ 6400 w 14080"/>
              <a:gd name="T7" fmla="*/ 9005 h 12800"/>
              <a:gd name="T8" fmla="*/ 3611 w 14080"/>
              <a:gd name="T9" fmla="*/ 8641 h 12800"/>
              <a:gd name="T10" fmla="*/ 6400 w 14080"/>
              <a:gd name="T11" fmla="*/ 8274 h 12800"/>
              <a:gd name="T12" fmla="*/ 4069 w 14080"/>
              <a:gd name="T13" fmla="*/ 7132 h 12800"/>
              <a:gd name="T14" fmla="*/ 4069 w 14080"/>
              <a:gd name="T15" fmla="*/ 6400 h 12800"/>
              <a:gd name="T16" fmla="*/ 4022 w 14080"/>
              <a:gd name="T17" fmla="*/ 3429 h 12800"/>
              <a:gd name="T18" fmla="*/ 4892 w 14080"/>
              <a:gd name="T19" fmla="*/ 3063 h 12800"/>
              <a:gd name="T20" fmla="*/ 8960 w 14080"/>
              <a:gd name="T21" fmla="*/ 3063 h 12800"/>
              <a:gd name="T22" fmla="*/ 9828 w 14080"/>
              <a:gd name="T23" fmla="*/ 3383 h 12800"/>
              <a:gd name="T24" fmla="*/ 7726 w 14080"/>
              <a:gd name="T25" fmla="*/ 6400 h 12800"/>
              <a:gd name="T26" fmla="*/ 10103 w 14080"/>
              <a:gd name="T27" fmla="*/ 6766 h 12800"/>
              <a:gd name="T28" fmla="*/ 7313 w 14080"/>
              <a:gd name="T29" fmla="*/ 7132 h 12800"/>
              <a:gd name="T30" fmla="*/ 9691 w 14080"/>
              <a:gd name="T31" fmla="*/ 8274 h 12800"/>
              <a:gd name="T32" fmla="*/ 6857 w 14080"/>
              <a:gd name="T33" fmla="*/ 11886 h 12800"/>
              <a:gd name="T34" fmla="*/ 1782 w 14080"/>
              <a:gd name="T35" fmla="*/ 4389 h 12800"/>
              <a:gd name="T36" fmla="*/ 2972 w 14080"/>
              <a:gd name="T37" fmla="*/ 4664 h 12800"/>
              <a:gd name="T38" fmla="*/ 2469 w 14080"/>
              <a:gd name="T39" fmla="*/ 1966 h 12800"/>
              <a:gd name="T40" fmla="*/ 228 w 14080"/>
              <a:gd name="T41" fmla="*/ 3429 h 12800"/>
              <a:gd name="T42" fmla="*/ 503 w 14080"/>
              <a:gd name="T43" fmla="*/ 6400 h 12800"/>
              <a:gd name="T44" fmla="*/ 9691 w 14080"/>
              <a:gd name="T45" fmla="*/ 12161 h 12800"/>
              <a:gd name="T46" fmla="*/ 8960 w 14080"/>
              <a:gd name="T47" fmla="*/ 11475 h 12800"/>
              <a:gd name="T48" fmla="*/ 12891 w 14080"/>
              <a:gd name="T49" fmla="*/ 8457 h 12800"/>
              <a:gd name="T50" fmla="*/ 6857 w 14080"/>
              <a:gd name="T51" fmla="*/ 0 h 12800"/>
              <a:gd name="T52" fmla="*/ 3931 w 14080"/>
              <a:gd name="T53" fmla="*/ 1281 h 12800"/>
              <a:gd name="T54" fmla="*/ 6857 w 14080"/>
              <a:gd name="T55" fmla="*/ 914 h 12800"/>
              <a:gd name="T56" fmla="*/ 12068 w 14080"/>
              <a:gd name="T57" fmla="*/ 8137 h 12800"/>
              <a:gd name="T58" fmla="*/ 10926 w 14080"/>
              <a:gd name="T59" fmla="*/ 8045 h 12800"/>
              <a:gd name="T60" fmla="*/ 11840 w 14080"/>
              <a:gd name="T61" fmla="*/ 10650 h 12800"/>
              <a:gd name="T62" fmla="*/ 13852 w 14080"/>
              <a:gd name="T63" fmla="*/ 886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80" h="12800">
                <a:moveTo>
                  <a:pt x="9691" y="8274"/>
                </a:moveTo>
                <a:cubicBezTo>
                  <a:pt x="9920" y="8274"/>
                  <a:pt x="10148" y="8412"/>
                  <a:pt x="10148" y="8641"/>
                </a:cubicBezTo>
                <a:cubicBezTo>
                  <a:pt x="10148" y="8823"/>
                  <a:pt x="9920" y="9005"/>
                  <a:pt x="9691" y="9005"/>
                </a:cubicBezTo>
                <a:lnTo>
                  <a:pt x="7360" y="9005"/>
                </a:lnTo>
                <a:lnTo>
                  <a:pt x="7360" y="10332"/>
                </a:lnTo>
                <a:cubicBezTo>
                  <a:pt x="7360" y="10515"/>
                  <a:pt x="7177" y="10698"/>
                  <a:pt x="6857" y="10698"/>
                </a:cubicBezTo>
                <a:cubicBezTo>
                  <a:pt x="6583" y="10698"/>
                  <a:pt x="6400" y="10515"/>
                  <a:pt x="6400" y="10332"/>
                </a:cubicBezTo>
                <a:lnTo>
                  <a:pt x="6400" y="9005"/>
                </a:lnTo>
                <a:lnTo>
                  <a:pt x="4069" y="9005"/>
                </a:lnTo>
                <a:cubicBezTo>
                  <a:pt x="3840" y="9005"/>
                  <a:pt x="3611" y="8823"/>
                  <a:pt x="3611" y="8641"/>
                </a:cubicBezTo>
                <a:cubicBezTo>
                  <a:pt x="3611" y="8457"/>
                  <a:pt x="3840" y="8274"/>
                  <a:pt x="4069" y="8274"/>
                </a:cubicBezTo>
                <a:lnTo>
                  <a:pt x="6400" y="8274"/>
                </a:lnTo>
                <a:lnTo>
                  <a:pt x="6400" y="7132"/>
                </a:lnTo>
                <a:lnTo>
                  <a:pt x="4069" y="7132"/>
                </a:lnTo>
                <a:cubicBezTo>
                  <a:pt x="3840" y="7132"/>
                  <a:pt x="3611" y="6994"/>
                  <a:pt x="3611" y="6766"/>
                </a:cubicBezTo>
                <a:cubicBezTo>
                  <a:pt x="3611" y="6583"/>
                  <a:pt x="3840" y="6400"/>
                  <a:pt x="4069" y="6400"/>
                </a:cubicBezTo>
                <a:lnTo>
                  <a:pt x="6034" y="6400"/>
                </a:lnTo>
                <a:lnTo>
                  <a:pt x="4022" y="3429"/>
                </a:lnTo>
                <a:cubicBezTo>
                  <a:pt x="3886" y="3246"/>
                  <a:pt x="3976" y="3063"/>
                  <a:pt x="4251" y="2926"/>
                </a:cubicBezTo>
                <a:cubicBezTo>
                  <a:pt x="4480" y="2835"/>
                  <a:pt x="4754" y="2926"/>
                  <a:pt x="4892" y="3063"/>
                </a:cubicBezTo>
                <a:lnTo>
                  <a:pt x="6949" y="6080"/>
                </a:lnTo>
                <a:lnTo>
                  <a:pt x="8960" y="3063"/>
                </a:lnTo>
                <a:cubicBezTo>
                  <a:pt x="9097" y="2880"/>
                  <a:pt x="9372" y="2835"/>
                  <a:pt x="9600" y="2926"/>
                </a:cubicBezTo>
                <a:cubicBezTo>
                  <a:pt x="9828" y="3017"/>
                  <a:pt x="9921" y="3246"/>
                  <a:pt x="9828" y="3383"/>
                </a:cubicBezTo>
                <a:lnTo>
                  <a:pt x="9828" y="3383"/>
                </a:lnTo>
                <a:lnTo>
                  <a:pt x="7726" y="6400"/>
                </a:lnTo>
                <a:lnTo>
                  <a:pt x="9646" y="6400"/>
                </a:lnTo>
                <a:cubicBezTo>
                  <a:pt x="9874" y="6400"/>
                  <a:pt x="10103" y="6537"/>
                  <a:pt x="10103" y="6766"/>
                </a:cubicBezTo>
                <a:cubicBezTo>
                  <a:pt x="10103" y="6994"/>
                  <a:pt x="9874" y="7132"/>
                  <a:pt x="9646" y="7132"/>
                </a:cubicBezTo>
                <a:lnTo>
                  <a:pt x="7313" y="7132"/>
                </a:lnTo>
                <a:lnTo>
                  <a:pt x="7313" y="8274"/>
                </a:lnTo>
                <a:lnTo>
                  <a:pt x="9691" y="8274"/>
                </a:lnTo>
                <a:close/>
                <a:moveTo>
                  <a:pt x="8960" y="11475"/>
                </a:moveTo>
                <a:cubicBezTo>
                  <a:pt x="8319" y="11749"/>
                  <a:pt x="7588" y="11886"/>
                  <a:pt x="6857" y="11886"/>
                </a:cubicBezTo>
                <a:cubicBezTo>
                  <a:pt x="3840" y="11886"/>
                  <a:pt x="1371" y="9417"/>
                  <a:pt x="1371" y="6400"/>
                </a:cubicBezTo>
                <a:cubicBezTo>
                  <a:pt x="1371" y="5669"/>
                  <a:pt x="1508" y="4982"/>
                  <a:pt x="1782" y="4389"/>
                </a:cubicBezTo>
                <a:lnTo>
                  <a:pt x="2605" y="4891"/>
                </a:lnTo>
                <a:cubicBezTo>
                  <a:pt x="2788" y="5028"/>
                  <a:pt x="2972" y="4937"/>
                  <a:pt x="2972" y="4664"/>
                </a:cubicBezTo>
                <a:lnTo>
                  <a:pt x="2879" y="2241"/>
                </a:lnTo>
                <a:cubicBezTo>
                  <a:pt x="2879" y="2011"/>
                  <a:pt x="2697" y="1874"/>
                  <a:pt x="2469" y="1966"/>
                </a:cubicBezTo>
                <a:lnTo>
                  <a:pt x="228" y="3017"/>
                </a:lnTo>
                <a:cubicBezTo>
                  <a:pt x="0" y="3109"/>
                  <a:pt x="0" y="3292"/>
                  <a:pt x="228" y="3429"/>
                </a:cubicBezTo>
                <a:lnTo>
                  <a:pt x="1005" y="3886"/>
                </a:lnTo>
                <a:cubicBezTo>
                  <a:pt x="686" y="4664"/>
                  <a:pt x="503" y="5486"/>
                  <a:pt x="503" y="6400"/>
                </a:cubicBezTo>
                <a:cubicBezTo>
                  <a:pt x="503" y="9920"/>
                  <a:pt x="3383" y="12800"/>
                  <a:pt x="6903" y="12800"/>
                </a:cubicBezTo>
                <a:cubicBezTo>
                  <a:pt x="7908" y="12800"/>
                  <a:pt x="8868" y="12572"/>
                  <a:pt x="9691" y="12161"/>
                </a:cubicBezTo>
                <a:cubicBezTo>
                  <a:pt x="9691" y="12161"/>
                  <a:pt x="10103" y="11795"/>
                  <a:pt x="9783" y="11429"/>
                </a:cubicBezTo>
                <a:cubicBezTo>
                  <a:pt x="9508" y="11155"/>
                  <a:pt x="8960" y="11475"/>
                  <a:pt x="8960" y="11475"/>
                </a:cubicBezTo>
                <a:close/>
                <a:moveTo>
                  <a:pt x="13852" y="8869"/>
                </a:moveTo>
                <a:lnTo>
                  <a:pt x="12891" y="8457"/>
                </a:lnTo>
                <a:cubicBezTo>
                  <a:pt x="13120" y="7818"/>
                  <a:pt x="13257" y="7132"/>
                  <a:pt x="13257" y="6400"/>
                </a:cubicBezTo>
                <a:cubicBezTo>
                  <a:pt x="13257" y="2880"/>
                  <a:pt x="10377" y="0"/>
                  <a:pt x="6857" y="0"/>
                </a:cubicBezTo>
                <a:cubicBezTo>
                  <a:pt x="5851" y="0"/>
                  <a:pt x="4937" y="229"/>
                  <a:pt x="4069" y="640"/>
                </a:cubicBezTo>
                <a:cubicBezTo>
                  <a:pt x="4069" y="640"/>
                  <a:pt x="3657" y="914"/>
                  <a:pt x="3931" y="1281"/>
                </a:cubicBezTo>
                <a:cubicBezTo>
                  <a:pt x="4159" y="1601"/>
                  <a:pt x="4754" y="1325"/>
                  <a:pt x="4754" y="1325"/>
                </a:cubicBezTo>
                <a:cubicBezTo>
                  <a:pt x="5394" y="1051"/>
                  <a:pt x="6126" y="914"/>
                  <a:pt x="6857" y="914"/>
                </a:cubicBezTo>
                <a:cubicBezTo>
                  <a:pt x="9874" y="914"/>
                  <a:pt x="12343" y="3383"/>
                  <a:pt x="12343" y="6400"/>
                </a:cubicBezTo>
                <a:cubicBezTo>
                  <a:pt x="12343" y="6994"/>
                  <a:pt x="12251" y="7589"/>
                  <a:pt x="12068" y="8137"/>
                </a:cubicBezTo>
                <a:lnTo>
                  <a:pt x="11246" y="7771"/>
                </a:lnTo>
                <a:cubicBezTo>
                  <a:pt x="11017" y="7681"/>
                  <a:pt x="10880" y="7817"/>
                  <a:pt x="10926" y="8045"/>
                </a:cubicBezTo>
                <a:lnTo>
                  <a:pt x="11382" y="10468"/>
                </a:lnTo>
                <a:cubicBezTo>
                  <a:pt x="11428" y="10697"/>
                  <a:pt x="11611" y="10788"/>
                  <a:pt x="11840" y="10650"/>
                </a:cubicBezTo>
                <a:lnTo>
                  <a:pt x="13897" y="9279"/>
                </a:lnTo>
                <a:cubicBezTo>
                  <a:pt x="14080" y="9144"/>
                  <a:pt x="14080" y="8961"/>
                  <a:pt x="13852" y="8869"/>
                </a:cubicBezTo>
                <a:close/>
                <a:moveTo>
                  <a:pt x="13852" y="8869"/>
                </a:moveTo>
                <a:close/>
              </a:path>
            </a:pathLst>
          </a:custGeom>
          <a:solidFill>
            <a:sysClr val="window" lastClr="FFFFFF"/>
          </a:solidFill>
          <a:ln w="38100" cap="flat" cmpd="sng" algn="ctr">
            <a:noFill/>
            <a:prstDash val="solid"/>
            <a:miter lim="800000"/>
          </a:ln>
          <a:effectLst>
            <a:outerShdw blurRad="152400" dist="76200" dir="2700000" algn="tl" rotWithShape="0">
              <a:srgbClr val="20307D">
                <a:alpha val="30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8" name="Shape"/>
          <p:cNvSpPr/>
          <p:nvPr/>
        </p:nvSpPr>
        <p:spPr>
          <a:xfrm>
            <a:off x="7861966" y="3578178"/>
            <a:ext cx="428403" cy="324321"/>
          </a:xfrm>
          <a:custGeom>
            <a:avLst/>
            <a:gdLst>
              <a:gd name="connsiteX0" fmla="*/ 459728 w 584905"/>
              <a:gd name="connsiteY0" fmla="*/ 107617 h 442801"/>
              <a:gd name="connsiteX1" fmla="*/ 416505 w 584905"/>
              <a:gd name="connsiteY1" fmla="*/ 173757 h 442801"/>
              <a:gd name="connsiteX2" fmla="*/ 416505 w 584905"/>
              <a:gd name="connsiteY2" fmla="*/ 257834 h 442801"/>
              <a:gd name="connsiteX3" fmla="*/ 448501 w 584905"/>
              <a:gd name="connsiteY3" fmla="*/ 257834 h 442801"/>
              <a:gd name="connsiteX4" fmla="*/ 454115 w 584905"/>
              <a:gd name="connsiteY4" fmla="*/ 257834 h 442801"/>
              <a:gd name="connsiteX5" fmla="*/ 465341 w 584905"/>
              <a:gd name="connsiteY5" fmla="*/ 269044 h 442801"/>
              <a:gd name="connsiteX6" fmla="*/ 465341 w 584905"/>
              <a:gd name="connsiteY6" fmla="*/ 411413 h 442801"/>
              <a:gd name="connsiteX7" fmla="*/ 474884 w 584905"/>
              <a:gd name="connsiteY7" fmla="*/ 420381 h 442801"/>
              <a:gd name="connsiteX8" fmla="*/ 483865 w 584905"/>
              <a:gd name="connsiteY8" fmla="*/ 411413 h 442801"/>
              <a:gd name="connsiteX9" fmla="*/ 495092 w 584905"/>
              <a:gd name="connsiteY9" fmla="*/ 400202 h 442801"/>
              <a:gd name="connsiteX10" fmla="*/ 506318 w 584905"/>
              <a:gd name="connsiteY10" fmla="*/ 411413 h 442801"/>
              <a:gd name="connsiteX11" fmla="*/ 515861 w 584905"/>
              <a:gd name="connsiteY11" fmla="*/ 420381 h 442801"/>
              <a:gd name="connsiteX12" fmla="*/ 524842 w 584905"/>
              <a:gd name="connsiteY12" fmla="*/ 411413 h 442801"/>
              <a:gd name="connsiteX13" fmla="*/ 524842 w 584905"/>
              <a:gd name="connsiteY13" fmla="*/ 269044 h 442801"/>
              <a:gd name="connsiteX14" fmla="*/ 536069 w 584905"/>
              <a:gd name="connsiteY14" fmla="*/ 257834 h 442801"/>
              <a:gd name="connsiteX15" fmla="*/ 562452 w 584905"/>
              <a:gd name="connsiteY15" fmla="*/ 257834 h 442801"/>
              <a:gd name="connsiteX16" fmla="*/ 562452 w 584905"/>
              <a:gd name="connsiteY16" fmla="*/ 173757 h 442801"/>
              <a:gd name="connsiteX17" fmla="*/ 519790 w 584905"/>
              <a:gd name="connsiteY17" fmla="*/ 107617 h 442801"/>
              <a:gd name="connsiteX18" fmla="*/ 518106 w 584905"/>
              <a:gd name="connsiteY18" fmla="*/ 108178 h 442801"/>
              <a:gd name="connsiteX19" fmla="*/ 514738 w 584905"/>
              <a:gd name="connsiteY19" fmla="*/ 109860 h 442801"/>
              <a:gd name="connsiteX20" fmla="*/ 510809 w 584905"/>
              <a:gd name="connsiteY20" fmla="*/ 111541 h 442801"/>
              <a:gd name="connsiteX21" fmla="*/ 506318 w 584905"/>
              <a:gd name="connsiteY21" fmla="*/ 113223 h 442801"/>
              <a:gd name="connsiteX22" fmla="*/ 503512 w 584905"/>
              <a:gd name="connsiteY22" fmla="*/ 113783 h 442801"/>
              <a:gd name="connsiteX23" fmla="*/ 489479 w 584905"/>
              <a:gd name="connsiteY23" fmla="*/ 116025 h 442801"/>
              <a:gd name="connsiteX24" fmla="*/ 476007 w 584905"/>
              <a:gd name="connsiteY24" fmla="*/ 113783 h 442801"/>
              <a:gd name="connsiteX25" fmla="*/ 473200 w 584905"/>
              <a:gd name="connsiteY25" fmla="*/ 113223 h 442801"/>
              <a:gd name="connsiteX26" fmla="*/ 468709 w 584905"/>
              <a:gd name="connsiteY26" fmla="*/ 111541 h 442801"/>
              <a:gd name="connsiteX27" fmla="*/ 464219 w 584905"/>
              <a:gd name="connsiteY27" fmla="*/ 109860 h 442801"/>
              <a:gd name="connsiteX28" fmla="*/ 460851 w 584905"/>
              <a:gd name="connsiteY28" fmla="*/ 108178 h 442801"/>
              <a:gd name="connsiteX29" fmla="*/ 459728 w 584905"/>
              <a:gd name="connsiteY29" fmla="*/ 107617 h 442801"/>
              <a:gd name="connsiteX30" fmla="*/ 65115 w 584905"/>
              <a:gd name="connsiteY30" fmla="*/ 107617 h 442801"/>
              <a:gd name="connsiteX31" fmla="*/ 22453 w 584905"/>
              <a:gd name="connsiteY31" fmla="*/ 173757 h 442801"/>
              <a:gd name="connsiteX32" fmla="*/ 22453 w 584905"/>
              <a:gd name="connsiteY32" fmla="*/ 257834 h 442801"/>
              <a:gd name="connsiteX33" fmla="*/ 54449 w 584905"/>
              <a:gd name="connsiteY33" fmla="*/ 257834 h 442801"/>
              <a:gd name="connsiteX34" fmla="*/ 60063 w 584905"/>
              <a:gd name="connsiteY34" fmla="*/ 257834 h 442801"/>
              <a:gd name="connsiteX35" fmla="*/ 71289 w 584905"/>
              <a:gd name="connsiteY35" fmla="*/ 269044 h 442801"/>
              <a:gd name="connsiteX36" fmla="*/ 71289 w 584905"/>
              <a:gd name="connsiteY36" fmla="*/ 411413 h 442801"/>
              <a:gd name="connsiteX37" fmla="*/ 80832 w 584905"/>
              <a:gd name="connsiteY37" fmla="*/ 420381 h 442801"/>
              <a:gd name="connsiteX38" fmla="*/ 89813 w 584905"/>
              <a:gd name="connsiteY38" fmla="*/ 411413 h 442801"/>
              <a:gd name="connsiteX39" fmla="*/ 101040 w 584905"/>
              <a:gd name="connsiteY39" fmla="*/ 400202 h 442801"/>
              <a:gd name="connsiteX40" fmla="*/ 112266 w 584905"/>
              <a:gd name="connsiteY40" fmla="*/ 411413 h 442801"/>
              <a:gd name="connsiteX41" fmla="*/ 121248 w 584905"/>
              <a:gd name="connsiteY41" fmla="*/ 420381 h 442801"/>
              <a:gd name="connsiteX42" fmla="*/ 130790 w 584905"/>
              <a:gd name="connsiteY42" fmla="*/ 411413 h 442801"/>
              <a:gd name="connsiteX43" fmla="*/ 130790 w 584905"/>
              <a:gd name="connsiteY43" fmla="*/ 269044 h 442801"/>
              <a:gd name="connsiteX44" fmla="*/ 142017 w 584905"/>
              <a:gd name="connsiteY44" fmla="*/ 257834 h 442801"/>
              <a:gd name="connsiteX45" fmla="*/ 168400 w 584905"/>
              <a:gd name="connsiteY45" fmla="*/ 257834 h 442801"/>
              <a:gd name="connsiteX46" fmla="*/ 168400 w 584905"/>
              <a:gd name="connsiteY46" fmla="*/ 173757 h 442801"/>
              <a:gd name="connsiteX47" fmla="*/ 125177 w 584905"/>
              <a:gd name="connsiteY47" fmla="*/ 107617 h 442801"/>
              <a:gd name="connsiteX48" fmla="*/ 124054 w 584905"/>
              <a:gd name="connsiteY48" fmla="*/ 108178 h 442801"/>
              <a:gd name="connsiteX49" fmla="*/ 120686 w 584905"/>
              <a:gd name="connsiteY49" fmla="*/ 109860 h 442801"/>
              <a:gd name="connsiteX50" fmla="*/ 116757 w 584905"/>
              <a:gd name="connsiteY50" fmla="*/ 111541 h 442801"/>
              <a:gd name="connsiteX51" fmla="*/ 111705 w 584905"/>
              <a:gd name="connsiteY51" fmla="*/ 113223 h 442801"/>
              <a:gd name="connsiteX52" fmla="*/ 108898 w 584905"/>
              <a:gd name="connsiteY52" fmla="*/ 113783 h 442801"/>
              <a:gd name="connsiteX53" fmla="*/ 95427 w 584905"/>
              <a:gd name="connsiteY53" fmla="*/ 116025 h 442801"/>
              <a:gd name="connsiteX54" fmla="*/ 81393 w 584905"/>
              <a:gd name="connsiteY54" fmla="*/ 113783 h 442801"/>
              <a:gd name="connsiteX55" fmla="*/ 79148 w 584905"/>
              <a:gd name="connsiteY55" fmla="*/ 113223 h 442801"/>
              <a:gd name="connsiteX56" fmla="*/ 74096 w 584905"/>
              <a:gd name="connsiteY56" fmla="*/ 111541 h 442801"/>
              <a:gd name="connsiteX57" fmla="*/ 70167 w 584905"/>
              <a:gd name="connsiteY57" fmla="*/ 109860 h 442801"/>
              <a:gd name="connsiteX58" fmla="*/ 66799 w 584905"/>
              <a:gd name="connsiteY58" fmla="*/ 108178 h 442801"/>
              <a:gd name="connsiteX59" fmla="*/ 65115 w 584905"/>
              <a:gd name="connsiteY59" fmla="*/ 107617 h 442801"/>
              <a:gd name="connsiteX60" fmla="*/ 263267 w 584905"/>
              <a:gd name="connsiteY60" fmla="*/ 107617 h 442801"/>
              <a:gd name="connsiteX61" fmla="*/ 220044 w 584905"/>
              <a:gd name="connsiteY61" fmla="*/ 173757 h 442801"/>
              <a:gd name="connsiteX62" fmla="*/ 220044 w 584905"/>
              <a:gd name="connsiteY62" fmla="*/ 257834 h 442801"/>
              <a:gd name="connsiteX63" fmla="*/ 252040 w 584905"/>
              <a:gd name="connsiteY63" fmla="*/ 257834 h 442801"/>
              <a:gd name="connsiteX64" fmla="*/ 258215 w 584905"/>
              <a:gd name="connsiteY64" fmla="*/ 257834 h 442801"/>
              <a:gd name="connsiteX65" fmla="*/ 269441 w 584905"/>
              <a:gd name="connsiteY65" fmla="*/ 269044 h 442801"/>
              <a:gd name="connsiteX66" fmla="*/ 269441 w 584905"/>
              <a:gd name="connsiteY66" fmla="*/ 411413 h 442801"/>
              <a:gd name="connsiteX67" fmla="*/ 278423 w 584905"/>
              <a:gd name="connsiteY67" fmla="*/ 420381 h 442801"/>
              <a:gd name="connsiteX68" fmla="*/ 287404 w 584905"/>
              <a:gd name="connsiteY68" fmla="*/ 411413 h 442801"/>
              <a:gd name="connsiteX69" fmla="*/ 298631 w 584905"/>
              <a:gd name="connsiteY69" fmla="*/ 400202 h 442801"/>
              <a:gd name="connsiteX70" fmla="*/ 309857 w 584905"/>
              <a:gd name="connsiteY70" fmla="*/ 411413 h 442801"/>
              <a:gd name="connsiteX71" fmla="*/ 319400 w 584905"/>
              <a:gd name="connsiteY71" fmla="*/ 420381 h 442801"/>
              <a:gd name="connsiteX72" fmla="*/ 328381 w 584905"/>
              <a:gd name="connsiteY72" fmla="*/ 411413 h 442801"/>
              <a:gd name="connsiteX73" fmla="*/ 328381 w 584905"/>
              <a:gd name="connsiteY73" fmla="*/ 269044 h 442801"/>
              <a:gd name="connsiteX74" fmla="*/ 339608 w 584905"/>
              <a:gd name="connsiteY74" fmla="*/ 257834 h 442801"/>
              <a:gd name="connsiteX75" fmla="*/ 366552 w 584905"/>
              <a:gd name="connsiteY75" fmla="*/ 257834 h 442801"/>
              <a:gd name="connsiteX76" fmla="*/ 366552 w 584905"/>
              <a:gd name="connsiteY76" fmla="*/ 173757 h 442801"/>
              <a:gd name="connsiteX77" fmla="*/ 323329 w 584905"/>
              <a:gd name="connsiteY77" fmla="*/ 107617 h 442801"/>
              <a:gd name="connsiteX78" fmla="*/ 322206 w 584905"/>
              <a:gd name="connsiteY78" fmla="*/ 108178 h 442801"/>
              <a:gd name="connsiteX79" fmla="*/ 318838 w 584905"/>
              <a:gd name="connsiteY79" fmla="*/ 109860 h 442801"/>
              <a:gd name="connsiteX80" fmla="*/ 314348 w 584905"/>
              <a:gd name="connsiteY80" fmla="*/ 111541 h 442801"/>
              <a:gd name="connsiteX81" fmla="*/ 309857 w 584905"/>
              <a:gd name="connsiteY81" fmla="*/ 113223 h 442801"/>
              <a:gd name="connsiteX82" fmla="*/ 307050 w 584905"/>
              <a:gd name="connsiteY82" fmla="*/ 113783 h 442801"/>
              <a:gd name="connsiteX83" fmla="*/ 293579 w 584905"/>
              <a:gd name="connsiteY83" fmla="*/ 116025 h 442801"/>
              <a:gd name="connsiteX84" fmla="*/ 279545 w 584905"/>
              <a:gd name="connsiteY84" fmla="*/ 113783 h 442801"/>
              <a:gd name="connsiteX85" fmla="*/ 276739 w 584905"/>
              <a:gd name="connsiteY85" fmla="*/ 113223 h 442801"/>
              <a:gd name="connsiteX86" fmla="*/ 272248 w 584905"/>
              <a:gd name="connsiteY86" fmla="*/ 111541 h 442801"/>
              <a:gd name="connsiteX87" fmla="*/ 267757 w 584905"/>
              <a:gd name="connsiteY87" fmla="*/ 109860 h 442801"/>
              <a:gd name="connsiteX88" fmla="*/ 264951 w 584905"/>
              <a:gd name="connsiteY88" fmla="*/ 108178 h 442801"/>
              <a:gd name="connsiteX89" fmla="*/ 263267 w 584905"/>
              <a:gd name="connsiteY89" fmla="*/ 107617 h 442801"/>
              <a:gd name="connsiteX90" fmla="*/ 489479 w 584905"/>
              <a:gd name="connsiteY90" fmla="*/ 22420 h 442801"/>
              <a:gd name="connsiteX91" fmla="*/ 454115 w 584905"/>
              <a:gd name="connsiteY91" fmla="*/ 57732 h 442801"/>
              <a:gd name="connsiteX92" fmla="*/ 467587 w 584905"/>
              <a:gd name="connsiteY92" fmla="*/ 85758 h 442801"/>
              <a:gd name="connsiteX93" fmla="*/ 511370 w 584905"/>
              <a:gd name="connsiteY93" fmla="*/ 85758 h 442801"/>
              <a:gd name="connsiteX94" fmla="*/ 525404 w 584905"/>
              <a:gd name="connsiteY94" fmla="*/ 57732 h 442801"/>
              <a:gd name="connsiteX95" fmla="*/ 489479 w 584905"/>
              <a:gd name="connsiteY95" fmla="*/ 22420 h 442801"/>
              <a:gd name="connsiteX96" fmla="*/ 95427 w 584905"/>
              <a:gd name="connsiteY96" fmla="*/ 22420 h 442801"/>
              <a:gd name="connsiteX97" fmla="*/ 60063 w 584905"/>
              <a:gd name="connsiteY97" fmla="*/ 57732 h 442801"/>
              <a:gd name="connsiteX98" fmla="*/ 73535 w 584905"/>
              <a:gd name="connsiteY98" fmla="*/ 85758 h 442801"/>
              <a:gd name="connsiteX99" fmla="*/ 84200 w 584905"/>
              <a:gd name="connsiteY99" fmla="*/ 91363 h 442801"/>
              <a:gd name="connsiteX100" fmla="*/ 95427 w 584905"/>
              <a:gd name="connsiteY100" fmla="*/ 93044 h 442801"/>
              <a:gd name="connsiteX101" fmla="*/ 117318 w 584905"/>
              <a:gd name="connsiteY101" fmla="*/ 85758 h 442801"/>
              <a:gd name="connsiteX102" fmla="*/ 130790 w 584905"/>
              <a:gd name="connsiteY102" fmla="*/ 57732 h 442801"/>
              <a:gd name="connsiteX103" fmla="*/ 95427 w 584905"/>
              <a:gd name="connsiteY103" fmla="*/ 22420 h 442801"/>
              <a:gd name="connsiteX104" fmla="*/ 293579 w 584905"/>
              <a:gd name="connsiteY104" fmla="*/ 22420 h 442801"/>
              <a:gd name="connsiteX105" fmla="*/ 257653 w 584905"/>
              <a:gd name="connsiteY105" fmla="*/ 57732 h 442801"/>
              <a:gd name="connsiteX106" fmla="*/ 271687 w 584905"/>
              <a:gd name="connsiteY106" fmla="*/ 85758 h 442801"/>
              <a:gd name="connsiteX107" fmla="*/ 281791 w 584905"/>
              <a:gd name="connsiteY107" fmla="*/ 91363 h 442801"/>
              <a:gd name="connsiteX108" fmla="*/ 293579 w 584905"/>
              <a:gd name="connsiteY108" fmla="*/ 93044 h 442801"/>
              <a:gd name="connsiteX109" fmla="*/ 309857 w 584905"/>
              <a:gd name="connsiteY109" fmla="*/ 89121 h 442801"/>
              <a:gd name="connsiteX110" fmla="*/ 314909 w 584905"/>
              <a:gd name="connsiteY110" fmla="*/ 85758 h 442801"/>
              <a:gd name="connsiteX111" fmla="*/ 328942 w 584905"/>
              <a:gd name="connsiteY111" fmla="*/ 57732 h 442801"/>
              <a:gd name="connsiteX112" fmla="*/ 293579 w 584905"/>
              <a:gd name="connsiteY112" fmla="*/ 22420 h 442801"/>
              <a:gd name="connsiteX113" fmla="*/ 489479 w 584905"/>
              <a:gd name="connsiteY113" fmla="*/ 0 h 442801"/>
              <a:gd name="connsiteX114" fmla="*/ 547857 w 584905"/>
              <a:gd name="connsiteY114" fmla="*/ 57732 h 442801"/>
              <a:gd name="connsiteX115" fmla="*/ 537192 w 584905"/>
              <a:gd name="connsiteY115" fmla="*/ 91363 h 442801"/>
              <a:gd name="connsiteX116" fmla="*/ 584905 w 584905"/>
              <a:gd name="connsiteY116" fmla="*/ 173757 h 442801"/>
              <a:gd name="connsiteX117" fmla="*/ 584905 w 584905"/>
              <a:gd name="connsiteY117" fmla="*/ 269044 h 442801"/>
              <a:gd name="connsiteX118" fmla="*/ 573678 w 584905"/>
              <a:gd name="connsiteY118" fmla="*/ 280254 h 442801"/>
              <a:gd name="connsiteX119" fmla="*/ 547296 w 584905"/>
              <a:gd name="connsiteY119" fmla="*/ 280254 h 442801"/>
              <a:gd name="connsiteX120" fmla="*/ 547296 w 584905"/>
              <a:gd name="connsiteY120" fmla="*/ 411413 h 442801"/>
              <a:gd name="connsiteX121" fmla="*/ 547296 w 584905"/>
              <a:gd name="connsiteY121" fmla="*/ 413655 h 442801"/>
              <a:gd name="connsiteX122" fmla="*/ 515861 w 584905"/>
              <a:gd name="connsiteY122" fmla="*/ 442801 h 442801"/>
              <a:gd name="connsiteX123" fmla="*/ 495092 w 584905"/>
              <a:gd name="connsiteY123" fmla="*/ 435514 h 442801"/>
              <a:gd name="connsiteX124" fmla="*/ 474884 w 584905"/>
              <a:gd name="connsiteY124" fmla="*/ 442801 h 442801"/>
              <a:gd name="connsiteX125" fmla="*/ 443449 w 584905"/>
              <a:gd name="connsiteY125" fmla="*/ 413655 h 442801"/>
              <a:gd name="connsiteX126" fmla="*/ 443449 w 584905"/>
              <a:gd name="connsiteY126" fmla="*/ 411413 h 442801"/>
              <a:gd name="connsiteX127" fmla="*/ 443449 w 584905"/>
              <a:gd name="connsiteY127" fmla="*/ 280254 h 442801"/>
              <a:gd name="connsiteX128" fmla="*/ 405279 w 584905"/>
              <a:gd name="connsiteY128" fmla="*/ 280254 h 442801"/>
              <a:gd name="connsiteX129" fmla="*/ 394052 w 584905"/>
              <a:gd name="connsiteY129" fmla="*/ 269044 h 442801"/>
              <a:gd name="connsiteX130" fmla="*/ 394052 w 584905"/>
              <a:gd name="connsiteY130" fmla="*/ 173757 h 442801"/>
              <a:gd name="connsiteX131" fmla="*/ 442327 w 584905"/>
              <a:gd name="connsiteY131" fmla="*/ 91363 h 442801"/>
              <a:gd name="connsiteX132" fmla="*/ 431661 w 584905"/>
              <a:gd name="connsiteY132" fmla="*/ 57732 h 442801"/>
              <a:gd name="connsiteX133" fmla="*/ 489479 w 584905"/>
              <a:gd name="connsiteY133" fmla="*/ 0 h 442801"/>
              <a:gd name="connsiteX134" fmla="*/ 95427 w 584905"/>
              <a:gd name="connsiteY134" fmla="*/ 0 h 442801"/>
              <a:gd name="connsiteX135" fmla="*/ 153244 w 584905"/>
              <a:gd name="connsiteY135" fmla="*/ 57732 h 442801"/>
              <a:gd name="connsiteX136" fmla="*/ 142578 w 584905"/>
              <a:gd name="connsiteY136" fmla="*/ 91363 h 442801"/>
              <a:gd name="connsiteX137" fmla="*/ 190853 w 584905"/>
              <a:gd name="connsiteY137" fmla="*/ 173757 h 442801"/>
              <a:gd name="connsiteX138" fmla="*/ 190853 w 584905"/>
              <a:gd name="connsiteY138" fmla="*/ 269044 h 442801"/>
              <a:gd name="connsiteX139" fmla="*/ 179626 w 584905"/>
              <a:gd name="connsiteY139" fmla="*/ 280254 h 442801"/>
              <a:gd name="connsiteX140" fmla="*/ 153244 w 584905"/>
              <a:gd name="connsiteY140" fmla="*/ 280254 h 442801"/>
              <a:gd name="connsiteX141" fmla="*/ 153244 w 584905"/>
              <a:gd name="connsiteY141" fmla="*/ 411413 h 442801"/>
              <a:gd name="connsiteX142" fmla="*/ 152682 w 584905"/>
              <a:gd name="connsiteY142" fmla="*/ 413655 h 442801"/>
              <a:gd name="connsiteX143" fmla="*/ 121248 w 584905"/>
              <a:gd name="connsiteY143" fmla="*/ 442801 h 442801"/>
              <a:gd name="connsiteX144" fmla="*/ 101040 w 584905"/>
              <a:gd name="connsiteY144" fmla="*/ 435514 h 442801"/>
              <a:gd name="connsiteX145" fmla="*/ 80832 w 584905"/>
              <a:gd name="connsiteY145" fmla="*/ 442801 h 442801"/>
              <a:gd name="connsiteX146" fmla="*/ 49397 w 584905"/>
              <a:gd name="connsiteY146" fmla="*/ 413655 h 442801"/>
              <a:gd name="connsiteX147" fmla="*/ 48836 w 584905"/>
              <a:gd name="connsiteY147" fmla="*/ 411413 h 442801"/>
              <a:gd name="connsiteX148" fmla="*/ 48836 w 584905"/>
              <a:gd name="connsiteY148" fmla="*/ 280254 h 442801"/>
              <a:gd name="connsiteX149" fmla="*/ 11227 w 584905"/>
              <a:gd name="connsiteY149" fmla="*/ 280254 h 442801"/>
              <a:gd name="connsiteX150" fmla="*/ 0 w 584905"/>
              <a:gd name="connsiteY150" fmla="*/ 269044 h 442801"/>
              <a:gd name="connsiteX151" fmla="*/ 0 w 584905"/>
              <a:gd name="connsiteY151" fmla="*/ 173757 h 442801"/>
              <a:gd name="connsiteX152" fmla="*/ 48275 w 584905"/>
              <a:gd name="connsiteY152" fmla="*/ 91363 h 442801"/>
              <a:gd name="connsiteX153" fmla="*/ 37609 w 584905"/>
              <a:gd name="connsiteY153" fmla="*/ 57732 h 442801"/>
              <a:gd name="connsiteX154" fmla="*/ 95427 w 584905"/>
              <a:gd name="connsiteY154" fmla="*/ 0 h 442801"/>
              <a:gd name="connsiteX155" fmla="*/ 293579 w 584905"/>
              <a:gd name="connsiteY155" fmla="*/ 0 h 442801"/>
              <a:gd name="connsiteX156" fmla="*/ 351396 w 584905"/>
              <a:gd name="connsiteY156" fmla="*/ 57732 h 442801"/>
              <a:gd name="connsiteX157" fmla="*/ 340730 w 584905"/>
              <a:gd name="connsiteY157" fmla="*/ 91363 h 442801"/>
              <a:gd name="connsiteX158" fmla="*/ 389005 w 584905"/>
              <a:gd name="connsiteY158" fmla="*/ 173757 h 442801"/>
              <a:gd name="connsiteX159" fmla="*/ 389005 w 584905"/>
              <a:gd name="connsiteY159" fmla="*/ 269044 h 442801"/>
              <a:gd name="connsiteX160" fmla="*/ 377778 w 584905"/>
              <a:gd name="connsiteY160" fmla="*/ 280254 h 442801"/>
              <a:gd name="connsiteX161" fmla="*/ 350834 w 584905"/>
              <a:gd name="connsiteY161" fmla="*/ 280254 h 442801"/>
              <a:gd name="connsiteX162" fmla="*/ 350834 w 584905"/>
              <a:gd name="connsiteY162" fmla="*/ 411413 h 442801"/>
              <a:gd name="connsiteX163" fmla="*/ 350834 w 584905"/>
              <a:gd name="connsiteY163" fmla="*/ 413655 h 442801"/>
              <a:gd name="connsiteX164" fmla="*/ 319400 w 584905"/>
              <a:gd name="connsiteY164" fmla="*/ 442801 h 442801"/>
              <a:gd name="connsiteX165" fmla="*/ 299192 w 584905"/>
              <a:gd name="connsiteY165" fmla="*/ 435514 h 442801"/>
              <a:gd name="connsiteX166" fmla="*/ 278423 w 584905"/>
              <a:gd name="connsiteY166" fmla="*/ 442801 h 442801"/>
              <a:gd name="connsiteX167" fmla="*/ 246988 w 584905"/>
              <a:gd name="connsiteY167" fmla="*/ 413655 h 442801"/>
              <a:gd name="connsiteX168" fmla="*/ 246988 w 584905"/>
              <a:gd name="connsiteY168" fmla="*/ 411413 h 442801"/>
              <a:gd name="connsiteX169" fmla="*/ 246988 w 584905"/>
              <a:gd name="connsiteY169" fmla="*/ 280254 h 442801"/>
              <a:gd name="connsiteX170" fmla="*/ 209379 w 584905"/>
              <a:gd name="connsiteY170" fmla="*/ 280254 h 442801"/>
              <a:gd name="connsiteX171" fmla="*/ 198152 w 584905"/>
              <a:gd name="connsiteY171" fmla="*/ 269044 h 442801"/>
              <a:gd name="connsiteX172" fmla="*/ 198152 w 584905"/>
              <a:gd name="connsiteY172" fmla="*/ 173757 h 442801"/>
              <a:gd name="connsiteX173" fmla="*/ 245865 w 584905"/>
              <a:gd name="connsiteY173" fmla="*/ 91363 h 442801"/>
              <a:gd name="connsiteX174" fmla="*/ 235200 w 584905"/>
              <a:gd name="connsiteY174" fmla="*/ 57732 h 442801"/>
              <a:gd name="connsiteX175" fmla="*/ 293579 w 584905"/>
              <a:gd name="connsiteY175" fmla="*/ 0 h 44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584905" h="442801">
                <a:moveTo>
                  <a:pt x="459728" y="107617"/>
                </a:moveTo>
                <a:cubicBezTo>
                  <a:pt x="433907" y="118828"/>
                  <a:pt x="416505" y="145171"/>
                  <a:pt x="416505" y="173757"/>
                </a:cubicBezTo>
                <a:lnTo>
                  <a:pt x="416505" y="257834"/>
                </a:lnTo>
                <a:lnTo>
                  <a:pt x="448501" y="257834"/>
                </a:lnTo>
                <a:lnTo>
                  <a:pt x="454115" y="257834"/>
                </a:lnTo>
                <a:cubicBezTo>
                  <a:pt x="460851" y="257834"/>
                  <a:pt x="465341" y="262878"/>
                  <a:pt x="465341" y="269044"/>
                </a:cubicBezTo>
                <a:lnTo>
                  <a:pt x="465341" y="411413"/>
                </a:lnTo>
                <a:cubicBezTo>
                  <a:pt x="465341" y="416457"/>
                  <a:pt x="469832" y="420381"/>
                  <a:pt x="474884" y="420381"/>
                </a:cubicBezTo>
                <a:cubicBezTo>
                  <a:pt x="479936" y="420381"/>
                  <a:pt x="483865" y="416457"/>
                  <a:pt x="483865" y="411413"/>
                </a:cubicBezTo>
                <a:cubicBezTo>
                  <a:pt x="483865" y="405247"/>
                  <a:pt x="488917" y="400202"/>
                  <a:pt x="495092" y="400202"/>
                </a:cubicBezTo>
                <a:cubicBezTo>
                  <a:pt x="501266" y="400202"/>
                  <a:pt x="506318" y="405247"/>
                  <a:pt x="506318" y="411413"/>
                </a:cubicBezTo>
                <a:cubicBezTo>
                  <a:pt x="506318" y="416457"/>
                  <a:pt x="510809" y="420381"/>
                  <a:pt x="515861" y="420381"/>
                </a:cubicBezTo>
                <a:cubicBezTo>
                  <a:pt x="520913" y="420381"/>
                  <a:pt x="524842" y="416457"/>
                  <a:pt x="524842" y="411413"/>
                </a:cubicBezTo>
                <a:lnTo>
                  <a:pt x="524842" y="269044"/>
                </a:lnTo>
                <a:cubicBezTo>
                  <a:pt x="524842" y="262878"/>
                  <a:pt x="529894" y="257834"/>
                  <a:pt x="536069" y="257834"/>
                </a:cubicBezTo>
                <a:lnTo>
                  <a:pt x="562452" y="257834"/>
                </a:lnTo>
                <a:lnTo>
                  <a:pt x="562452" y="173757"/>
                </a:lnTo>
                <a:cubicBezTo>
                  <a:pt x="562452" y="145171"/>
                  <a:pt x="545612" y="118828"/>
                  <a:pt x="519790" y="107617"/>
                </a:cubicBezTo>
                <a:cubicBezTo>
                  <a:pt x="519229" y="107617"/>
                  <a:pt x="518668" y="107617"/>
                  <a:pt x="518106" y="108178"/>
                </a:cubicBezTo>
                <a:cubicBezTo>
                  <a:pt x="516984" y="108738"/>
                  <a:pt x="515861" y="109299"/>
                  <a:pt x="514738" y="109860"/>
                </a:cubicBezTo>
                <a:cubicBezTo>
                  <a:pt x="513616" y="110420"/>
                  <a:pt x="511932" y="110981"/>
                  <a:pt x="510809" y="111541"/>
                </a:cubicBezTo>
                <a:cubicBezTo>
                  <a:pt x="509125" y="112102"/>
                  <a:pt x="507441" y="112662"/>
                  <a:pt x="506318" y="113223"/>
                </a:cubicBezTo>
                <a:cubicBezTo>
                  <a:pt x="505196" y="113783"/>
                  <a:pt x="504073" y="113783"/>
                  <a:pt x="503512" y="113783"/>
                </a:cubicBezTo>
                <a:cubicBezTo>
                  <a:pt x="499021" y="114904"/>
                  <a:pt x="494531" y="116025"/>
                  <a:pt x="489479" y="116025"/>
                </a:cubicBezTo>
                <a:cubicBezTo>
                  <a:pt x="484988" y="116025"/>
                  <a:pt x="480497" y="114904"/>
                  <a:pt x="476007" y="113783"/>
                </a:cubicBezTo>
                <a:cubicBezTo>
                  <a:pt x="474884" y="113783"/>
                  <a:pt x="473761" y="113783"/>
                  <a:pt x="473200" y="113223"/>
                </a:cubicBezTo>
                <a:cubicBezTo>
                  <a:pt x="471516" y="112662"/>
                  <a:pt x="469832" y="112102"/>
                  <a:pt x="468709" y="111541"/>
                </a:cubicBezTo>
                <a:cubicBezTo>
                  <a:pt x="467025" y="110981"/>
                  <a:pt x="465341" y="110420"/>
                  <a:pt x="464219" y="109860"/>
                </a:cubicBezTo>
                <a:cubicBezTo>
                  <a:pt x="463096" y="109299"/>
                  <a:pt x="461973" y="108738"/>
                  <a:pt x="460851" y="108178"/>
                </a:cubicBezTo>
                <a:cubicBezTo>
                  <a:pt x="460289" y="107617"/>
                  <a:pt x="460289" y="107617"/>
                  <a:pt x="459728" y="107617"/>
                </a:cubicBezTo>
                <a:close/>
                <a:moveTo>
                  <a:pt x="65115" y="107617"/>
                </a:moveTo>
                <a:cubicBezTo>
                  <a:pt x="39293" y="118828"/>
                  <a:pt x="22453" y="145171"/>
                  <a:pt x="22453" y="173757"/>
                </a:cubicBezTo>
                <a:lnTo>
                  <a:pt x="22453" y="257834"/>
                </a:lnTo>
                <a:lnTo>
                  <a:pt x="54449" y="257834"/>
                </a:lnTo>
                <a:lnTo>
                  <a:pt x="60063" y="257834"/>
                </a:lnTo>
                <a:cubicBezTo>
                  <a:pt x="66237" y="257834"/>
                  <a:pt x="71289" y="262878"/>
                  <a:pt x="71289" y="269044"/>
                </a:cubicBezTo>
                <a:lnTo>
                  <a:pt x="71289" y="411413"/>
                </a:lnTo>
                <a:cubicBezTo>
                  <a:pt x="71289" y="416457"/>
                  <a:pt x="75780" y="420381"/>
                  <a:pt x="80832" y="420381"/>
                </a:cubicBezTo>
                <a:cubicBezTo>
                  <a:pt x="85884" y="420381"/>
                  <a:pt x="89813" y="416457"/>
                  <a:pt x="89813" y="411413"/>
                </a:cubicBezTo>
                <a:cubicBezTo>
                  <a:pt x="89813" y="405247"/>
                  <a:pt x="94865" y="400202"/>
                  <a:pt x="101040" y="400202"/>
                </a:cubicBezTo>
                <a:cubicBezTo>
                  <a:pt x="107214" y="400202"/>
                  <a:pt x="112266" y="405247"/>
                  <a:pt x="112266" y="411413"/>
                </a:cubicBezTo>
                <a:cubicBezTo>
                  <a:pt x="112266" y="416457"/>
                  <a:pt x="116196" y="420381"/>
                  <a:pt x="121248" y="420381"/>
                </a:cubicBezTo>
                <a:cubicBezTo>
                  <a:pt x="126300" y="420381"/>
                  <a:pt x="130790" y="416457"/>
                  <a:pt x="130790" y="411413"/>
                </a:cubicBezTo>
                <a:lnTo>
                  <a:pt x="130790" y="269044"/>
                </a:lnTo>
                <a:cubicBezTo>
                  <a:pt x="130790" y="262878"/>
                  <a:pt x="135842" y="257834"/>
                  <a:pt x="142017" y="257834"/>
                </a:cubicBezTo>
                <a:lnTo>
                  <a:pt x="168400" y="257834"/>
                </a:lnTo>
                <a:lnTo>
                  <a:pt x="168400" y="173757"/>
                </a:lnTo>
                <a:cubicBezTo>
                  <a:pt x="168400" y="145171"/>
                  <a:pt x="151560" y="118828"/>
                  <a:pt x="125177" y="107617"/>
                </a:cubicBezTo>
                <a:cubicBezTo>
                  <a:pt x="125177" y="107617"/>
                  <a:pt x="124616" y="107617"/>
                  <a:pt x="124054" y="108178"/>
                </a:cubicBezTo>
                <a:cubicBezTo>
                  <a:pt x="122932" y="108738"/>
                  <a:pt x="121809" y="109299"/>
                  <a:pt x="120686" y="109860"/>
                </a:cubicBezTo>
                <a:cubicBezTo>
                  <a:pt x="119564" y="110420"/>
                  <a:pt x="117880" y="110981"/>
                  <a:pt x="116757" y="111541"/>
                </a:cubicBezTo>
                <a:cubicBezTo>
                  <a:pt x="115073" y="112102"/>
                  <a:pt x="113389" y="112662"/>
                  <a:pt x="111705" y="113223"/>
                </a:cubicBezTo>
                <a:cubicBezTo>
                  <a:pt x="111144" y="113783"/>
                  <a:pt x="110021" y="113783"/>
                  <a:pt x="108898" y="113783"/>
                </a:cubicBezTo>
                <a:cubicBezTo>
                  <a:pt x="104408" y="114904"/>
                  <a:pt x="99917" y="116025"/>
                  <a:pt x="95427" y="116025"/>
                </a:cubicBezTo>
                <a:cubicBezTo>
                  <a:pt x="90936" y="116025"/>
                  <a:pt x="85884" y="114904"/>
                  <a:pt x="81393" y="113783"/>
                </a:cubicBezTo>
                <a:cubicBezTo>
                  <a:pt x="80832" y="113783"/>
                  <a:pt x="79709" y="113783"/>
                  <a:pt x="79148" y="113223"/>
                </a:cubicBezTo>
                <a:cubicBezTo>
                  <a:pt x="77464" y="112662"/>
                  <a:pt x="75780" y="112102"/>
                  <a:pt x="74096" y="111541"/>
                </a:cubicBezTo>
                <a:cubicBezTo>
                  <a:pt x="72973" y="110981"/>
                  <a:pt x="71289" y="110420"/>
                  <a:pt x="70167" y="109860"/>
                </a:cubicBezTo>
                <a:cubicBezTo>
                  <a:pt x="69044" y="109299"/>
                  <a:pt x="67921" y="108738"/>
                  <a:pt x="66799" y="108178"/>
                </a:cubicBezTo>
                <a:cubicBezTo>
                  <a:pt x="66237" y="107617"/>
                  <a:pt x="65676" y="107617"/>
                  <a:pt x="65115" y="107617"/>
                </a:cubicBezTo>
                <a:close/>
                <a:moveTo>
                  <a:pt x="263267" y="107617"/>
                </a:moveTo>
                <a:cubicBezTo>
                  <a:pt x="237445" y="118828"/>
                  <a:pt x="220605" y="145171"/>
                  <a:pt x="220044" y="173757"/>
                </a:cubicBezTo>
                <a:lnTo>
                  <a:pt x="220044" y="257834"/>
                </a:lnTo>
                <a:lnTo>
                  <a:pt x="252040" y="257834"/>
                </a:lnTo>
                <a:lnTo>
                  <a:pt x="258215" y="257834"/>
                </a:lnTo>
                <a:cubicBezTo>
                  <a:pt x="264389" y="257834"/>
                  <a:pt x="269441" y="262878"/>
                  <a:pt x="269441" y="269044"/>
                </a:cubicBezTo>
                <a:lnTo>
                  <a:pt x="269441" y="411413"/>
                </a:lnTo>
                <a:cubicBezTo>
                  <a:pt x="269441" y="416457"/>
                  <a:pt x="273371" y="420381"/>
                  <a:pt x="278423" y="420381"/>
                </a:cubicBezTo>
                <a:cubicBezTo>
                  <a:pt x="283475" y="420381"/>
                  <a:pt x="287404" y="416457"/>
                  <a:pt x="287404" y="411413"/>
                </a:cubicBezTo>
                <a:cubicBezTo>
                  <a:pt x="287404" y="405247"/>
                  <a:pt x="292456" y="400202"/>
                  <a:pt x="298631" y="400202"/>
                </a:cubicBezTo>
                <a:cubicBezTo>
                  <a:pt x="305366" y="400202"/>
                  <a:pt x="309857" y="405247"/>
                  <a:pt x="309857" y="411413"/>
                </a:cubicBezTo>
                <a:cubicBezTo>
                  <a:pt x="309857" y="416457"/>
                  <a:pt x="314348" y="420381"/>
                  <a:pt x="319400" y="420381"/>
                </a:cubicBezTo>
                <a:cubicBezTo>
                  <a:pt x="324452" y="420381"/>
                  <a:pt x="328381" y="416457"/>
                  <a:pt x="328381" y="411413"/>
                </a:cubicBezTo>
                <a:lnTo>
                  <a:pt x="328381" y="269044"/>
                </a:lnTo>
                <a:cubicBezTo>
                  <a:pt x="328381" y="262878"/>
                  <a:pt x="333433" y="257834"/>
                  <a:pt x="339608" y="257834"/>
                </a:cubicBezTo>
                <a:lnTo>
                  <a:pt x="366552" y="257834"/>
                </a:lnTo>
                <a:lnTo>
                  <a:pt x="366552" y="173757"/>
                </a:lnTo>
                <a:cubicBezTo>
                  <a:pt x="366552" y="145171"/>
                  <a:pt x="349150" y="118828"/>
                  <a:pt x="323329" y="107617"/>
                </a:cubicBezTo>
                <a:cubicBezTo>
                  <a:pt x="322768" y="107617"/>
                  <a:pt x="322206" y="107617"/>
                  <a:pt x="322206" y="108178"/>
                </a:cubicBezTo>
                <a:cubicBezTo>
                  <a:pt x="321084" y="108738"/>
                  <a:pt x="319961" y="109299"/>
                  <a:pt x="318838" y="109860"/>
                </a:cubicBezTo>
                <a:cubicBezTo>
                  <a:pt x="317154" y="110420"/>
                  <a:pt x="316032" y="110981"/>
                  <a:pt x="314348" y="111541"/>
                </a:cubicBezTo>
                <a:cubicBezTo>
                  <a:pt x="312664" y="112102"/>
                  <a:pt x="311541" y="112662"/>
                  <a:pt x="309857" y="113223"/>
                </a:cubicBezTo>
                <a:cubicBezTo>
                  <a:pt x="308734" y="113783"/>
                  <a:pt x="308173" y="113783"/>
                  <a:pt x="307050" y="113783"/>
                </a:cubicBezTo>
                <a:cubicBezTo>
                  <a:pt x="302560" y="114904"/>
                  <a:pt x="298069" y="116025"/>
                  <a:pt x="293579" y="116025"/>
                </a:cubicBezTo>
                <a:cubicBezTo>
                  <a:pt x="288527" y="116025"/>
                  <a:pt x="284036" y="114904"/>
                  <a:pt x="279545" y="113783"/>
                </a:cubicBezTo>
                <a:cubicBezTo>
                  <a:pt x="278423" y="113783"/>
                  <a:pt x="277861" y="113783"/>
                  <a:pt x="276739" y="113223"/>
                </a:cubicBezTo>
                <a:cubicBezTo>
                  <a:pt x="275055" y="112662"/>
                  <a:pt x="273932" y="112102"/>
                  <a:pt x="272248" y="111541"/>
                </a:cubicBezTo>
                <a:cubicBezTo>
                  <a:pt x="270564" y="110981"/>
                  <a:pt x="269441" y="110420"/>
                  <a:pt x="267757" y="109860"/>
                </a:cubicBezTo>
                <a:cubicBezTo>
                  <a:pt x="266635" y="109299"/>
                  <a:pt x="265512" y="108738"/>
                  <a:pt x="264951" y="108178"/>
                </a:cubicBezTo>
                <a:cubicBezTo>
                  <a:pt x="264389" y="107617"/>
                  <a:pt x="263828" y="107617"/>
                  <a:pt x="263267" y="107617"/>
                </a:cubicBezTo>
                <a:close/>
                <a:moveTo>
                  <a:pt x="489479" y="22420"/>
                </a:moveTo>
                <a:cubicBezTo>
                  <a:pt x="469832" y="22420"/>
                  <a:pt x="454115" y="38115"/>
                  <a:pt x="454115" y="57732"/>
                </a:cubicBezTo>
                <a:cubicBezTo>
                  <a:pt x="454115" y="68942"/>
                  <a:pt x="459167" y="79032"/>
                  <a:pt x="467587" y="85758"/>
                </a:cubicBezTo>
                <a:cubicBezTo>
                  <a:pt x="480497" y="95847"/>
                  <a:pt x="499021" y="95847"/>
                  <a:pt x="511370" y="85758"/>
                </a:cubicBezTo>
                <a:cubicBezTo>
                  <a:pt x="520352" y="79032"/>
                  <a:pt x="525404" y="68942"/>
                  <a:pt x="525404" y="57732"/>
                </a:cubicBezTo>
                <a:cubicBezTo>
                  <a:pt x="525404" y="38115"/>
                  <a:pt x="509125" y="22420"/>
                  <a:pt x="489479" y="22420"/>
                </a:cubicBezTo>
                <a:close/>
                <a:moveTo>
                  <a:pt x="95427" y="22420"/>
                </a:moveTo>
                <a:cubicBezTo>
                  <a:pt x="75780" y="22420"/>
                  <a:pt x="60063" y="38115"/>
                  <a:pt x="60063" y="57732"/>
                </a:cubicBezTo>
                <a:cubicBezTo>
                  <a:pt x="60063" y="68942"/>
                  <a:pt x="65115" y="79032"/>
                  <a:pt x="73535" y="85758"/>
                </a:cubicBezTo>
                <a:cubicBezTo>
                  <a:pt x="76903" y="88560"/>
                  <a:pt x="80271" y="90242"/>
                  <a:pt x="84200" y="91363"/>
                </a:cubicBezTo>
                <a:cubicBezTo>
                  <a:pt x="87568" y="92484"/>
                  <a:pt x="91497" y="93044"/>
                  <a:pt x="95427" y="93044"/>
                </a:cubicBezTo>
                <a:cubicBezTo>
                  <a:pt x="103285" y="93044"/>
                  <a:pt x="111144" y="90802"/>
                  <a:pt x="117318" y="85758"/>
                </a:cubicBezTo>
                <a:cubicBezTo>
                  <a:pt x="125738" y="79032"/>
                  <a:pt x="130790" y="68942"/>
                  <a:pt x="130790" y="57732"/>
                </a:cubicBezTo>
                <a:cubicBezTo>
                  <a:pt x="130790" y="38115"/>
                  <a:pt x="115073" y="22420"/>
                  <a:pt x="95427" y="22420"/>
                </a:cubicBezTo>
                <a:close/>
                <a:moveTo>
                  <a:pt x="293579" y="22420"/>
                </a:moveTo>
                <a:cubicBezTo>
                  <a:pt x="273932" y="22420"/>
                  <a:pt x="257653" y="38115"/>
                  <a:pt x="257653" y="57732"/>
                </a:cubicBezTo>
                <a:cubicBezTo>
                  <a:pt x="257653" y="68942"/>
                  <a:pt x="262705" y="79032"/>
                  <a:pt x="271687" y="85758"/>
                </a:cubicBezTo>
                <a:cubicBezTo>
                  <a:pt x="274493" y="88560"/>
                  <a:pt x="278423" y="90242"/>
                  <a:pt x="281791" y="91363"/>
                </a:cubicBezTo>
                <a:cubicBezTo>
                  <a:pt x="285720" y="92484"/>
                  <a:pt x="289649" y="93044"/>
                  <a:pt x="293579" y="93044"/>
                </a:cubicBezTo>
                <a:cubicBezTo>
                  <a:pt x="299192" y="93044"/>
                  <a:pt x="304805" y="91923"/>
                  <a:pt x="309857" y="89121"/>
                </a:cubicBezTo>
                <a:cubicBezTo>
                  <a:pt x="312102" y="88000"/>
                  <a:pt x="313225" y="86879"/>
                  <a:pt x="314909" y="85758"/>
                </a:cubicBezTo>
                <a:cubicBezTo>
                  <a:pt x="323890" y="79032"/>
                  <a:pt x="328942" y="68942"/>
                  <a:pt x="328942" y="57732"/>
                </a:cubicBezTo>
                <a:cubicBezTo>
                  <a:pt x="328942" y="38115"/>
                  <a:pt x="312664" y="22420"/>
                  <a:pt x="293579" y="22420"/>
                </a:cubicBezTo>
                <a:close/>
                <a:moveTo>
                  <a:pt x="489479" y="0"/>
                </a:moveTo>
                <a:cubicBezTo>
                  <a:pt x="521474" y="0"/>
                  <a:pt x="547857" y="25783"/>
                  <a:pt x="547857" y="57732"/>
                </a:cubicBezTo>
                <a:cubicBezTo>
                  <a:pt x="547857" y="70063"/>
                  <a:pt x="543928" y="81274"/>
                  <a:pt x="537192" y="91363"/>
                </a:cubicBezTo>
                <a:cubicBezTo>
                  <a:pt x="566381" y="108178"/>
                  <a:pt x="584905" y="139566"/>
                  <a:pt x="584905" y="173757"/>
                </a:cubicBezTo>
                <a:lnTo>
                  <a:pt x="584905" y="269044"/>
                </a:lnTo>
                <a:cubicBezTo>
                  <a:pt x="584905" y="275209"/>
                  <a:pt x="579853" y="280254"/>
                  <a:pt x="573678" y="280254"/>
                </a:cubicBezTo>
                <a:lnTo>
                  <a:pt x="547296" y="280254"/>
                </a:lnTo>
                <a:lnTo>
                  <a:pt x="547296" y="411413"/>
                </a:lnTo>
                <a:cubicBezTo>
                  <a:pt x="547296" y="411973"/>
                  <a:pt x="547296" y="413094"/>
                  <a:pt x="547296" y="413655"/>
                </a:cubicBezTo>
                <a:cubicBezTo>
                  <a:pt x="545612" y="429909"/>
                  <a:pt x="532140" y="442801"/>
                  <a:pt x="515861" y="442801"/>
                </a:cubicBezTo>
                <a:cubicBezTo>
                  <a:pt x="508002" y="442801"/>
                  <a:pt x="500705" y="439998"/>
                  <a:pt x="495092" y="435514"/>
                </a:cubicBezTo>
                <a:cubicBezTo>
                  <a:pt x="489479" y="439998"/>
                  <a:pt x="482743" y="442801"/>
                  <a:pt x="474884" y="442801"/>
                </a:cubicBezTo>
                <a:cubicBezTo>
                  <a:pt x="458044" y="442801"/>
                  <a:pt x="444572" y="429909"/>
                  <a:pt x="443449" y="413655"/>
                </a:cubicBezTo>
                <a:cubicBezTo>
                  <a:pt x="443449" y="413094"/>
                  <a:pt x="443449" y="411973"/>
                  <a:pt x="443449" y="411413"/>
                </a:cubicBezTo>
                <a:lnTo>
                  <a:pt x="443449" y="280254"/>
                </a:lnTo>
                <a:lnTo>
                  <a:pt x="405279" y="280254"/>
                </a:lnTo>
                <a:cubicBezTo>
                  <a:pt x="399104" y="280254"/>
                  <a:pt x="394052" y="275209"/>
                  <a:pt x="394052" y="269044"/>
                </a:cubicBezTo>
                <a:lnTo>
                  <a:pt x="394052" y="173757"/>
                </a:lnTo>
                <a:cubicBezTo>
                  <a:pt x="394052" y="139566"/>
                  <a:pt x="413137" y="108178"/>
                  <a:pt x="442327" y="91363"/>
                </a:cubicBezTo>
                <a:cubicBezTo>
                  <a:pt x="435591" y="81274"/>
                  <a:pt x="431661" y="70063"/>
                  <a:pt x="431661" y="57732"/>
                </a:cubicBezTo>
                <a:cubicBezTo>
                  <a:pt x="431661" y="25783"/>
                  <a:pt x="457483" y="0"/>
                  <a:pt x="489479" y="0"/>
                </a:cubicBezTo>
                <a:close/>
                <a:moveTo>
                  <a:pt x="95427" y="0"/>
                </a:moveTo>
                <a:cubicBezTo>
                  <a:pt x="127422" y="0"/>
                  <a:pt x="153244" y="25783"/>
                  <a:pt x="153244" y="57732"/>
                </a:cubicBezTo>
                <a:cubicBezTo>
                  <a:pt x="153244" y="70063"/>
                  <a:pt x="149876" y="81274"/>
                  <a:pt x="142578" y="91363"/>
                </a:cubicBezTo>
                <a:cubicBezTo>
                  <a:pt x="172329" y="108178"/>
                  <a:pt x="190853" y="139566"/>
                  <a:pt x="190853" y="173757"/>
                </a:cubicBezTo>
                <a:lnTo>
                  <a:pt x="190853" y="269044"/>
                </a:lnTo>
                <a:cubicBezTo>
                  <a:pt x="190853" y="275209"/>
                  <a:pt x="185801" y="280254"/>
                  <a:pt x="179626" y="280254"/>
                </a:cubicBezTo>
                <a:lnTo>
                  <a:pt x="153244" y="280254"/>
                </a:lnTo>
                <a:lnTo>
                  <a:pt x="153244" y="411413"/>
                </a:lnTo>
                <a:cubicBezTo>
                  <a:pt x="153244" y="411973"/>
                  <a:pt x="153244" y="413094"/>
                  <a:pt x="152682" y="413655"/>
                </a:cubicBezTo>
                <a:cubicBezTo>
                  <a:pt x="151560" y="429909"/>
                  <a:pt x="138088" y="442801"/>
                  <a:pt x="121248" y="442801"/>
                </a:cubicBezTo>
                <a:cubicBezTo>
                  <a:pt x="113389" y="442801"/>
                  <a:pt x="106653" y="439998"/>
                  <a:pt x="101040" y="435514"/>
                </a:cubicBezTo>
                <a:cubicBezTo>
                  <a:pt x="95427" y="439998"/>
                  <a:pt x="88691" y="442801"/>
                  <a:pt x="80832" y="442801"/>
                </a:cubicBezTo>
                <a:cubicBezTo>
                  <a:pt x="63992" y="442801"/>
                  <a:pt x="50520" y="429909"/>
                  <a:pt x="49397" y="413655"/>
                </a:cubicBezTo>
                <a:cubicBezTo>
                  <a:pt x="48836" y="413094"/>
                  <a:pt x="48836" y="411973"/>
                  <a:pt x="48836" y="411413"/>
                </a:cubicBezTo>
                <a:lnTo>
                  <a:pt x="48836" y="280254"/>
                </a:lnTo>
                <a:lnTo>
                  <a:pt x="11227" y="280254"/>
                </a:lnTo>
                <a:cubicBezTo>
                  <a:pt x="5052" y="280254"/>
                  <a:pt x="0" y="275209"/>
                  <a:pt x="0" y="269044"/>
                </a:cubicBezTo>
                <a:lnTo>
                  <a:pt x="0" y="173757"/>
                </a:lnTo>
                <a:cubicBezTo>
                  <a:pt x="0" y="139566"/>
                  <a:pt x="19085" y="108178"/>
                  <a:pt x="48275" y="91363"/>
                </a:cubicBezTo>
                <a:cubicBezTo>
                  <a:pt x="40977" y="81274"/>
                  <a:pt x="37609" y="70063"/>
                  <a:pt x="37609" y="57732"/>
                </a:cubicBezTo>
                <a:cubicBezTo>
                  <a:pt x="37609" y="25783"/>
                  <a:pt x="63431" y="0"/>
                  <a:pt x="95427" y="0"/>
                </a:cubicBezTo>
                <a:close/>
                <a:moveTo>
                  <a:pt x="293579" y="0"/>
                </a:moveTo>
                <a:cubicBezTo>
                  <a:pt x="325013" y="0"/>
                  <a:pt x="351396" y="25783"/>
                  <a:pt x="351396" y="57732"/>
                </a:cubicBezTo>
                <a:cubicBezTo>
                  <a:pt x="351396" y="70063"/>
                  <a:pt x="347466" y="81274"/>
                  <a:pt x="340730" y="91363"/>
                </a:cubicBezTo>
                <a:cubicBezTo>
                  <a:pt x="369920" y="108178"/>
                  <a:pt x="389005" y="139566"/>
                  <a:pt x="389005" y="173757"/>
                </a:cubicBezTo>
                <a:lnTo>
                  <a:pt x="389005" y="269044"/>
                </a:lnTo>
                <a:cubicBezTo>
                  <a:pt x="389005" y="275209"/>
                  <a:pt x="383953" y="280254"/>
                  <a:pt x="377778" y="280254"/>
                </a:cubicBezTo>
                <a:lnTo>
                  <a:pt x="350834" y="280254"/>
                </a:lnTo>
                <a:lnTo>
                  <a:pt x="350834" y="411413"/>
                </a:lnTo>
                <a:cubicBezTo>
                  <a:pt x="350834" y="411973"/>
                  <a:pt x="350834" y="413094"/>
                  <a:pt x="350834" y="413655"/>
                </a:cubicBezTo>
                <a:cubicBezTo>
                  <a:pt x="349712" y="429909"/>
                  <a:pt x="336240" y="442801"/>
                  <a:pt x="319400" y="442801"/>
                </a:cubicBezTo>
                <a:cubicBezTo>
                  <a:pt x="311541" y="442801"/>
                  <a:pt x="304244" y="439998"/>
                  <a:pt x="299192" y="435514"/>
                </a:cubicBezTo>
                <a:cubicBezTo>
                  <a:pt x="293579" y="439998"/>
                  <a:pt x="286281" y="442801"/>
                  <a:pt x="278423" y="442801"/>
                </a:cubicBezTo>
                <a:cubicBezTo>
                  <a:pt x="261583" y="442801"/>
                  <a:pt x="248111" y="429909"/>
                  <a:pt x="246988" y="413655"/>
                </a:cubicBezTo>
                <a:cubicBezTo>
                  <a:pt x="246988" y="413094"/>
                  <a:pt x="246988" y="411973"/>
                  <a:pt x="246988" y="411413"/>
                </a:cubicBezTo>
                <a:lnTo>
                  <a:pt x="246988" y="280254"/>
                </a:lnTo>
                <a:lnTo>
                  <a:pt x="209379" y="280254"/>
                </a:lnTo>
                <a:cubicBezTo>
                  <a:pt x="202643" y="280254"/>
                  <a:pt x="198152" y="275209"/>
                  <a:pt x="198152" y="269044"/>
                </a:cubicBezTo>
                <a:lnTo>
                  <a:pt x="198152" y="173757"/>
                </a:lnTo>
                <a:cubicBezTo>
                  <a:pt x="198152" y="139566"/>
                  <a:pt x="216676" y="108178"/>
                  <a:pt x="245865" y="91363"/>
                </a:cubicBezTo>
                <a:cubicBezTo>
                  <a:pt x="239129" y="81274"/>
                  <a:pt x="235200" y="70063"/>
                  <a:pt x="235200" y="57732"/>
                </a:cubicBezTo>
                <a:cubicBezTo>
                  <a:pt x="235200" y="25783"/>
                  <a:pt x="261583" y="0"/>
                  <a:pt x="293579" y="0"/>
                </a:cubicBezTo>
                <a:close/>
              </a:path>
            </a:pathLst>
          </a:custGeom>
          <a:solidFill>
            <a:sysClr val="window" lastClr="FFFFFF"/>
          </a:solidFill>
          <a:ln w="38100" cap="flat" cmpd="sng" algn="ctr">
            <a:noFill/>
            <a:prstDash val="solid"/>
            <a:miter lim="800000"/>
          </a:ln>
          <a:effectLst>
            <a:outerShdw blurRad="152400" dist="76200" dir="2700000" algn="tl" rotWithShape="0">
              <a:srgbClr val="20307D">
                <a:alpha val="30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19" name="Shape"/>
          <p:cNvSpPr/>
          <p:nvPr/>
        </p:nvSpPr>
        <p:spPr>
          <a:xfrm>
            <a:off x="7863796" y="5240086"/>
            <a:ext cx="424742" cy="428403"/>
          </a:xfrm>
          <a:custGeom>
            <a:avLst/>
            <a:gdLst>
              <a:gd name="connsiteX0" fmla="*/ 0 w 437473"/>
              <a:gd name="connsiteY0" fmla="*/ 417433 h 441243"/>
              <a:gd name="connsiteX1" fmla="*/ 437473 w 437473"/>
              <a:gd name="connsiteY1" fmla="*/ 417433 h 441243"/>
              <a:gd name="connsiteX2" fmla="*/ 437473 w 437473"/>
              <a:gd name="connsiteY2" fmla="*/ 441243 h 441243"/>
              <a:gd name="connsiteX3" fmla="*/ 0 w 437473"/>
              <a:gd name="connsiteY3" fmla="*/ 441243 h 441243"/>
              <a:gd name="connsiteX4" fmla="*/ 293257 w 437473"/>
              <a:gd name="connsiteY4" fmla="*/ 324284 h 441243"/>
              <a:gd name="connsiteX5" fmla="*/ 335553 w 437473"/>
              <a:gd name="connsiteY5" fmla="*/ 324284 h 441243"/>
              <a:gd name="connsiteX6" fmla="*/ 335553 w 437473"/>
              <a:gd name="connsiteY6" fmla="*/ 348094 h 441243"/>
              <a:gd name="connsiteX7" fmla="*/ 293257 w 437473"/>
              <a:gd name="connsiteY7" fmla="*/ 348094 h 441243"/>
              <a:gd name="connsiteX8" fmla="*/ 347889 w 437473"/>
              <a:gd name="connsiteY8" fmla="*/ 324141 h 441243"/>
              <a:gd name="connsiteX9" fmla="*/ 369322 w 437473"/>
              <a:gd name="connsiteY9" fmla="*/ 324141 h 441243"/>
              <a:gd name="connsiteX10" fmla="*/ 369322 w 437473"/>
              <a:gd name="connsiteY10" fmla="*/ 347951 h 441243"/>
              <a:gd name="connsiteX11" fmla="*/ 347889 w 437473"/>
              <a:gd name="connsiteY11" fmla="*/ 347951 h 441243"/>
              <a:gd name="connsiteX12" fmla="*/ 83923 w 437473"/>
              <a:gd name="connsiteY12" fmla="*/ 283759 h 441243"/>
              <a:gd name="connsiteX13" fmla="*/ 158178 w 437473"/>
              <a:gd name="connsiteY13" fmla="*/ 283759 h 441243"/>
              <a:gd name="connsiteX14" fmla="*/ 158178 w 437473"/>
              <a:gd name="connsiteY14" fmla="*/ 307569 h 441243"/>
              <a:gd name="connsiteX15" fmla="*/ 83923 w 437473"/>
              <a:gd name="connsiteY15" fmla="*/ 307569 h 441243"/>
              <a:gd name="connsiteX16" fmla="*/ 179898 w 437473"/>
              <a:gd name="connsiteY16" fmla="*/ 283568 h 441243"/>
              <a:gd name="connsiteX17" fmla="*/ 217525 w 437473"/>
              <a:gd name="connsiteY17" fmla="*/ 283568 h 441243"/>
              <a:gd name="connsiteX18" fmla="*/ 217525 w 437473"/>
              <a:gd name="connsiteY18" fmla="*/ 307378 h 441243"/>
              <a:gd name="connsiteX19" fmla="*/ 179898 w 437473"/>
              <a:gd name="connsiteY19" fmla="*/ 307378 h 441243"/>
              <a:gd name="connsiteX20" fmla="*/ 293257 w 437473"/>
              <a:gd name="connsiteY20" fmla="*/ 248805 h 441243"/>
              <a:gd name="connsiteX21" fmla="*/ 335553 w 437473"/>
              <a:gd name="connsiteY21" fmla="*/ 248805 h 441243"/>
              <a:gd name="connsiteX22" fmla="*/ 335553 w 437473"/>
              <a:gd name="connsiteY22" fmla="*/ 272616 h 441243"/>
              <a:gd name="connsiteX23" fmla="*/ 293257 w 437473"/>
              <a:gd name="connsiteY23" fmla="*/ 272616 h 441243"/>
              <a:gd name="connsiteX24" fmla="*/ 347889 w 437473"/>
              <a:gd name="connsiteY24" fmla="*/ 248662 h 441243"/>
              <a:gd name="connsiteX25" fmla="*/ 369322 w 437473"/>
              <a:gd name="connsiteY25" fmla="*/ 248662 h 441243"/>
              <a:gd name="connsiteX26" fmla="*/ 369322 w 437473"/>
              <a:gd name="connsiteY26" fmla="*/ 272473 h 441243"/>
              <a:gd name="connsiteX27" fmla="*/ 347889 w 437473"/>
              <a:gd name="connsiteY27" fmla="*/ 272473 h 441243"/>
              <a:gd name="connsiteX28" fmla="*/ 83923 w 437473"/>
              <a:gd name="connsiteY28" fmla="*/ 207852 h 441243"/>
              <a:gd name="connsiteX29" fmla="*/ 158178 w 437473"/>
              <a:gd name="connsiteY29" fmla="*/ 207852 h 441243"/>
              <a:gd name="connsiteX30" fmla="*/ 158178 w 437473"/>
              <a:gd name="connsiteY30" fmla="*/ 231662 h 441243"/>
              <a:gd name="connsiteX31" fmla="*/ 83923 w 437473"/>
              <a:gd name="connsiteY31" fmla="*/ 231662 h 441243"/>
              <a:gd name="connsiteX32" fmla="*/ 179898 w 437473"/>
              <a:gd name="connsiteY32" fmla="*/ 207709 h 441243"/>
              <a:gd name="connsiteX33" fmla="*/ 217525 w 437473"/>
              <a:gd name="connsiteY33" fmla="*/ 207709 h 441243"/>
              <a:gd name="connsiteX34" fmla="*/ 217525 w 437473"/>
              <a:gd name="connsiteY34" fmla="*/ 231519 h 441243"/>
              <a:gd name="connsiteX35" fmla="*/ 179898 w 437473"/>
              <a:gd name="connsiteY35" fmla="*/ 231519 h 441243"/>
              <a:gd name="connsiteX36" fmla="*/ 293257 w 437473"/>
              <a:gd name="connsiteY36" fmla="*/ 174517 h 441243"/>
              <a:gd name="connsiteX37" fmla="*/ 335553 w 437473"/>
              <a:gd name="connsiteY37" fmla="*/ 174517 h 441243"/>
              <a:gd name="connsiteX38" fmla="*/ 335553 w 437473"/>
              <a:gd name="connsiteY38" fmla="*/ 198328 h 441243"/>
              <a:gd name="connsiteX39" fmla="*/ 293257 w 437473"/>
              <a:gd name="connsiteY39" fmla="*/ 198328 h 441243"/>
              <a:gd name="connsiteX40" fmla="*/ 347889 w 437473"/>
              <a:gd name="connsiteY40" fmla="*/ 174470 h 441243"/>
              <a:gd name="connsiteX41" fmla="*/ 369322 w 437473"/>
              <a:gd name="connsiteY41" fmla="*/ 174470 h 441243"/>
              <a:gd name="connsiteX42" fmla="*/ 369322 w 437473"/>
              <a:gd name="connsiteY42" fmla="*/ 198280 h 441243"/>
              <a:gd name="connsiteX43" fmla="*/ 347889 w 437473"/>
              <a:gd name="connsiteY43" fmla="*/ 198280 h 441243"/>
              <a:gd name="connsiteX44" fmla="*/ 83923 w 437473"/>
              <a:gd name="connsiteY44" fmla="*/ 127468 h 441243"/>
              <a:gd name="connsiteX45" fmla="*/ 158178 w 437473"/>
              <a:gd name="connsiteY45" fmla="*/ 127468 h 441243"/>
              <a:gd name="connsiteX46" fmla="*/ 158178 w 437473"/>
              <a:gd name="connsiteY46" fmla="*/ 151278 h 441243"/>
              <a:gd name="connsiteX47" fmla="*/ 83923 w 437473"/>
              <a:gd name="connsiteY47" fmla="*/ 151278 h 441243"/>
              <a:gd name="connsiteX48" fmla="*/ 179898 w 437473"/>
              <a:gd name="connsiteY48" fmla="*/ 127373 h 441243"/>
              <a:gd name="connsiteX49" fmla="*/ 217525 w 437473"/>
              <a:gd name="connsiteY49" fmla="*/ 127373 h 441243"/>
              <a:gd name="connsiteX50" fmla="*/ 217525 w 437473"/>
              <a:gd name="connsiteY50" fmla="*/ 151183 h 441243"/>
              <a:gd name="connsiteX51" fmla="*/ 179898 w 437473"/>
              <a:gd name="connsiteY51" fmla="*/ 151183 h 441243"/>
              <a:gd name="connsiteX52" fmla="*/ 86342 w 437473"/>
              <a:gd name="connsiteY52" fmla="*/ 0 h 441243"/>
              <a:gd name="connsiteX53" fmla="*/ 221356 w 437473"/>
              <a:gd name="connsiteY53" fmla="*/ 0 h 441243"/>
              <a:gd name="connsiteX54" fmla="*/ 261027 w 437473"/>
              <a:gd name="connsiteY54" fmla="*/ 14667 h 441243"/>
              <a:gd name="connsiteX55" fmla="*/ 278124 w 437473"/>
              <a:gd name="connsiteY55" fmla="*/ 51762 h 441243"/>
              <a:gd name="connsiteX56" fmla="*/ 278124 w 437473"/>
              <a:gd name="connsiteY56" fmla="*/ 95477 h 441243"/>
              <a:gd name="connsiteX57" fmla="*/ 357036 w 437473"/>
              <a:gd name="connsiteY57" fmla="*/ 95477 h 441243"/>
              <a:gd name="connsiteX58" fmla="*/ 408756 w 437473"/>
              <a:gd name="connsiteY58" fmla="*/ 147192 h 441243"/>
              <a:gd name="connsiteX59" fmla="*/ 408756 w 437473"/>
              <a:gd name="connsiteY59" fmla="*/ 393242 h 441243"/>
              <a:gd name="connsiteX60" fmla="*/ 384944 w 437473"/>
              <a:gd name="connsiteY60" fmla="*/ 393242 h 441243"/>
              <a:gd name="connsiteX61" fmla="*/ 384944 w 437473"/>
              <a:gd name="connsiteY61" fmla="*/ 147145 h 441243"/>
              <a:gd name="connsiteX62" fmla="*/ 357036 w 437473"/>
              <a:gd name="connsiteY62" fmla="*/ 119239 h 441243"/>
              <a:gd name="connsiteX63" fmla="*/ 278171 w 437473"/>
              <a:gd name="connsiteY63" fmla="*/ 119239 h 441243"/>
              <a:gd name="connsiteX64" fmla="*/ 278171 w 437473"/>
              <a:gd name="connsiteY64" fmla="*/ 397576 h 441243"/>
              <a:gd name="connsiteX65" fmla="*/ 254359 w 437473"/>
              <a:gd name="connsiteY65" fmla="*/ 397576 h 441243"/>
              <a:gd name="connsiteX66" fmla="*/ 254359 w 437473"/>
              <a:gd name="connsiteY66" fmla="*/ 51762 h 441243"/>
              <a:gd name="connsiteX67" fmla="*/ 221404 w 437473"/>
              <a:gd name="connsiteY67" fmla="*/ 23857 h 441243"/>
              <a:gd name="connsiteX68" fmla="*/ 86342 w 437473"/>
              <a:gd name="connsiteY68" fmla="*/ 23857 h 441243"/>
              <a:gd name="connsiteX69" fmla="*/ 53005 w 437473"/>
              <a:gd name="connsiteY69" fmla="*/ 51762 h 441243"/>
              <a:gd name="connsiteX70" fmla="*/ 53005 w 437473"/>
              <a:gd name="connsiteY70" fmla="*/ 397481 h 441243"/>
              <a:gd name="connsiteX71" fmla="*/ 29193 w 437473"/>
              <a:gd name="connsiteY71" fmla="*/ 397481 h 441243"/>
              <a:gd name="connsiteX72" fmla="*/ 29193 w 437473"/>
              <a:gd name="connsiteY72" fmla="*/ 51715 h 441243"/>
              <a:gd name="connsiteX73" fmla="*/ 86342 w 437473"/>
              <a:gd name="connsiteY73" fmla="*/ 0 h 44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37473" h="441243">
                <a:moveTo>
                  <a:pt x="0" y="417433"/>
                </a:moveTo>
                <a:lnTo>
                  <a:pt x="437473" y="417433"/>
                </a:lnTo>
                <a:lnTo>
                  <a:pt x="437473" y="441243"/>
                </a:lnTo>
                <a:lnTo>
                  <a:pt x="0" y="441243"/>
                </a:lnTo>
                <a:close/>
                <a:moveTo>
                  <a:pt x="293257" y="324284"/>
                </a:moveTo>
                <a:lnTo>
                  <a:pt x="335553" y="324284"/>
                </a:lnTo>
                <a:lnTo>
                  <a:pt x="335553" y="348094"/>
                </a:lnTo>
                <a:lnTo>
                  <a:pt x="293257" y="348094"/>
                </a:lnTo>
                <a:close/>
                <a:moveTo>
                  <a:pt x="347889" y="324141"/>
                </a:moveTo>
                <a:lnTo>
                  <a:pt x="369322" y="324141"/>
                </a:lnTo>
                <a:lnTo>
                  <a:pt x="369322" y="347951"/>
                </a:lnTo>
                <a:lnTo>
                  <a:pt x="347889" y="347951"/>
                </a:lnTo>
                <a:close/>
                <a:moveTo>
                  <a:pt x="83923" y="283759"/>
                </a:moveTo>
                <a:lnTo>
                  <a:pt x="158178" y="283759"/>
                </a:lnTo>
                <a:lnTo>
                  <a:pt x="158178" y="307569"/>
                </a:lnTo>
                <a:lnTo>
                  <a:pt x="83923" y="307569"/>
                </a:lnTo>
                <a:close/>
                <a:moveTo>
                  <a:pt x="179898" y="283568"/>
                </a:moveTo>
                <a:lnTo>
                  <a:pt x="217525" y="283568"/>
                </a:lnTo>
                <a:lnTo>
                  <a:pt x="217525" y="307378"/>
                </a:lnTo>
                <a:lnTo>
                  <a:pt x="179898" y="307378"/>
                </a:lnTo>
                <a:close/>
                <a:moveTo>
                  <a:pt x="293257" y="248805"/>
                </a:moveTo>
                <a:lnTo>
                  <a:pt x="335553" y="248805"/>
                </a:lnTo>
                <a:lnTo>
                  <a:pt x="335553" y="272616"/>
                </a:lnTo>
                <a:lnTo>
                  <a:pt x="293257" y="272616"/>
                </a:lnTo>
                <a:close/>
                <a:moveTo>
                  <a:pt x="347889" y="248662"/>
                </a:moveTo>
                <a:lnTo>
                  <a:pt x="369322" y="248662"/>
                </a:lnTo>
                <a:lnTo>
                  <a:pt x="369322" y="272473"/>
                </a:lnTo>
                <a:lnTo>
                  <a:pt x="347889" y="272473"/>
                </a:lnTo>
                <a:close/>
                <a:moveTo>
                  <a:pt x="83923" y="207852"/>
                </a:moveTo>
                <a:lnTo>
                  <a:pt x="158178" y="207852"/>
                </a:lnTo>
                <a:lnTo>
                  <a:pt x="158178" y="231662"/>
                </a:lnTo>
                <a:lnTo>
                  <a:pt x="83923" y="231662"/>
                </a:lnTo>
                <a:close/>
                <a:moveTo>
                  <a:pt x="179898" y="207709"/>
                </a:moveTo>
                <a:lnTo>
                  <a:pt x="217525" y="207709"/>
                </a:lnTo>
                <a:lnTo>
                  <a:pt x="217525" y="231519"/>
                </a:lnTo>
                <a:lnTo>
                  <a:pt x="179898" y="231519"/>
                </a:lnTo>
                <a:close/>
                <a:moveTo>
                  <a:pt x="293257" y="174517"/>
                </a:moveTo>
                <a:lnTo>
                  <a:pt x="335553" y="174517"/>
                </a:lnTo>
                <a:lnTo>
                  <a:pt x="335553" y="198328"/>
                </a:lnTo>
                <a:lnTo>
                  <a:pt x="293257" y="198328"/>
                </a:lnTo>
                <a:close/>
                <a:moveTo>
                  <a:pt x="347889" y="174470"/>
                </a:moveTo>
                <a:lnTo>
                  <a:pt x="369322" y="174470"/>
                </a:lnTo>
                <a:lnTo>
                  <a:pt x="369322" y="198280"/>
                </a:lnTo>
                <a:lnTo>
                  <a:pt x="347889" y="198280"/>
                </a:lnTo>
                <a:close/>
                <a:moveTo>
                  <a:pt x="83923" y="127468"/>
                </a:moveTo>
                <a:lnTo>
                  <a:pt x="158178" y="127468"/>
                </a:lnTo>
                <a:lnTo>
                  <a:pt x="158178" y="151278"/>
                </a:lnTo>
                <a:lnTo>
                  <a:pt x="83923" y="151278"/>
                </a:lnTo>
                <a:close/>
                <a:moveTo>
                  <a:pt x="179898" y="127373"/>
                </a:moveTo>
                <a:lnTo>
                  <a:pt x="217525" y="127373"/>
                </a:lnTo>
                <a:lnTo>
                  <a:pt x="217525" y="151183"/>
                </a:lnTo>
                <a:lnTo>
                  <a:pt x="179898" y="151183"/>
                </a:lnTo>
                <a:close/>
                <a:moveTo>
                  <a:pt x="86342" y="0"/>
                </a:moveTo>
                <a:lnTo>
                  <a:pt x="221356" y="0"/>
                </a:lnTo>
                <a:cubicBezTo>
                  <a:pt x="236310" y="0"/>
                  <a:pt x="250359" y="5238"/>
                  <a:pt x="261027" y="14667"/>
                </a:cubicBezTo>
                <a:cubicBezTo>
                  <a:pt x="272028" y="24524"/>
                  <a:pt x="278124" y="37667"/>
                  <a:pt x="278124" y="51762"/>
                </a:cubicBezTo>
                <a:lnTo>
                  <a:pt x="278124" y="95477"/>
                </a:lnTo>
                <a:lnTo>
                  <a:pt x="357036" y="95477"/>
                </a:lnTo>
                <a:cubicBezTo>
                  <a:pt x="385563" y="95477"/>
                  <a:pt x="408756" y="118668"/>
                  <a:pt x="408756" y="147192"/>
                </a:cubicBezTo>
                <a:lnTo>
                  <a:pt x="408756" y="393242"/>
                </a:lnTo>
                <a:lnTo>
                  <a:pt x="384944" y="393242"/>
                </a:lnTo>
                <a:lnTo>
                  <a:pt x="384944" y="147145"/>
                </a:lnTo>
                <a:cubicBezTo>
                  <a:pt x="384944" y="131763"/>
                  <a:pt x="372467" y="119239"/>
                  <a:pt x="357036" y="119239"/>
                </a:cubicBezTo>
                <a:lnTo>
                  <a:pt x="278171" y="119239"/>
                </a:lnTo>
                <a:lnTo>
                  <a:pt x="278171" y="397576"/>
                </a:lnTo>
                <a:lnTo>
                  <a:pt x="254359" y="397576"/>
                </a:lnTo>
                <a:lnTo>
                  <a:pt x="254359" y="51762"/>
                </a:lnTo>
                <a:cubicBezTo>
                  <a:pt x="254359" y="36429"/>
                  <a:pt x="239596" y="23857"/>
                  <a:pt x="221404" y="23857"/>
                </a:cubicBezTo>
                <a:lnTo>
                  <a:pt x="86342" y="23857"/>
                </a:lnTo>
                <a:cubicBezTo>
                  <a:pt x="67959" y="23857"/>
                  <a:pt x="53005" y="36381"/>
                  <a:pt x="53005" y="51762"/>
                </a:cubicBezTo>
                <a:lnTo>
                  <a:pt x="53005" y="397481"/>
                </a:lnTo>
                <a:lnTo>
                  <a:pt x="29193" y="397481"/>
                </a:lnTo>
                <a:lnTo>
                  <a:pt x="29193" y="51715"/>
                </a:lnTo>
                <a:cubicBezTo>
                  <a:pt x="29193" y="23191"/>
                  <a:pt x="54862" y="0"/>
                  <a:pt x="86342" y="0"/>
                </a:cubicBezTo>
                <a:close/>
              </a:path>
            </a:pathLst>
          </a:custGeom>
          <a:solidFill>
            <a:sysClr val="window" lastClr="FFFFFF"/>
          </a:solidFill>
          <a:ln w="38100" cap="flat" cmpd="sng" algn="ctr">
            <a:noFill/>
            <a:prstDash val="solid"/>
            <a:miter lim="800000"/>
          </a:ln>
          <a:effectLst>
            <a:outerShdw blurRad="152400" dist="76200" dir="2700000" algn="tl" rotWithShape="0">
              <a:srgbClr val="20307D">
                <a:alpha val="30000"/>
              </a:srgb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思源黑体 CN Normal" panose="020B0400000000000000" pitchFamily="34" charset="-122"/>
            </a:endParaRPr>
          </a:p>
        </p:txBody>
      </p:sp>
      <p:sp>
        <p:nvSpPr>
          <p:cNvPr id="20" name="文本框 19"/>
          <p:cNvSpPr txBox="1"/>
          <p:nvPr/>
        </p:nvSpPr>
        <p:spPr>
          <a:xfrm>
            <a:off x="883920" y="2373630"/>
            <a:ext cx="5699760" cy="929640"/>
          </a:xfrm>
          <a:prstGeom prst="rect">
            <a:avLst/>
          </a:prstGeom>
        </p:spPr>
        <p:txBody>
          <a:bodyPr wrap="square">
            <a:spAutoFit/>
          </a:bodyPr>
          <a:lstStyle>
            <a:defPPr>
              <a:defRPr lang="zh-CN"/>
            </a:defPPr>
            <a:lvl1pPr>
              <a:lnSpc>
                <a:spcPct val="130000"/>
              </a:lnSpc>
              <a:defRPr sz="1400">
                <a:solidFill>
                  <a:schemeClr val="tx1">
                    <a:lumMod val="65000"/>
                    <a:lumOff val="35000"/>
                  </a:schemeClr>
                </a:solidFill>
                <a:latin typeface="思源黑体 CN Normal" panose="020B0400000000000000" pitchFamily="34" charset="-122"/>
                <a:ea typeface="思源黑体 CN Normal" panose="020B0400000000000000" pitchFamily="34" charset="-122"/>
              </a:defRPr>
            </a:lvl1pPr>
            <a:lvl2pPr>
              <a:defRPr/>
            </a:lvl2pPr>
            <a:lvl3pPr>
              <a:defRPr/>
            </a:lvl3pPr>
            <a:lvl4pPr>
              <a:defRPr/>
            </a:lvl4pPr>
            <a:lvl5pPr>
              <a:defRPr/>
            </a:lvl5pPr>
            <a:lvl6pPr>
              <a:defRPr/>
            </a:lvl6pPr>
            <a:lvl7pPr>
              <a:defRPr/>
            </a:lvl7pPr>
            <a:lvl8pPr>
              <a:defRPr/>
            </a:lvl8pPr>
            <a:lvl9pPr>
              <a:defRPr/>
            </a:lvl9p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在这里输入你的正文阐述与关键词标题相关的具体内容，若字数太多酌情删减文案在这里输入你的正文阐述在这里输入你的正文阐述与关键词标题相关的具体</a:t>
            </a:r>
            <a:r>
              <a:rPr kumimoji="0" lang="zh-CN" altLang="en-US"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内容</a:t>
            </a:r>
            <a:endParaRPr kumimoji="0" lang="zh-CN" altLang="en-US"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sp>
        <p:nvSpPr>
          <p:cNvPr id="21" name="文本框 20"/>
          <p:cNvSpPr txBox="1"/>
          <p:nvPr/>
        </p:nvSpPr>
        <p:spPr>
          <a:xfrm>
            <a:off x="878567" y="1482242"/>
            <a:ext cx="3607735" cy="867930"/>
          </a:xfrm>
          <a:prstGeom prst="rect">
            <a:avLst/>
          </a:prstGeom>
        </p:spPr>
        <p:txBody>
          <a:bodyPr/>
          <a:lstStyle>
            <a:defPPr>
              <a:defRPr lang="zh-CN"/>
            </a:defPPr>
            <a:lvl1pPr marR="0" lvl="0" indent="0" fontAlgn="auto">
              <a:lnSpc>
                <a:spcPct val="90000"/>
              </a:lnSpc>
              <a:spcBef>
                <a:spcPct val="0"/>
              </a:spcBef>
              <a:spcAft>
                <a:spcPts val="0"/>
              </a:spcAft>
              <a:buClrTx/>
              <a:buSzTx/>
              <a:buFontTx/>
              <a:buNone/>
              <a:defRPr sz="2800" spc="300">
                <a:gradFill>
                  <a:gsLst>
                    <a:gs pos="0">
                      <a:srgbClr val="A21110">
                        <a:lumMod val="60000"/>
                        <a:lumOff val="40000"/>
                      </a:srgbClr>
                    </a:gs>
                    <a:gs pos="100000">
                      <a:srgbClr val="A21110"/>
                    </a:gs>
                  </a:gsLst>
                  <a:lin ang="5400000" scaled="1"/>
                </a:gradFill>
                <a:latin typeface="思源宋体 Heavy" panose="02020900000000000000" pitchFamily="18" charset="-122"/>
                <a:ea typeface="思源宋体 Heavy" panose="02020900000000000000" pitchFamily="18" charset="-122"/>
              </a:defRPr>
            </a:lvl1pPr>
          </a:lstStyle>
          <a:p>
            <a:pPr marL="0" marR="0" lvl="0" indent="0" defTabSz="914400" eaLnBrk="1" fontAlgn="auto" latinLnBrk="0" hangingPunct="1">
              <a:lnSpc>
                <a:spcPct val="90000"/>
              </a:lnSpc>
              <a:spcBef>
                <a:spcPct val="0"/>
              </a:spcBef>
              <a:spcAft>
                <a:spcPts val="0"/>
              </a:spcAft>
              <a:buClrTx/>
              <a:buSzTx/>
              <a:buFontTx/>
              <a:buNone/>
              <a:defRPr/>
            </a:pPr>
            <a:r>
              <a:rPr kumimoji="0" lang="zh-CN" altLang="en-US"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在此输入</a:t>
            </a:r>
            <a:endParaRPr kumimoji="0" lang="en-US" altLang="zh-CN"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a:p>
            <a:pPr marL="0" marR="0" lvl="0" indent="0" defTabSz="914400" eaLnBrk="1" fontAlgn="auto" latinLnBrk="0" hangingPunct="1">
              <a:lnSpc>
                <a:spcPct val="90000"/>
              </a:lnSpc>
              <a:spcBef>
                <a:spcPct val="0"/>
              </a:spcBef>
              <a:spcAft>
                <a:spcPts val="0"/>
              </a:spcAft>
              <a:buClrTx/>
              <a:buSzTx/>
              <a:buFontTx/>
              <a:buNone/>
              <a:defRPr/>
            </a:pPr>
            <a:r>
              <a:rPr kumimoji="0" lang="zh-CN" altLang="en-US"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rPr>
              <a:t>你的标题文案</a:t>
            </a:r>
            <a:endParaRPr kumimoji="0" lang="zh-CN" altLang="en-US" b="1" i="0" u="none" strike="noStrike" kern="0" cap="none" spc="300" normalizeH="0" baseline="0" noProof="0" dirty="0">
              <a:ln>
                <a:noFill/>
              </a:ln>
              <a:gradFill>
                <a:gsLst>
                  <a:gs pos="0">
                    <a:srgbClr val="A21110">
                      <a:lumMod val="60000"/>
                      <a:lumOff val="40000"/>
                    </a:srgbClr>
                  </a:gs>
                  <a:gs pos="100000">
                    <a:srgbClr val="A21110"/>
                  </a:gs>
                </a:gsLst>
                <a:lin ang="5400000" scaled="1"/>
              </a:gradFill>
              <a:effectLst/>
              <a:uLnTx/>
              <a:uFillTx/>
              <a:latin typeface="微软雅黑" panose="020B0503020204020204" pitchFamily="34" charset="-122"/>
              <a:ea typeface="微软雅黑" panose="020B0503020204020204" pitchFamily="34" charset="-122"/>
              <a:sym typeface="思源黑体 CN Normal" panose="020B0400000000000000" pitchFamily="34" charset="-122"/>
            </a:endParaRPr>
          </a:p>
        </p:txBody>
      </p:sp>
      <p:pic>
        <p:nvPicPr>
          <p:cNvPr id="22" name="图片 21" descr="G:/学校照片/校园照片/DJI_0664.MP4_20210807_091056.jpgDJI_0664.MP4_20210807_091056"/>
          <p:cNvPicPr>
            <a:picLocks noChangeAspect="1"/>
          </p:cNvPicPr>
          <p:nvPr/>
        </p:nvPicPr>
        <p:blipFill>
          <a:blip r:embed="rId2"/>
          <a:srcRect t="9121" b="9121"/>
          <a:stretch>
            <a:fillRect/>
          </a:stretch>
        </p:blipFill>
        <p:spPr>
          <a:xfrm>
            <a:off x="996463" y="3442343"/>
            <a:ext cx="5498123" cy="2528551"/>
          </a:xfrm>
          <a:custGeom>
            <a:avLst/>
            <a:gdLst>
              <a:gd name="connsiteX0" fmla="*/ 0 w 5498123"/>
              <a:gd name="connsiteY0" fmla="*/ 0 h 2528551"/>
              <a:gd name="connsiteX1" fmla="*/ 5498123 w 5498123"/>
              <a:gd name="connsiteY1" fmla="*/ 0 h 2528551"/>
              <a:gd name="connsiteX2" fmla="*/ 5498123 w 5498123"/>
              <a:gd name="connsiteY2" fmla="*/ 2528551 h 2528551"/>
              <a:gd name="connsiteX3" fmla="*/ 0 w 5498123"/>
              <a:gd name="connsiteY3" fmla="*/ 2528551 h 2528551"/>
            </a:gdLst>
            <a:ahLst/>
            <a:cxnLst>
              <a:cxn ang="0">
                <a:pos x="connsiteX0" y="connsiteY0"/>
              </a:cxn>
              <a:cxn ang="0">
                <a:pos x="connsiteX1" y="connsiteY1"/>
              </a:cxn>
              <a:cxn ang="0">
                <a:pos x="connsiteX2" y="connsiteY2"/>
              </a:cxn>
              <a:cxn ang="0">
                <a:pos x="connsiteX3" y="connsiteY3"/>
              </a:cxn>
            </a:cxnLst>
            <a:rect l="l" t="t" r="r" b="b"/>
            <a:pathLst>
              <a:path w="5498123" h="2528551">
                <a:moveTo>
                  <a:pt x="0" y="0"/>
                </a:moveTo>
                <a:lnTo>
                  <a:pt x="5498123" y="0"/>
                </a:lnTo>
                <a:lnTo>
                  <a:pt x="5498123" y="2528551"/>
                </a:lnTo>
                <a:lnTo>
                  <a:pt x="0" y="2528551"/>
                </a:lnTo>
                <a:close/>
              </a:path>
            </a:pathLst>
          </a:custGeom>
        </p:spPr>
      </p:pic>
      <p:grpSp>
        <p:nvGrpSpPr>
          <p:cNvPr id="3" name="组合 2"/>
          <p:cNvGrpSpPr/>
          <p:nvPr/>
        </p:nvGrpSpPr>
        <p:grpSpPr>
          <a:xfrm>
            <a:off x="422275" y="396240"/>
            <a:ext cx="5048250" cy="645160"/>
            <a:chOff x="665" y="624"/>
            <a:chExt cx="7950" cy="1016"/>
          </a:xfrm>
        </p:grpSpPr>
        <p:sp>
          <p:nvSpPr>
            <p:cNvPr id="2" name="任意多边形: 形状 4"/>
            <p:cNvSpPr/>
            <p:nvPr>
              <p:custDataLst>
                <p:tags r:id="rId3"/>
              </p:custDataLst>
            </p:nvPr>
          </p:nvSpPr>
          <p:spPr>
            <a:xfrm>
              <a:off x="849" y="1449"/>
              <a:ext cx="7766" cy="84"/>
            </a:xfrm>
            <a:custGeom>
              <a:avLst/>
              <a:gdLst>
                <a:gd name="connsiteX0" fmla="*/ 47625 w 4419600"/>
                <a:gd name="connsiteY0" fmla="*/ 0 h 47625"/>
                <a:gd name="connsiteX1" fmla="*/ 0 w 4419600"/>
                <a:gd name="connsiteY1" fmla="*/ 47625 h 47625"/>
                <a:gd name="connsiteX2" fmla="*/ 4419600 w 4419600"/>
                <a:gd name="connsiteY2" fmla="*/ 47625 h 47625"/>
              </a:gdLst>
              <a:ahLst/>
              <a:cxnLst>
                <a:cxn ang="0">
                  <a:pos x="connsiteX0" y="connsiteY0"/>
                </a:cxn>
                <a:cxn ang="0">
                  <a:pos x="connsiteX1" y="connsiteY1"/>
                </a:cxn>
                <a:cxn ang="0">
                  <a:pos x="connsiteX2" y="connsiteY2"/>
                </a:cxn>
              </a:cxnLst>
              <a:rect l="l" t="t" r="r" b="b"/>
              <a:pathLst>
                <a:path w="4419600" h="47625">
                  <a:moveTo>
                    <a:pt x="47625" y="0"/>
                  </a:moveTo>
                  <a:lnTo>
                    <a:pt x="0" y="47625"/>
                  </a:lnTo>
                  <a:lnTo>
                    <a:pt x="4419600" y="47625"/>
                  </a:lnTo>
                </a:path>
              </a:pathLst>
            </a:custGeom>
            <a:noFill/>
            <a:ln w="15875" cap="rnd" cmpd="sng" algn="ctr">
              <a:solidFill>
                <a:srgbClr val="ED7D31"/>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标题 7"/>
            <p:cNvSpPr txBox="1"/>
            <p:nvPr>
              <p:custDataLst>
                <p:tags r:id="rId4"/>
              </p:custDataLst>
            </p:nvPr>
          </p:nvSpPr>
          <p:spPr>
            <a:xfrm>
              <a:off x="1077" y="816"/>
              <a:ext cx="6107" cy="824"/>
            </a:xfrm>
            <a:prstGeom prst="rect">
              <a:avLst/>
            </a:prstGeom>
          </p:spPr>
          <p:txBody>
            <a:bodyPr/>
            <a:lstStyle>
              <a:lvl1pPr marL="0" algn="l" defTabSz="914400" rtl="0" eaLnBrk="1" latinLnBrk="0" hangingPunct="1">
                <a:lnSpc>
                  <a:spcPct val="90000"/>
                </a:lnSpc>
                <a:spcBef>
                  <a:spcPct val="0"/>
                </a:spcBef>
                <a:buNone/>
                <a:defRPr lang="zh-CN" altLang="en-US" sz="2800" kern="1200" spc="300" dirty="0">
                  <a:gradFill>
                    <a:gsLst>
                      <a:gs pos="0">
                        <a:schemeClr val="accent1">
                          <a:lumMod val="60000"/>
                          <a:lumOff val="40000"/>
                        </a:schemeClr>
                      </a:gs>
                      <a:gs pos="54000">
                        <a:schemeClr val="accent1"/>
                      </a:gs>
                      <a:gs pos="100000">
                        <a:schemeClr val="accent1">
                          <a:lumMod val="75000"/>
                        </a:schemeClr>
                      </a:gs>
                    </a:gsLst>
                    <a:lin ang="5400000" scaled="1"/>
                  </a:gradFill>
                  <a:latin typeface="思源宋体 CN Heavy" panose="02020900000000000000" pitchFamily="18" charset="-122"/>
                  <a:ea typeface="思源宋体 CN Heavy" panose="02020900000000000000" pitchFamily="18" charset="-122"/>
                  <a:cs typeface="+mn-cs"/>
                </a:defRPr>
              </a:lvl1pPr>
            </a:lstStyle>
            <a:p>
              <a:pPr>
                <a:defRPr/>
              </a:pPr>
              <a:r>
                <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rPr>
                <a:t>取得成果展示</a:t>
              </a:r>
              <a:endParaRPr b="1" dirty="0" smtClean="0">
                <a:gradFill>
                  <a:gsLst>
                    <a:gs pos="0">
                      <a:srgbClr val="A21110">
                        <a:lumMod val="60000"/>
                        <a:lumOff val="40000"/>
                      </a:srgbClr>
                    </a:gs>
                    <a:gs pos="100000">
                      <a:srgbClr val="A21110"/>
                    </a:gs>
                  </a:gsLst>
                  <a:lin ang="5400000" scaled="1"/>
                </a:gradFill>
                <a:latin typeface="微软雅黑" panose="020B0503020204020204" pitchFamily="34" charset="-122"/>
                <a:ea typeface="微软雅黑" panose="020B0503020204020204" pitchFamily="34" charset="-122"/>
              </a:endParaRPr>
            </a:p>
          </p:txBody>
        </p:sp>
        <p:sp>
          <p:nvSpPr>
            <p:cNvPr id="7" name="五角星 6"/>
            <p:cNvSpPr/>
            <p:nvPr>
              <p:custDataLst>
                <p:tags r:id="rId5"/>
              </p:custDataLst>
            </p:nvPr>
          </p:nvSpPr>
          <p:spPr>
            <a:xfrm rot="2724474">
              <a:off x="665" y="624"/>
              <a:ext cx="595" cy="595"/>
            </a:xfrm>
            <a:prstGeom prst="star5">
              <a:avLst/>
            </a:prstGeom>
            <a:gradFill flip="none" rotWithShape="1">
              <a:gsLst>
                <a:gs pos="0">
                  <a:srgbClr val="C00000"/>
                </a:gs>
                <a:gs pos="100000">
                  <a:srgbClr val="ED7D31">
                    <a:lumMod val="20000"/>
                    <a:lumOff val="80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文本框 36"/>
            <p:cNvSpPr txBox="1"/>
            <p:nvPr>
              <p:custDataLst>
                <p:tags r:id="rId6"/>
              </p:custDataLst>
            </p:nvPr>
          </p:nvSpPr>
          <p:spPr>
            <a:xfrm>
              <a:off x="6277" y="964"/>
              <a:ext cx="2337" cy="485"/>
            </a:xfrm>
            <a:prstGeom prst="rect">
              <a:avLst/>
            </a:prstGeom>
            <a:noFill/>
          </p:spPr>
          <p:txBody>
            <a:bodyPr wrap="square" rtlCol="0">
              <a:spAutoFit/>
            </a:bodyPr>
            <a:lstStyle/>
            <a:p>
              <a:pPr algn="dist">
                <a:defRPr/>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永</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远</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跟</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党</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走</a:t>
              </a:r>
              <a:endPar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8" name="图片 37" descr="图片2-22"/>
          <p:cNvPicPr>
            <a:picLocks noChangeAspect="1"/>
          </p:cNvPicPr>
          <p:nvPr>
            <p:custDataLst>
              <p:tags r:id="rId7"/>
            </p:custDataLst>
          </p:nvPr>
        </p:nvPicPr>
        <p:blipFill>
          <a:blip r:embed="rId8"/>
          <a:stretch>
            <a:fillRect/>
          </a:stretch>
        </p:blipFill>
        <p:spPr>
          <a:xfrm>
            <a:off x="10603230" y="312420"/>
            <a:ext cx="1080135" cy="978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commondata" val="eyJoZGlkIjoiNzI3MzBmMTA0OGQ1OTQxY2UxODE3ZjE0NWZlMjVlNDk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思源黑体 CN Medium"/>
        <a:ea typeface="思源黑体 CN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4452</Words>
  <Application>WPS 演示</Application>
  <PresentationFormat>宽屏</PresentationFormat>
  <Paragraphs>457</Paragraphs>
  <Slides>24</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24</vt:i4>
      </vt:variant>
    </vt:vector>
  </HeadingPairs>
  <TitlesOfParts>
    <vt:vector size="42" baseType="lpstr">
      <vt:lpstr>Arial</vt:lpstr>
      <vt:lpstr>宋体</vt:lpstr>
      <vt:lpstr>Wingdings</vt:lpstr>
      <vt:lpstr>思源宋体 Heavy</vt:lpstr>
      <vt:lpstr>微软雅黑</vt:lpstr>
      <vt:lpstr>思源黑体 CN Normal</vt:lpstr>
      <vt:lpstr>黑体</vt:lpstr>
      <vt:lpstr>字魂73号-江南手书</vt:lpstr>
      <vt:lpstr>阿里巴巴普惠体 Medium</vt:lpstr>
      <vt:lpstr>思源宋体 CN Heavy</vt:lpstr>
      <vt:lpstr>思源黑体 CN Medium</vt:lpstr>
      <vt:lpstr>Arial Unicode MS</vt:lpstr>
      <vt:lpstr>Calibri</vt:lpstr>
      <vt:lpstr>思源黑体 CN Normal</vt:lpstr>
      <vt:lpstr>MS PGothic</vt:lpstr>
      <vt:lpstr>思源宋体</vt:lpstr>
      <vt:lpstr>思源黑体 CN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19</cp:revision>
  <dcterms:created xsi:type="dcterms:W3CDTF">2023-09-20T07:01:00Z</dcterms:created>
  <dcterms:modified xsi:type="dcterms:W3CDTF">2023-12-28T06:26:57Z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4330626AD0D44B729EB7175565FEFF4B_12</vt:lpwstr>
  </property>
  <property fmtid="{D5CDD505-2E9C-101B-9397-08002B2CF9AE}" pid="3" name="KSOProductBuildVer">
    <vt:lpwstr>2052-12.1.0.16120</vt:lpwstr>
  </property>
</Properties>
</file>